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8" r:id="rId2"/>
    <p:sldId id="297" r:id="rId3"/>
    <p:sldId id="372" r:id="rId4"/>
    <p:sldId id="388" r:id="rId5"/>
    <p:sldId id="389" r:id="rId6"/>
    <p:sldId id="390" r:id="rId7"/>
    <p:sldId id="379" r:id="rId8"/>
    <p:sldId id="391" r:id="rId9"/>
    <p:sldId id="392" r:id="rId10"/>
    <p:sldId id="3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91CB5-6646-465C-9522-A6EC34A52EE7}" v="913" dt="2022-04-07T14:44:40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ad Akbar" userId="9dda9627fe45c3ec" providerId="LiveId" clId="{584D3382-E544-4827-A7DF-270760A598F7}"/>
    <pc:docChg chg="modSld">
      <pc:chgData name="Fahad Akbar" userId="9dda9627fe45c3ec" providerId="LiveId" clId="{584D3382-E544-4827-A7DF-270760A598F7}" dt="2022-04-02T20:33:31.508" v="1" actId="20577"/>
      <pc:docMkLst>
        <pc:docMk/>
      </pc:docMkLst>
      <pc:sldChg chg="modSp">
        <pc:chgData name="Fahad Akbar" userId="9dda9627fe45c3ec" providerId="LiveId" clId="{584D3382-E544-4827-A7DF-270760A598F7}" dt="2022-04-02T20:33:31.508" v="1" actId="20577"/>
        <pc:sldMkLst>
          <pc:docMk/>
          <pc:sldMk cId="812474482" sldId="385"/>
        </pc:sldMkLst>
        <pc:spChg chg="mod">
          <ac:chgData name="Fahad Akbar" userId="9dda9627fe45c3ec" providerId="LiveId" clId="{584D3382-E544-4827-A7DF-270760A598F7}" dt="2022-04-02T20:33:31.508" v="1" actId="20577"/>
          <ac:spMkLst>
            <pc:docMk/>
            <pc:sldMk cId="812474482" sldId="385"/>
            <ac:spMk id="11" creationId="{404991C9-9D1F-4A42-8744-D6E2F25160BE}"/>
          </ac:spMkLst>
        </pc:spChg>
      </pc:sldChg>
    </pc:docChg>
  </pc:docChgLst>
  <pc:docChgLst>
    <pc:chgData name="Fahad Akbar" userId="9dda9627fe45c3ec" providerId="LiveId" clId="{E5E91CB5-6646-465C-9522-A6EC34A52EE7}"/>
    <pc:docChg chg="undo custSel addSld delSld modSld">
      <pc:chgData name="Fahad Akbar" userId="9dda9627fe45c3ec" providerId="LiveId" clId="{E5E91CB5-6646-465C-9522-A6EC34A52EE7}" dt="2022-04-07T14:45:15.351" v="2424" actId="47"/>
      <pc:docMkLst>
        <pc:docMk/>
      </pc:docMkLst>
      <pc:sldChg chg="modSp mod">
        <pc:chgData name="Fahad Akbar" userId="9dda9627fe45c3ec" providerId="LiveId" clId="{E5E91CB5-6646-465C-9522-A6EC34A52EE7}" dt="2022-04-07T14:19:47.621" v="1729" actId="20577"/>
        <pc:sldMkLst>
          <pc:docMk/>
          <pc:sldMk cId="2525246413" sldId="297"/>
        </pc:sldMkLst>
        <pc:spChg chg="mod">
          <ac:chgData name="Fahad Akbar" userId="9dda9627fe45c3ec" providerId="LiveId" clId="{E5E91CB5-6646-465C-9522-A6EC34A52EE7}" dt="2022-04-07T14:19:47.621" v="1729" actId="20577"/>
          <ac:spMkLst>
            <pc:docMk/>
            <pc:sldMk cId="2525246413" sldId="297"/>
            <ac:spMk id="3" creationId="{6186203D-6353-4A26-BC92-9B52EA7A12B6}"/>
          </ac:spMkLst>
        </pc:spChg>
      </pc:sldChg>
      <pc:sldChg chg="modSp mod">
        <pc:chgData name="Fahad Akbar" userId="9dda9627fe45c3ec" providerId="LiveId" clId="{E5E91CB5-6646-465C-9522-A6EC34A52EE7}" dt="2022-04-06T22:58:31.310" v="38" actId="20577"/>
        <pc:sldMkLst>
          <pc:docMk/>
          <pc:sldMk cId="3585327625" sldId="298"/>
        </pc:sldMkLst>
        <pc:spChg chg="mod">
          <ac:chgData name="Fahad Akbar" userId="9dda9627fe45c3ec" providerId="LiveId" clId="{E5E91CB5-6646-465C-9522-A6EC34A52EE7}" dt="2022-04-06T22:58:31.310" v="38" actId="20577"/>
          <ac:spMkLst>
            <pc:docMk/>
            <pc:sldMk cId="3585327625" sldId="298"/>
            <ac:spMk id="2" creationId="{A8226351-2D84-484B-83D4-25E6BBE01B08}"/>
          </ac:spMkLst>
        </pc:spChg>
      </pc:sldChg>
      <pc:sldChg chg="addSp delSp modSp mod modAnim">
        <pc:chgData name="Fahad Akbar" userId="9dda9627fe45c3ec" providerId="LiveId" clId="{E5E91CB5-6646-465C-9522-A6EC34A52EE7}" dt="2022-04-06T23:19:23.140" v="692"/>
        <pc:sldMkLst>
          <pc:docMk/>
          <pc:sldMk cId="63238359" sldId="372"/>
        </pc:sldMkLst>
        <pc:spChg chg="mod">
          <ac:chgData name="Fahad Akbar" userId="9dda9627fe45c3ec" providerId="LiveId" clId="{E5E91CB5-6646-465C-9522-A6EC34A52EE7}" dt="2022-04-06T23:13:22.698" v="574" actId="20577"/>
          <ac:spMkLst>
            <pc:docMk/>
            <pc:sldMk cId="63238359" sldId="372"/>
            <ac:spMk id="2" creationId="{F0F0EBF3-0279-46EC-950E-68488CFF84C8}"/>
          </ac:spMkLst>
        </pc:spChg>
        <pc:spChg chg="del">
          <ac:chgData name="Fahad Akbar" userId="9dda9627fe45c3ec" providerId="LiveId" clId="{E5E91CB5-6646-465C-9522-A6EC34A52EE7}" dt="2022-04-06T23:08:12.211" v="369" actId="478"/>
          <ac:spMkLst>
            <pc:docMk/>
            <pc:sldMk cId="63238359" sldId="372"/>
            <ac:spMk id="8" creationId="{9BAD54F7-96AB-4366-858E-89E21601915D}"/>
          </ac:spMkLst>
        </pc:spChg>
        <pc:spChg chg="del">
          <ac:chgData name="Fahad Akbar" userId="9dda9627fe45c3ec" providerId="LiveId" clId="{E5E91CB5-6646-465C-9522-A6EC34A52EE7}" dt="2022-04-06T23:08:10.971" v="368" actId="478"/>
          <ac:spMkLst>
            <pc:docMk/>
            <pc:sldMk cId="63238359" sldId="372"/>
            <ac:spMk id="9" creationId="{A0B02C8B-D002-4F7B-A2CE-4664A84A2057}"/>
          </ac:spMkLst>
        </pc:spChg>
        <pc:spChg chg="del">
          <ac:chgData name="Fahad Akbar" userId="9dda9627fe45c3ec" providerId="LiveId" clId="{E5E91CB5-6646-465C-9522-A6EC34A52EE7}" dt="2022-04-06T23:08:02.057" v="363" actId="478"/>
          <ac:spMkLst>
            <pc:docMk/>
            <pc:sldMk cId="63238359" sldId="372"/>
            <ac:spMk id="11" creationId="{404991C9-9D1F-4A42-8744-D6E2F25160BE}"/>
          </ac:spMkLst>
        </pc:spChg>
        <pc:spChg chg="del mod">
          <ac:chgData name="Fahad Akbar" userId="9dda9627fe45c3ec" providerId="LiveId" clId="{E5E91CB5-6646-465C-9522-A6EC34A52EE7}" dt="2022-04-06T23:08:03.652" v="365" actId="478"/>
          <ac:spMkLst>
            <pc:docMk/>
            <pc:sldMk cId="63238359" sldId="372"/>
            <ac:spMk id="12" creationId="{0DF2427E-EDCD-45D9-99F8-5024BC411564}"/>
          </ac:spMkLst>
        </pc:spChg>
        <pc:spChg chg="add mod">
          <ac:chgData name="Fahad Akbar" userId="9dda9627fe45c3ec" providerId="LiveId" clId="{E5E91CB5-6646-465C-9522-A6EC34A52EE7}" dt="2022-04-06T23:16:26.325" v="643" actId="20577"/>
          <ac:spMkLst>
            <pc:docMk/>
            <pc:sldMk cId="63238359" sldId="372"/>
            <ac:spMk id="14" creationId="{41A1FD96-17E2-4F00-BF6E-B2168FE29341}"/>
          </ac:spMkLst>
        </pc:spChg>
        <pc:spChg chg="add del mod">
          <ac:chgData name="Fahad Akbar" userId="9dda9627fe45c3ec" providerId="LiveId" clId="{E5E91CB5-6646-465C-9522-A6EC34A52EE7}" dt="2022-04-06T23:13:54.844" v="633"/>
          <ac:spMkLst>
            <pc:docMk/>
            <pc:sldMk cId="63238359" sldId="372"/>
            <ac:spMk id="15" creationId="{8518838C-4F84-4D7D-84C8-64FC483585E3}"/>
          </ac:spMkLst>
        </pc:spChg>
        <pc:spChg chg="add mod">
          <ac:chgData name="Fahad Akbar" userId="9dda9627fe45c3ec" providerId="LiveId" clId="{E5E91CB5-6646-465C-9522-A6EC34A52EE7}" dt="2022-04-06T23:14:32.571" v="638" actId="1076"/>
          <ac:spMkLst>
            <pc:docMk/>
            <pc:sldMk cId="63238359" sldId="372"/>
            <ac:spMk id="16" creationId="{2A8682DF-BF8A-4B87-826C-87C9230BB974}"/>
          </ac:spMkLst>
        </pc:spChg>
        <pc:spChg chg="add mod">
          <ac:chgData name="Fahad Akbar" userId="9dda9627fe45c3ec" providerId="LiveId" clId="{E5E91CB5-6646-465C-9522-A6EC34A52EE7}" dt="2022-04-06T23:15:20.463" v="641" actId="1076"/>
          <ac:spMkLst>
            <pc:docMk/>
            <pc:sldMk cId="63238359" sldId="372"/>
            <ac:spMk id="17" creationId="{776BC335-E324-485C-8480-3806B669B7F2}"/>
          </ac:spMkLst>
        </pc:spChg>
        <pc:spChg chg="add mod">
          <ac:chgData name="Fahad Akbar" userId="9dda9627fe45c3ec" providerId="LiveId" clId="{E5E91CB5-6646-465C-9522-A6EC34A52EE7}" dt="2022-04-06T23:17:23.250" v="645" actId="1076"/>
          <ac:spMkLst>
            <pc:docMk/>
            <pc:sldMk cId="63238359" sldId="372"/>
            <ac:spMk id="19" creationId="{368E1D5F-BCEC-408D-8B7D-DEF12267F6FD}"/>
          </ac:spMkLst>
        </pc:spChg>
        <pc:spChg chg="add mod">
          <ac:chgData name="Fahad Akbar" userId="9dda9627fe45c3ec" providerId="LiveId" clId="{E5E91CB5-6646-465C-9522-A6EC34A52EE7}" dt="2022-04-06T23:19:03.732" v="691" actId="20577"/>
          <ac:spMkLst>
            <pc:docMk/>
            <pc:sldMk cId="63238359" sldId="372"/>
            <ac:spMk id="21" creationId="{4C5BE056-40D1-4A8B-93AC-5AA9EED872F5}"/>
          </ac:spMkLst>
        </pc:spChg>
        <pc:graphicFrameChg chg="add del mod">
          <ac:chgData name="Fahad Akbar" userId="9dda9627fe45c3ec" providerId="LiveId" clId="{E5E91CB5-6646-465C-9522-A6EC34A52EE7}" dt="2022-04-06T23:08:32.125" v="372"/>
          <ac:graphicFrameMkLst>
            <pc:docMk/>
            <pc:sldMk cId="63238359" sldId="372"/>
            <ac:graphicFrameMk id="3" creationId="{5F4C9C2E-0924-40EE-9878-BBC21FCA7D0A}"/>
          </ac:graphicFrameMkLst>
        </pc:graphicFrameChg>
        <pc:graphicFrameChg chg="del">
          <ac:chgData name="Fahad Akbar" userId="9dda9627fe45c3ec" providerId="LiveId" clId="{E5E91CB5-6646-465C-9522-A6EC34A52EE7}" dt="2022-04-06T23:08:05.887" v="366" actId="478"/>
          <ac:graphicFrameMkLst>
            <pc:docMk/>
            <pc:sldMk cId="63238359" sldId="372"/>
            <ac:graphicFrameMk id="13" creationId="{86458CAF-CF76-4C03-AACB-0CE435EDB2CF}"/>
          </ac:graphicFrameMkLst>
        </pc:graphicFrameChg>
        <pc:cxnChg chg="del">
          <ac:chgData name="Fahad Akbar" userId="9dda9627fe45c3ec" providerId="LiveId" clId="{E5E91CB5-6646-465C-9522-A6EC34A52EE7}" dt="2022-04-06T23:08:07.287" v="367" actId="478"/>
          <ac:cxnSpMkLst>
            <pc:docMk/>
            <pc:sldMk cId="63238359" sldId="372"/>
            <ac:cxnSpMk id="5" creationId="{97C006A6-416A-4512-9790-827A50E57D87}"/>
          </ac:cxnSpMkLst>
        </pc:cxnChg>
        <pc:cxnChg chg="del">
          <ac:chgData name="Fahad Akbar" userId="9dda9627fe45c3ec" providerId="LiveId" clId="{E5E91CB5-6646-465C-9522-A6EC34A52EE7}" dt="2022-04-06T23:08:13.084" v="370" actId="478"/>
          <ac:cxnSpMkLst>
            <pc:docMk/>
            <pc:sldMk cId="63238359" sldId="372"/>
            <ac:cxnSpMk id="6" creationId="{B11CA19E-24AB-47A7-A860-5EF48706F23B}"/>
          </ac:cxnSpMkLst>
        </pc:cxnChg>
      </pc:sldChg>
      <pc:sldChg chg="addSp delSp modSp mod delAnim modAnim">
        <pc:chgData name="Fahad Akbar" userId="9dda9627fe45c3ec" providerId="LiveId" clId="{E5E91CB5-6646-465C-9522-A6EC34A52EE7}" dt="2022-04-07T14:21:02.377" v="1800"/>
        <pc:sldMkLst>
          <pc:docMk/>
          <pc:sldMk cId="1134603608" sldId="379"/>
        </pc:sldMkLst>
        <pc:spChg chg="mod">
          <ac:chgData name="Fahad Akbar" userId="9dda9627fe45c3ec" providerId="LiveId" clId="{E5E91CB5-6646-465C-9522-A6EC34A52EE7}" dt="2022-04-06T23:47:47.827" v="1274" actId="14100"/>
          <ac:spMkLst>
            <pc:docMk/>
            <pc:sldMk cId="1134603608" sldId="379"/>
            <ac:spMk id="2" creationId="{F0F0EBF3-0279-46EC-950E-68488CFF84C8}"/>
          </ac:spMkLst>
        </pc:spChg>
        <pc:spChg chg="del">
          <ac:chgData name="Fahad Akbar" userId="9dda9627fe45c3ec" providerId="LiveId" clId="{E5E91CB5-6646-465C-9522-A6EC34A52EE7}" dt="2022-04-06T23:50:01.517" v="1495" actId="478"/>
          <ac:spMkLst>
            <pc:docMk/>
            <pc:sldMk cId="1134603608" sldId="379"/>
            <ac:spMk id="8" creationId="{9BAD54F7-96AB-4366-858E-89E21601915D}"/>
          </ac:spMkLst>
        </pc:spChg>
        <pc:spChg chg="del">
          <ac:chgData name="Fahad Akbar" userId="9dda9627fe45c3ec" providerId="LiveId" clId="{E5E91CB5-6646-465C-9522-A6EC34A52EE7}" dt="2022-04-06T23:49:58.230" v="1494" actId="478"/>
          <ac:spMkLst>
            <pc:docMk/>
            <pc:sldMk cId="1134603608" sldId="379"/>
            <ac:spMk id="9" creationId="{A0B02C8B-D002-4F7B-A2CE-4664A84A2057}"/>
          </ac:spMkLst>
        </pc:spChg>
        <pc:spChg chg="del">
          <ac:chgData name="Fahad Akbar" userId="9dda9627fe45c3ec" providerId="LiveId" clId="{E5E91CB5-6646-465C-9522-A6EC34A52EE7}" dt="2022-04-06T23:50:01.517" v="1495" actId="478"/>
          <ac:spMkLst>
            <pc:docMk/>
            <pc:sldMk cId="1134603608" sldId="379"/>
            <ac:spMk id="10" creationId="{105F7509-E1C4-41B2-874D-8C1C2DB631D3}"/>
          </ac:spMkLst>
        </pc:spChg>
        <pc:spChg chg="mod">
          <ac:chgData name="Fahad Akbar" userId="9dda9627fe45c3ec" providerId="LiveId" clId="{E5E91CB5-6646-465C-9522-A6EC34A52EE7}" dt="2022-04-06T23:51:18.079" v="1585" actId="20577"/>
          <ac:spMkLst>
            <pc:docMk/>
            <pc:sldMk cId="1134603608" sldId="379"/>
            <ac:spMk id="11" creationId="{404991C9-9D1F-4A42-8744-D6E2F25160BE}"/>
          </ac:spMkLst>
        </pc:spChg>
        <pc:spChg chg="del">
          <ac:chgData name="Fahad Akbar" userId="9dda9627fe45c3ec" providerId="LiveId" clId="{E5E91CB5-6646-465C-9522-A6EC34A52EE7}" dt="2022-04-06T23:49:56.157" v="1493" actId="478"/>
          <ac:spMkLst>
            <pc:docMk/>
            <pc:sldMk cId="1134603608" sldId="379"/>
            <ac:spMk id="12" creationId="{0DF2427E-EDCD-45D9-99F8-5024BC411564}"/>
          </ac:spMkLst>
        </pc:spChg>
        <pc:spChg chg="add mod">
          <ac:chgData name="Fahad Akbar" userId="9dda9627fe45c3ec" providerId="LiveId" clId="{E5E91CB5-6646-465C-9522-A6EC34A52EE7}" dt="2022-04-06T23:51:29.202" v="1587" actId="113"/>
          <ac:spMkLst>
            <pc:docMk/>
            <pc:sldMk cId="1134603608" sldId="379"/>
            <ac:spMk id="14" creationId="{C74277DB-356D-413B-A02A-0B0A75F61EA4}"/>
          </ac:spMkLst>
        </pc:spChg>
        <pc:spChg chg="del">
          <ac:chgData name="Fahad Akbar" userId="9dda9627fe45c3ec" providerId="LiveId" clId="{E5E91CB5-6646-465C-9522-A6EC34A52EE7}" dt="2022-04-06T23:49:58.230" v="1494" actId="478"/>
          <ac:spMkLst>
            <pc:docMk/>
            <pc:sldMk cId="1134603608" sldId="379"/>
            <ac:spMk id="15" creationId="{5077D3EA-08C1-42BF-9F7C-C5CEE26C8F23}"/>
          </ac:spMkLst>
        </pc:spChg>
        <pc:spChg chg="del">
          <ac:chgData name="Fahad Akbar" userId="9dda9627fe45c3ec" providerId="LiveId" clId="{E5E91CB5-6646-465C-9522-A6EC34A52EE7}" dt="2022-04-06T23:49:56.157" v="1493" actId="478"/>
          <ac:spMkLst>
            <pc:docMk/>
            <pc:sldMk cId="1134603608" sldId="379"/>
            <ac:spMk id="16" creationId="{F1DCED12-ACA6-4189-A7D3-C9EE51962E14}"/>
          </ac:spMkLst>
        </pc:spChg>
        <pc:spChg chg="del">
          <ac:chgData name="Fahad Akbar" userId="9dda9627fe45c3ec" providerId="LiveId" clId="{E5E91CB5-6646-465C-9522-A6EC34A52EE7}" dt="2022-04-06T23:49:56.157" v="1493" actId="478"/>
          <ac:spMkLst>
            <pc:docMk/>
            <pc:sldMk cId="1134603608" sldId="379"/>
            <ac:spMk id="17" creationId="{EF22E2DD-17A0-42BC-81E4-35A40418169E}"/>
          </ac:spMkLst>
        </pc:spChg>
        <pc:spChg chg="mod">
          <ac:chgData name="Fahad Akbar" userId="9dda9627fe45c3ec" providerId="LiveId" clId="{E5E91CB5-6646-465C-9522-A6EC34A52EE7}" dt="2022-04-06T23:53:18.308" v="1625" actId="20577"/>
          <ac:spMkLst>
            <pc:docMk/>
            <pc:sldMk cId="1134603608" sldId="379"/>
            <ac:spMk id="18" creationId="{056B6116-E277-4046-9160-846E868102A3}"/>
          </ac:spMkLst>
        </pc:spChg>
        <pc:spChg chg="add mod">
          <ac:chgData name="Fahad Akbar" userId="9dda9627fe45c3ec" providerId="LiveId" clId="{E5E91CB5-6646-465C-9522-A6EC34A52EE7}" dt="2022-04-07T14:11:59.558" v="1677" actId="1076"/>
          <ac:spMkLst>
            <pc:docMk/>
            <pc:sldMk cId="1134603608" sldId="379"/>
            <ac:spMk id="19" creationId="{076E8ACA-B0DF-4CA0-93EC-A8DE3EB1957F}"/>
          </ac:spMkLst>
        </pc:spChg>
        <pc:spChg chg="add mod">
          <ac:chgData name="Fahad Akbar" userId="9dda9627fe45c3ec" providerId="LiveId" clId="{E5E91CB5-6646-465C-9522-A6EC34A52EE7}" dt="2022-04-07T14:13:33.992" v="1679" actId="1076"/>
          <ac:spMkLst>
            <pc:docMk/>
            <pc:sldMk cId="1134603608" sldId="379"/>
            <ac:spMk id="20" creationId="{F5398EED-5C51-4099-BBD2-12726AFC4F11}"/>
          </ac:spMkLst>
        </pc:spChg>
        <pc:cxnChg chg="del">
          <ac:chgData name="Fahad Akbar" userId="9dda9627fe45c3ec" providerId="LiveId" clId="{E5E91CB5-6646-465C-9522-A6EC34A52EE7}" dt="2022-04-06T23:50:04.736" v="1496" actId="478"/>
          <ac:cxnSpMkLst>
            <pc:docMk/>
            <pc:sldMk cId="1134603608" sldId="379"/>
            <ac:cxnSpMk id="5" creationId="{97C006A6-416A-4512-9790-827A50E57D87}"/>
          </ac:cxnSpMkLst>
        </pc:cxnChg>
        <pc:cxnChg chg="del">
          <ac:chgData name="Fahad Akbar" userId="9dda9627fe45c3ec" providerId="LiveId" clId="{E5E91CB5-6646-465C-9522-A6EC34A52EE7}" dt="2022-04-06T23:49:58.230" v="1494" actId="478"/>
          <ac:cxnSpMkLst>
            <pc:docMk/>
            <pc:sldMk cId="1134603608" sldId="379"/>
            <ac:cxnSpMk id="6" creationId="{B11CA19E-24AB-47A7-A860-5EF48706F23B}"/>
          </ac:cxnSpMkLst>
        </pc:cxnChg>
      </pc:sldChg>
      <pc:sldChg chg="delSp modSp add del mod delAnim modAnim">
        <pc:chgData name="Fahad Akbar" userId="9dda9627fe45c3ec" providerId="LiveId" clId="{E5E91CB5-6646-465C-9522-A6EC34A52EE7}" dt="2022-04-07T14:45:08.987" v="2419" actId="47"/>
        <pc:sldMkLst>
          <pc:docMk/>
          <pc:sldMk cId="1669359362" sldId="380"/>
        </pc:sldMkLst>
        <pc:spChg chg="mod">
          <ac:chgData name="Fahad Akbar" userId="9dda9627fe45c3ec" providerId="LiveId" clId="{E5E91CB5-6646-465C-9522-A6EC34A52EE7}" dt="2022-04-07T14:44:46.764" v="2407" actId="1076"/>
          <ac:spMkLst>
            <pc:docMk/>
            <pc:sldMk cId="1669359362" sldId="380"/>
            <ac:spMk id="2" creationId="{F0F0EBF3-0279-46EC-950E-68488CFF84C8}"/>
          </ac:spMkLst>
        </pc:spChg>
        <pc:spChg chg="del">
          <ac:chgData name="Fahad Akbar" userId="9dda9627fe45c3ec" providerId="LiveId" clId="{E5E91CB5-6646-465C-9522-A6EC34A52EE7}" dt="2022-04-07T14:44:12.548" v="2352" actId="478"/>
          <ac:spMkLst>
            <pc:docMk/>
            <pc:sldMk cId="1669359362" sldId="380"/>
            <ac:spMk id="8" creationId="{9BAD54F7-96AB-4366-858E-89E21601915D}"/>
          </ac:spMkLst>
        </pc:spChg>
        <pc:spChg chg="del">
          <ac:chgData name="Fahad Akbar" userId="9dda9627fe45c3ec" providerId="LiveId" clId="{E5E91CB5-6646-465C-9522-A6EC34A52EE7}" dt="2022-04-07T14:44:12.548" v="2352" actId="478"/>
          <ac:spMkLst>
            <pc:docMk/>
            <pc:sldMk cId="1669359362" sldId="380"/>
            <ac:spMk id="9" creationId="{A0B02C8B-D002-4F7B-A2CE-4664A84A2057}"/>
          </ac:spMkLst>
        </pc:spChg>
        <pc:spChg chg="del">
          <ac:chgData name="Fahad Akbar" userId="9dda9627fe45c3ec" providerId="LiveId" clId="{E5E91CB5-6646-465C-9522-A6EC34A52EE7}" dt="2022-04-07T14:44:12.548" v="2352" actId="478"/>
          <ac:spMkLst>
            <pc:docMk/>
            <pc:sldMk cId="1669359362" sldId="380"/>
            <ac:spMk id="10" creationId="{105F7509-E1C4-41B2-874D-8C1C2DB631D3}"/>
          </ac:spMkLst>
        </pc:spChg>
        <pc:spChg chg="del">
          <ac:chgData name="Fahad Akbar" userId="9dda9627fe45c3ec" providerId="LiveId" clId="{E5E91CB5-6646-465C-9522-A6EC34A52EE7}" dt="2022-04-07T14:43:59.129" v="2345" actId="478"/>
          <ac:spMkLst>
            <pc:docMk/>
            <pc:sldMk cId="1669359362" sldId="380"/>
            <ac:spMk id="11" creationId="{404991C9-9D1F-4A42-8744-D6E2F25160BE}"/>
          </ac:spMkLst>
        </pc:spChg>
        <pc:spChg chg="del">
          <ac:chgData name="Fahad Akbar" userId="9dda9627fe45c3ec" providerId="LiveId" clId="{E5E91CB5-6646-465C-9522-A6EC34A52EE7}" dt="2022-04-07T14:44:00.752" v="2346" actId="478"/>
          <ac:spMkLst>
            <pc:docMk/>
            <pc:sldMk cId="1669359362" sldId="380"/>
            <ac:spMk id="12" creationId="{0DF2427E-EDCD-45D9-99F8-5024BC411564}"/>
          </ac:spMkLst>
        </pc:spChg>
        <pc:spChg chg="del">
          <ac:chgData name="Fahad Akbar" userId="9dda9627fe45c3ec" providerId="LiveId" clId="{E5E91CB5-6646-465C-9522-A6EC34A52EE7}" dt="2022-04-07T14:43:57.237" v="2344" actId="478"/>
          <ac:spMkLst>
            <pc:docMk/>
            <pc:sldMk cId="1669359362" sldId="380"/>
            <ac:spMk id="14" creationId="{88A0A609-81B3-420B-8494-95C0A735B78D}"/>
          </ac:spMkLst>
        </pc:spChg>
        <pc:spChg chg="del mod">
          <ac:chgData name="Fahad Akbar" userId="9dda9627fe45c3ec" providerId="LiveId" clId="{E5E91CB5-6646-465C-9522-A6EC34A52EE7}" dt="2022-04-07T14:44:12.548" v="2352" actId="478"/>
          <ac:spMkLst>
            <pc:docMk/>
            <pc:sldMk cId="1669359362" sldId="380"/>
            <ac:spMk id="15" creationId="{5077D3EA-08C1-42BF-9F7C-C5CEE26C8F23}"/>
          </ac:spMkLst>
        </pc:spChg>
        <pc:spChg chg="del mod">
          <ac:chgData name="Fahad Akbar" userId="9dda9627fe45c3ec" providerId="LiveId" clId="{E5E91CB5-6646-465C-9522-A6EC34A52EE7}" dt="2022-04-07T14:44:08.268" v="2350" actId="478"/>
          <ac:spMkLst>
            <pc:docMk/>
            <pc:sldMk cId="1669359362" sldId="380"/>
            <ac:spMk id="16" creationId="{F1DCED12-ACA6-4189-A7D3-C9EE51962E14}"/>
          </ac:spMkLst>
        </pc:spChg>
        <pc:spChg chg="del">
          <ac:chgData name="Fahad Akbar" userId="9dda9627fe45c3ec" providerId="LiveId" clId="{E5E91CB5-6646-465C-9522-A6EC34A52EE7}" dt="2022-04-07T14:44:05.448" v="2349" actId="478"/>
          <ac:spMkLst>
            <pc:docMk/>
            <pc:sldMk cId="1669359362" sldId="380"/>
            <ac:spMk id="17" creationId="{EF22E2DD-17A0-42BC-81E4-35A40418169E}"/>
          </ac:spMkLst>
        </pc:spChg>
        <pc:spChg chg="del">
          <ac:chgData name="Fahad Akbar" userId="9dda9627fe45c3ec" providerId="LiveId" clId="{E5E91CB5-6646-465C-9522-A6EC34A52EE7}" dt="2022-04-07T14:44:16.393" v="2353" actId="478"/>
          <ac:spMkLst>
            <pc:docMk/>
            <pc:sldMk cId="1669359362" sldId="380"/>
            <ac:spMk id="18" creationId="{056B6116-E277-4046-9160-846E868102A3}"/>
          </ac:spMkLst>
        </pc:spChg>
        <pc:cxnChg chg="del">
          <ac:chgData name="Fahad Akbar" userId="9dda9627fe45c3ec" providerId="LiveId" clId="{E5E91CB5-6646-465C-9522-A6EC34A52EE7}" dt="2022-04-07T14:44:19.142" v="2355" actId="478"/>
          <ac:cxnSpMkLst>
            <pc:docMk/>
            <pc:sldMk cId="1669359362" sldId="380"/>
            <ac:cxnSpMk id="5" creationId="{97C006A6-416A-4512-9790-827A50E57D87}"/>
          </ac:cxnSpMkLst>
        </pc:cxnChg>
        <pc:cxnChg chg="del">
          <ac:chgData name="Fahad Akbar" userId="9dda9627fe45c3ec" providerId="LiveId" clId="{E5E91CB5-6646-465C-9522-A6EC34A52EE7}" dt="2022-04-07T14:44:17.497" v="2354" actId="478"/>
          <ac:cxnSpMkLst>
            <pc:docMk/>
            <pc:sldMk cId="1669359362" sldId="380"/>
            <ac:cxnSpMk id="6" creationId="{B11CA19E-24AB-47A7-A860-5EF48706F23B}"/>
          </ac:cxnSpMkLst>
        </pc:cxnChg>
      </pc:sldChg>
      <pc:sldChg chg="del">
        <pc:chgData name="Fahad Akbar" userId="9dda9627fe45c3ec" providerId="LiveId" clId="{E5E91CB5-6646-465C-9522-A6EC34A52EE7}" dt="2022-04-07T14:44:49.510" v="2408" actId="47"/>
        <pc:sldMkLst>
          <pc:docMk/>
          <pc:sldMk cId="2740970687" sldId="381"/>
        </pc:sldMkLst>
      </pc:sldChg>
      <pc:sldChg chg="del">
        <pc:chgData name="Fahad Akbar" userId="9dda9627fe45c3ec" providerId="LiveId" clId="{E5E91CB5-6646-465C-9522-A6EC34A52EE7}" dt="2022-04-07T14:44:51.773" v="2409" actId="47"/>
        <pc:sldMkLst>
          <pc:docMk/>
          <pc:sldMk cId="182707114" sldId="382"/>
        </pc:sldMkLst>
      </pc:sldChg>
      <pc:sldChg chg="add del">
        <pc:chgData name="Fahad Akbar" userId="9dda9627fe45c3ec" providerId="LiveId" clId="{E5E91CB5-6646-465C-9522-A6EC34A52EE7}" dt="2022-04-07T14:45:13.636" v="2422" actId="47"/>
        <pc:sldMkLst>
          <pc:docMk/>
          <pc:sldMk cId="886969716" sldId="383"/>
        </pc:sldMkLst>
      </pc:sldChg>
      <pc:sldChg chg="add del">
        <pc:chgData name="Fahad Akbar" userId="9dda9627fe45c3ec" providerId="LiveId" clId="{E5E91CB5-6646-465C-9522-A6EC34A52EE7}" dt="2022-04-07T14:45:11.642" v="2420" actId="47"/>
        <pc:sldMkLst>
          <pc:docMk/>
          <pc:sldMk cId="2311461873" sldId="384"/>
        </pc:sldMkLst>
      </pc:sldChg>
      <pc:sldChg chg="add del">
        <pc:chgData name="Fahad Akbar" userId="9dda9627fe45c3ec" providerId="LiveId" clId="{E5E91CB5-6646-465C-9522-A6EC34A52EE7}" dt="2022-04-07T14:45:12.749" v="2421" actId="47"/>
        <pc:sldMkLst>
          <pc:docMk/>
          <pc:sldMk cId="812474482" sldId="385"/>
        </pc:sldMkLst>
      </pc:sldChg>
      <pc:sldChg chg="add del">
        <pc:chgData name="Fahad Akbar" userId="9dda9627fe45c3ec" providerId="LiveId" clId="{E5E91CB5-6646-465C-9522-A6EC34A52EE7}" dt="2022-04-07T14:45:14.447" v="2423" actId="47"/>
        <pc:sldMkLst>
          <pc:docMk/>
          <pc:sldMk cId="1476587601" sldId="386"/>
        </pc:sldMkLst>
      </pc:sldChg>
      <pc:sldChg chg="del">
        <pc:chgData name="Fahad Akbar" userId="9dda9627fe45c3ec" providerId="LiveId" clId="{E5E91CB5-6646-465C-9522-A6EC34A52EE7}" dt="2022-04-07T14:45:15.351" v="2424" actId="47"/>
        <pc:sldMkLst>
          <pc:docMk/>
          <pc:sldMk cId="4285398053" sldId="387"/>
        </pc:sldMkLst>
      </pc:sldChg>
      <pc:sldChg chg="addSp modSp add mod modAnim">
        <pc:chgData name="Fahad Akbar" userId="9dda9627fe45c3ec" providerId="LiveId" clId="{E5E91CB5-6646-465C-9522-A6EC34A52EE7}" dt="2022-04-06T23:21:52.979" v="877" actId="20577"/>
        <pc:sldMkLst>
          <pc:docMk/>
          <pc:sldMk cId="4127839104" sldId="388"/>
        </pc:sldMkLst>
        <pc:spChg chg="add mod">
          <ac:chgData name="Fahad Akbar" userId="9dda9627fe45c3ec" providerId="LiveId" clId="{E5E91CB5-6646-465C-9522-A6EC34A52EE7}" dt="2022-04-06T23:21:52.979" v="877" actId="20577"/>
          <ac:spMkLst>
            <pc:docMk/>
            <pc:sldMk cId="4127839104" sldId="388"/>
            <ac:spMk id="5" creationId="{1DADB357-C6DB-4A0F-B0C8-B5F0856D4537}"/>
          </ac:spMkLst>
        </pc:spChg>
        <pc:spChg chg="mod">
          <ac:chgData name="Fahad Akbar" userId="9dda9627fe45c3ec" providerId="LiveId" clId="{E5E91CB5-6646-465C-9522-A6EC34A52EE7}" dt="2022-04-06T23:20:28.987" v="729" actId="20577"/>
          <ac:spMkLst>
            <pc:docMk/>
            <pc:sldMk cId="4127839104" sldId="388"/>
            <ac:spMk id="14" creationId="{41A1FD96-17E2-4F00-BF6E-B2168FE29341}"/>
          </ac:spMkLst>
        </pc:spChg>
        <pc:spChg chg="mod">
          <ac:chgData name="Fahad Akbar" userId="9dda9627fe45c3ec" providerId="LiveId" clId="{E5E91CB5-6646-465C-9522-A6EC34A52EE7}" dt="2022-04-06T23:21:28.297" v="820"/>
          <ac:spMkLst>
            <pc:docMk/>
            <pc:sldMk cId="4127839104" sldId="388"/>
            <ac:spMk id="15" creationId="{8518838C-4F84-4D7D-84C8-64FC483585E3}"/>
          </ac:spMkLst>
        </pc:spChg>
      </pc:sldChg>
      <pc:sldChg chg="addSp delSp modSp add mod delAnim modAnim">
        <pc:chgData name="Fahad Akbar" userId="9dda9627fe45c3ec" providerId="LiveId" clId="{E5E91CB5-6646-465C-9522-A6EC34A52EE7}" dt="2022-04-06T23:31:48.051" v="975"/>
        <pc:sldMkLst>
          <pc:docMk/>
          <pc:sldMk cId="2819517183" sldId="389"/>
        </pc:sldMkLst>
        <pc:spChg chg="mod">
          <ac:chgData name="Fahad Akbar" userId="9dda9627fe45c3ec" providerId="LiveId" clId="{E5E91CB5-6646-465C-9522-A6EC34A52EE7}" dt="2022-04-06T23:22:30.922" v="880" actId="255"/>
          <ac:spMkLst>
            <pc:docMk/>
            <pc:sldMk cId="2819517183" sldId="389"/>
            <ac:spMk id="2" creationId="{F0F0EBF3-0279-46EC-950E-68488CFF84C8}"/>
          </ac:spMkLst>
        </pc:spChg>
        <pc:spChg chg="del">
          <ac:chgData name="Fahad Akbar" userId="9dda9627fe45c3ec" providerId="LiveId" clId="{E5E91CB5-6646-465C-9522-A6EC34A52EE7}" dt="2022-04-06T23:23:03.199" v="907" actId="478"/>
          <ac:spMkLst>
            <pc:docMk/>
            <pc:sldMk cId="2819517183" sldId="389"/>
            <ac:spMk id="5" creationId="{1DADB357-C6DB-4A0F-B0C8-B5F0856D4537}"/>
          </ac:spMkLst>
        </pc:spChg>
        <pc:spChg chg="add mod">
          <ac:chgData name="Fahad Akbar" userId="9dda9627fe45c3ec" providerId="LiveId" clId="{E5E91CB5-6646-465C-9522-A6EC34A52EE7}" dt="2022-04-06T23:30:16.127" v="940" actId="1076"/>
          <ac:spMkLst>
            <pc:docMk/>
            <pc:sldMk cId="2819517183" sldId="389"/>
            <ac:spMk id="10" creationId="{5FE4B647-97CA-48E2-95AD-4828F23F55AA}"/>
          </ac:spMkLst>
        </pc:spChg>
        <pc:spChg chg="add mod">
          <ac:chgData name="Fahad Akbar" userId="9dda9627fe45c3ec" providerId="LiveId" clId="{E5E91CB5-6646-465C-9522-A6EC34A52EE7}" dt="2022-04-06T23:31:27.204" v="971" actId="14100"/>
          <ac:spMkLst>
            <pc:docMk/>
            <pc:sldMk cId="2819517183" sldId="389"/>
            <ac:spMk id="13" creationId="{005D9CA8-CA6E-41D4-884D-9C878BB5796A}"/>
          </ac:spMkLst>
        </pc:spChg>
        <pc:spChg chg="mod">
          <ac:chgData name="Fahad Akbar" userId="9dda9627fe45c3ec" providerId="LiveId" clId="{E5E91CB5-6646-465C-9522-A6EC34A52EE7}" dt="2022-04-06T23:29:57.187" v="920" actId="255"/>
          <ac:spMkLst>
            <pc:docMk/>
            <pc:sldMk cId="2819517183" sldId="389"/>
            <ac:spMk id="14" creationId="{41A1FD96-17E2-4F00-BF6E-B2168FE29341}"/>
          </ac:spMkLst>
        </pc:spChg>
        <pc:spChg chg="del">
          <ac:chgData name="Fahad Akbar" userId="9dda9627fe45c3ec" providerId="LiveId" clId="{E5E91CB5-6646-465C-9522-A6EC34A52EE7}" dt="2022-04-06T23:23:01.609" v="906" actId="478"/>
          <ac:spMkLst>
            <pc:docMk/>
            <pc:sldMk cId="2819517183" sldId="389"/>
            <ac:spMk id="15" creationId="{8518838C-4F84-4D7D-84C8-64FC483585E3}"/>
          </ac:spMkLst>
        </pc:spChg>
        <pc:picChg chg="add del mod">
          <ac:chgData name="Fahad Akbar" userId="9dda9627fe45c3ec" providerId="LiveId" clId="{E5E91CB5-6646-465C-9522-A6EC34A52EE7}" dt="2022-04-06T23:29:08.474" v="913" actId="478"/>
          <ac:picMkLst>
            <pc:docMk/>
            <pc:sldMk cId="2819517183" sldId="389"/>
            <ac:picMk id="4" creationId="{E035300E-79E7-4219-A3D3-03864BDC7C26}"/>
          </ac:picMkLst>
        </pc:picChg>
        <pc:picChg chg="add mod">
          <ac:chgData name="Fahad Akbar" userId="9dda9627fe45c3ec" providerId="LiveId" clId="{E5E91CB5-6646-465C-9522-A6EC34A52EE7}" dt="2022-04-06T23:29:47.288" v="919" actId="1076"/>
          <ac:picMkLst>
            <pc:docMk/>
            <pc:sldMk cId="2819517183" sldId="389"/>
            <ac:picMk id="7" creationId="{00A3048F-10A3-4A03-83C9-9ABB5F92320E}"/>
          </ac:picMkLst>
        </pc:picChg>
        <pc:picChg chg="add mod">
          <ac:chgData name="Fahad Akbar" userId="9dda9627fe45c3ec" providerId="LiveId" clId="{E5E91CB5-6646-465C-9522-A6EC34A52EE7}" dt="2022-04-06T23:30:58.562" v="947" actId="14100"/>
          <ac:picMkLst>
            <pc:docMk/>
            <pc:sldMk cId="2819517183" sldId="389"/>
            <ac:picMk id="9" creationId="{02056B6D-018C-4244-9B92-528585942FDD}"/>
          </ac:picMkLst>
        </pc:picChg>
      </pc:sldChg>
      <pc:sldChg chg="addSp delSp modSp add mod delAnim modAnim">
        <pc:chgData name="Fahad Akbar" userId="9dda9627fe45c3ec" providerId="LiveId" clId="{E5E91CB5-6646-465C-9522-A6EC34A52EE7}" dt="2022-04-06T23:53:05.100" v="1617"/>
        <pc:sldMkLst>
          <pc:docMk/>
          <pc:sldMk cId="2943844830" sldId="390"/>
        </pc:sldMkLst>
        <pc:spChg chg="mod">
          <ac:chgData name="Fahad Akbar" userId="9dda9627fe45c3ec" providerId="LiveId" clId="{E5E91CB5-6646-465C-9522-A6EC34A52EE7}" dt="2022-04-06T23:36:39.371" v="980" actId="20577"/>
          <ac:spMkLst>
            <pc:docMk/>
            <pc:sldMk cId="2943844830" sldId="390"/>
            <ac:spMk id="2" creationId="{F0F0EBF3-0279-46EC-950E-68488CFF84C8}"/>
          </ac:spMkLst>
        </pc:spChg>
        <pc:spChg chg="add mod">
          <ac:chgData name="Fahad Akbar" userId="9dda9627fe45c3ec" providerId="LiveId" clId="{E5E91CB5-6646-465C-9522-A6EC34A52EE7}" dt="2022-04-06T23:44:46.644" v="1078" actId="20577"/>
          <ac:spMkLst>
            <pc:docMk/>
            <pc:sldMk cId="2943844830" sldId="390"/>
            <ac:spMk id="8" creationId="{DE23B017-2A54-461A-A126-00F0267FD6AB}"/>
          </ac:spMkLst>
        </pc:spChg>
        <pc:spChg chg="del">
          <ac:chgData name="Fahad Akbar" userId="9dda9627fe45c3ec" providerId="LiveId" clId="{E5E91CB5-6646-465C-9522-A6EC34A52EE7}" dt="2022-04-06T23:36:47.093" v="982" actId="478"/>
          <ac:spMkLst>
            <pc:docMk/>
            <pc:sldMk cId="2943844830" sldId="390"/>
            <ac:spMk id="10" creationId="{5FE4B647-97CA-48E2-95AD-4828F23F55AA}"/>
          </ac:spMkLst>
        </pc:spChg>
        <pc:spChg chg="add mod">
          <ac:chgData name="Fahad Akbar" userId="9dda9627fe45c3ec" providerId="LiveId" clId="{E5E91CB5-6646-465C-9522-A6EC34A52EE7}" dt="2022-04-06T23:45:12.449" v="1094" actId="20577"/>
          <ac:spMkLst>
            <pc:docMk/>
            <pc:sldMk cId="2943844830" sldId="390"/>
            <ac:spMk id="11" creationId="{013D31DE-7294-4EC9-81C1-1E0D33A4E356}"/>
          </ac:spMkLst>
        </pc:spChg>
        <pc:spChg chg="add mod">
          <ac:chgData name="Fahad Akbar" userId="9dda9627fe45c3ec" providerId="LiveId" clId="{E5E91CB5-6646-465C-9522-A6EC34A52EE7}" dt="2022-04-06T23:52:52.968" v="1615" actId="1076"/>
          <ac:spMkLst>
            <pc:docMk/>
            <pc:sldMk cId="2943844830" sldId="390"/>
            <ac:spMk id="12" creationId="{17F01A30-7965-4E0E-8F23-2C42162E1383}"/>
          </ac:spMkLst>
        </pc:spChg>
        <pc:spChg chg="mod">
          <ac:chgData name="Fahad Akbar" userId="9dda9627fe45c3ec" providerId="LiveId" clId="{E5E91CB5-6646-465C-9522-A6EC34A52EE7}" dt="2022-04-06T23:52:46.750" v="1613" actId="1076"/>
          <ac:spMkLst>
            <pc:docMk/>
            <pc:sldMk cId="2943844830" sldId="390"/>
            <ac:spMk id="13" creationId="{005D9CA8-CA6E-41D4-884D-9C878BB5796A}"/>
          </ac:spMkLst>
        </pc:spChg>
        <pc:spChg chg="del">
          <ac:chgData name="Fahad Akbar" userId="9dda9627fe45c3ec" providerId="LiveId" clId="{E5E91CB5-6646-465C-9522-A6EC34A52EE7}" dt="2022-04-06T23:36:45.030" v="981" actId="478"/>
          <ac:spMkLst>
            <pc:docMk/>
            <pc:sldMk cId="2943844830" sldId="390"/>
            <ac:spMk id="14" creationId="{41A1FD96-17E2-4F00-BF6E-B2168FE29341}"/>
          </ac:spMkLst>
        </pc:spChg>
        <pc:picChg chg="del">
          <ac:chgData name="Fahad Akbar" userId="9dda9627fe45c3ec" providerId="LiveId" clId="{E5E91CB5-6646-465C-9522-A6EC34A52EE7}" dt="2022-04-06T23:36:47.936" v="983" actId="478"/>
          <ac:picMkLst>
            <pc:docMk/>
            <pc:sldMk cId="2943844830" sldId="390"/>
            <ac:picMk id="7" creationId="{00A3048F-10A3-4A03-83C9-9ABB5F92320E}"/>
          </ac:picMkLst>
        </pc:picChg>
        <pc:picChg chg="mod">
          <ac:chgData name="Fahad Akbar" userId="9dda9627fe45c3ec" providerId="LiveId" clId="{E5E91CB5-6646-465C-9522-A6EC34A52EE7}" dt="2022-04-06T23:52:50.328" v="1614" actId="1076"/>
          <ac:picMkLst>
            <pc:docMk/>
            <pc:sldMk cId="2943844830" sldId="390"/>
            <ac:picMk id="9" creationId="{02056B6D-018C-4244-9B92-528585942FDD}"/>
          </ac:picMkLst>
        </pc:picChg>
      </pc:sldChg>
      <pc:sldChg chg="addSp delSp modSp add mod modAnim">
        <pc:chgData name="Fahad Akbar" userId="9dda9627fe45c3ec" providerId="LiveId" clId="{E5E91CB5-6646-465C-9522-A6EC34A52EE7}" dt="2022-04-07T14:33:24.371" v="2055" actId="1076"/>
        <pc:sldMkLst>
          <pc:docMk/>
          <pc:sldMk cId="2807892241" sldId="391"/>
        </pc:sldMkLst>
        <pc:spChg chg="mod">
          <ac:chgData name="Fahad Akbar" userId="9dda9627fe45c3ec" providerId="LiveId" clId="{E5E91CB5-6646-465C-9522-A6EC34A52EE7}" dt="2022-04-07T14:23:04.477" v="1856" actId="14100"/>
          <ac:spMkLst>
            <pc:docMk/>
            <pc:sldMk cId="2807892241" sldId="391"/>
            <ac:spMk id="2" creationId="{F0F0EBF3-0279-46EC-950E-68488CFF84C8}"/>
          </ac:spMkLst>
        </pc:spChg>
        <pc:spChg chg="add mod">
          <ac:chgData name="Fahad Akbar" userId="9dda9627fe45c3ec" providerId="LiveId" clId="{E5E91CB5-6646-465C-9522-A6EC34A52EE7}" dt="2022-04-07T14:24:19.908" v="1914" actId="20577"/>
          <ac:spMkLst>
            <pc:docMk/>
            <pc:sldMk cId="2807892241" sldId="391"/>
            <ac:spMk id="8" creationId="{442ECF69-C671-41CF-B9ED-3D515561C6EF}"/>
          </ac:spMkLst>
        </pc:spChg>
        <pc:spChg chg="add mod">
          <ac:chgData name="Fahad Akbar" userId="9dda9627fe45c3ec" providerId="LiveId" clId="{E5E91CB5-6646-465C-9522-A6EC34A52EE7}" dt="2022-04-07T14:31:27.670" v="1962" actId="1076"/>
          <ac:spMkLst>
            <pc:docMk/>
            <pc:sldMk cId="2807892241" sldId="391"/>
            <ac:spMk id="9" creationId="{191E6AA4-D435-4F61-8CDC-D63F7C2317E9}"/>
          </ac:spMkLst>
        </pc:spChg>
        <pc:spChg chg="mod">
          <ac:chgData name="Fahad Akbar" userId="9dda9627fe45c3ec" providerId="LiveId" clId="{E5E91CB5-6646-465C-9522-A6EC34A52EE7}" dt="2022-04-07T14:21:21.652" v="1828" actId="20577"/>
          <ac:spMkLst>
            <pc:docMk/>
            <pc:sldMk cId="2807892241" sldId="391"/>
            <ac:spMk id="11" creationId="{404991C9-9D1F-4A42-8744-D6E2F25160BE}"/>
          </ac:spMkLst>
        </pc:spChg>
        <pc:spChg chg="del">
          <ac:chgData name="Fahad Akbar" userId="9dda9627fe45c3ec" providerId="LiveId" clId="{E5E91CB5-6646-465C-9522-A6EC34A52EE7}" dt="2022-04-07T14:24:07.570" v="1909" actId="478"/>
          <ac:spMkLst>
            <pc:docMk/>
            <pc:sldMk cId="2807892241" sldId="391"/>
            <ac:spMk id="14" creationId="{C74277DB-356D-413B-A02A-0B0A75F61EA4}"/>
          </ac:spMkLst>
        </pc:spChg>
        <pc:spChg chg="add mod">
          <ac:chgData name="Fahad Akbar" userId="9dda9627fe45c3ec" providerId="LiveId" clId="{E5E91CB5-6646-465C-9522-A6EC34A52EE7}" dt="2022-04-07T14:33:24.371" v="2055" actId="1076"/>
          <ac:spMkLst>
            <pc:docMk/>
            <pc:sldMk cId="2807892241" sldId="391"/>
            <ac:spMk id="16" creationId="{50D01FA4-F8F5-44AD-B91D-BCAE655B8CD8}"/>
          </ac:spMkLst>
        </pc:spChg>
        <pc:spChg chg="del">
          <ac:chgData name="Fahad Akbar" userId="9dda9627fe45c3ec" providerId="LiveId" clId="{E5E91CB5-6646-465C-9522-A6EC34A52EE7}" dt="2022-04-07T14:24:03.334" v="1908" actId="478"/>
          <ac:spMkLst>
            <pc:docMk/>
            <pc:sldMk cId="2807892241" sldId="391"/>
            <ac:spMk id="18" creationId="{056B6116-E277-4046-9160-846E868102A3}"/>
          </ac:spMkLst>
        </pc:spChg>
        <pc:spChg chg="mod">
          <ac:chgData name="Fahad Akbar" userId="9dda9627fe45c3ec" providerId="LiveId" clId="{E5E91CB5-6646-465C-9522-A6EC34A52EE7}" dt="2022-04-07T14:29:52.351" v="1950" actId="1076"/>
          <ac:spMkLst>
            <pc:docMk/>
            <pc:sldMk cId="2807892241" sldId="391"/>
            <ac:spMk id="19" creationId="{076E8ACA-B0DF-4CA0-93EC-A8DE3EB1957F}"/>
          </ac:spMkLst>
        </pc:spChg>
        <pc:spChg chg="del">
          <ac:chgData name="Fahad Akbar" userId="9dda9627fe45c3ec" providerId="LiveId" clId="{E5E91CB5-6646-465C-9522-A6EC34A52EE7}" dt="2022-04-07T14:24:10.442" v="1910" actId="478"/>
          <ac:spMkLst>
            <pc:docMk/>
            <pc:sldMk cId="2807892241" sldId="391"/>
            <ac:spMk id="20" creationId="{F5398EED-5C51-4099-BBD2-12726AFC4F11}"/>
          </ac:spMkLst>
        </pc:spChg>
        <pc:picChg chg="add mod">
          <ac:chgData name="Fahad Akbar" userId="9dda9627fe45c3ec" providerId="LiveId" clId="{E5E91CB5-6646-465C-9522-A6EC34A52EE7}" dt="2022-04-07T14:29:47.422" v="1949" actId="14100"/>
          <ac:picMkLst>
            <pc:docMk/>
            <pc:sldMk cId="2807892241" sldId="391"/>
            <ac:picMk id="4" creationId="{B5D2B43E-3F32-4680-A1D6-7C141CDEEA11}"/>
          </ac:picMkLst>
        </pc:picChg>
        <pc:picChg chg="add del mod">
          <ac:chgData name="Fahad Akbar" userId="9dda9627fe45c3ec" providerId="LiveId" clId="{E5E91CB5-6646-465C-9522-A6EC34A52EE7}" dt="2022-04-07T14:31:16.889" v="1957" actId="478"/>
          <ac:picMkLst>
            <pc:docMk/>
            <pc:sldMk cId="2807892241" sldId="391"/>
            <ac:picMk id="6" creationId="{0033CB7F-9150-4EA1-AAB2-A1D9063A1EDD}"/>
          </ac:picMkLst>
        </pc:picChg>
        <pc:picChg chg="add mod">
          <ac:chgData name="Fahad Akbar" userId="9dda9627fe45c3ec" providerId="LiveId" clId="{E5E91CB5-6646-465C-9522-A6EC34A52EE7}" dt="2022-04-07T14:31:29.574" v="1963" actId="1076"/>
          <ac:picMkLst>
            <pc:docMk/>
            <pc:sldMk cId="2807892241" sldId="391"/>
            <ac:picMk id="10" creationId="{BAF8F299-5240-4F85-B323-3C1163B6F450}"/>
          </ac:picMkLst>
        </pc:picChg>
      </pc:sldChg>
      <pc:sldChg chg="addSp delSp modSp add mod delAnim modAnim">
        <pc:chgData name="Fahad Akbar" userId="9dda9627fe45c3ec" providerId="LiveId" clId="{E5E91CB5-6646-465C-9522-A6EC34A52EE7}" dt="2022-04-07T14:43:46.355" v="2343" actId="20577"/>
        <pc:sldMkLst>
          <pc:docMk/>
          <pc:sldMk cId="142255085" sldId="392"/>
        </pc:sldMkLst>
        <pc:spChg chg="mod">
          <ac:chgData name="Fahad Akbar" userId="9dda9627fe45c3ec" providerId="LiveId" clId="{E5E91CB5-6646-465C-9522-A6EC34A52EE7}" dt="2022-04-07T14:32:47.518" v="2013" actId="20577"/>
          <ac:spMkLst>
            <pc:docMk/>
            <pc:sldMk cId="142255085" sldId="392"/>
            <ac:spMk id="2" creationId="{F0F0EBF3-0279-46EC-950E-68488CFF84C8}"/>
          </ac:spMkLst>
        </pc:spChg>
        <pc:spChg chg="del">
          <ac:chgData name="Fahad Akbar" userId="9dda9627fe45c3ec" providerId="LiveId" clId="{E5E91CB5-6646-465C-9522-A6EC34A52EE7}" dt="2022-04-07T14:33:53.368" v="2060" actId="478"/>
          <ac:spMkLst>
            <pc:docMk/>
            <pc:sldMk cId="142255085" sldId="392"/>
            <ac:spMk id="8" creationId="{442ECF69-C671-41CF-B9ED-3D515561C6EF}"/>
          </ac:spMkLst>
        </pc:spChg>
        <pc:spChg chg="del">
          <ac:chgData name="Fahad Akbar" userId="9dda9627fe45c3ec" providerId="LiveId" clId="{E5E91CB5-6646-465C-9522-A6EC34A52EE7}" dt="2022-04-07T14:33:48.755" v="2058" actId="478"/>
          <ac:spMkLst>
            <pc:docMk/>
            <pc:sldMk cId="142255085" sldId="392"/>
            <ac:spMk id="9" creationId="{191E6AA4-D435-4F61-8CDC-D63F7C2317E9}"/>
          </ac:spMkLst>
        </pc:spChg>
        <pc:spChg chg="mod">
          <ac:chgData name="Fahad Akbar" userId="9dda9627fe45c3ec" providerId="LiveId" clId="{E5E91CB5-6646-465C-9522-A6EC34A52EE7}" dt="2022-04-07T14:37:08.209" v="2114" actId="20577"/>
          <ac:spMkLst>
            <pc:docMk/>
            <pc:sldMk cId="142255085" sldId="392"/>
            <ac:spMk id="11" creationId="{404991C9-9D1F-4A42-8744-D6E2F25160BE}"/>
          </ac:spMkLst>
        </pc:spChg>
        <pc:spChg chg="add mod">
          <ac:chgData name="Fahad Akbar" userId="9dda9627fe45c3ec" providerId="LiveId" clId="{E5E91CB5-6646-465C-9522-A6EC34A52EE7}" dt="2022-04-07T14:39:04.592" v="2193" actId="1076"/>
          <ac:spMkLst>
            <pc:docMk/>
            <pc:sldMk cId="142255085" sldId="392"/>
            <ac:spMk id="12" creationId="{EE848DD1-6939-45DC-8280-F72052F62C6B}"/>
          </ac:spMkLst>
        </pc:spChg>
        <pc:spChg chg="add mod">
          <ac:chgData name="Fahad Akbar" userId="9dda9627fe45c3ec" providerId="LiveId" clId="{E5E91CB5-6646-465C-9522-A6EC34A52EE7}" dt="2022-04-07T14:43:23.091" v="2327" actId="20577"/>
          <ac:spMkLst>
            <pc:docMk/>
            <pc:sldMk cId="142255085" sldId="392"/>
            <ac:spMk id="13" creationId="{A5EC6AE8-E7AC-4781-8106-8371E65BF80F}"/>
          </ac:spMkLst>
        </pc:spChg>
        <pc:spChg chg="add mod">
          <ac:chgData name="Fahad Akbar" userId="9dda9627fe45c3ec" providerId="LiveId" clId="{E5E91CB5-6646-465C-9522-A6EC34A52EE7}" dt="2022-04-07T14:43:28.268" v="2330" actId="20577"/>
          <ac:spMkLst>
            <pc:docMk/>
            <pc:sldMk cId="142255085" sldId="392"/>
            <ac:spMk id="14" creationId="{1DC8EBA7-8AD1-4B51-A753-ACC7251E4F77}"/>
          </ac:spMkLst>
        </pc:spChg>
        <pc:spChg chg="add mod">
          <ac:chgData name="Fahad Akbar" userId="9dda9627fe45c3ec" providerId="LiveId" clId="{E5E91CB5-6646-465C-9522-A6EC34A52EE7}" dt="2022-04-07T14:43:32.953" v="2333" actId="20577"/>
          <ac:spMkLst>
            <pc:docMk/>
            <pc:sldMk cId="142255085" sldId="392"/>
            <ac:spMk id="15" creationId="{6BCADEA4-878E-4835-95D5-C28AA0CB1E80}"/>
          </ac:spMkLst>
        </pc:spChg>
        <pc:spChg chg="add mod">
          <ac:chgData name="Fahad Akbar" userId="9dda9627fe45c3ec" providerId="LiveId" clId="{E5E91CB5-6646-465C-9522-A6EC34A52EE7}" dt="2022-04-07T14:43:37.268" v="2336" actId="20577"/>
          <ac:spMkLst>
            <pc:docMk/>
            <pc:sldMk cId="142255085" sldId="392"/>
            <ac:spMk id="16" creationId="{21E47723-05CC-4CB5-B87B-42F706C78C6B}"/>
          </ac:spMkLst>
        </pc:spChg>
        <pc:spChg chg="add mod">
          <ac:chgData name="Fahad Akbar" userId="9dda9627fe45c3ec" providerId="LiveId" clId="{E5E91CB5-6646-465C-9522-A6EC34A52EE7}" dt="2022-04-07T14:43:46.355" v="2343" actId="20577"/>
          <ac:spMkLst>
            <pc:docMk/>
            <pc:sldMk cId="142255085" sldId="392"/>
            <ac:spMk id="17" creationId="{10D13969-EAD1-4E85-9832-CAE0065125FC}"/>
          </ac:spMkLst>
        </pc:spChg>
        <pc:spChg chg="del">
          <ac:chgData name="Fahad Akbar" userId="9dda9627fe45c3ec" providerId="LiveId" clId="{E5E91CB5-6646-465C-9522-A6EC34A52EE7}" dt="2022-04-07T14:33:46.966" v="2057" actId="478"/>
          <ac:spMkLst>
            <pc:docMk/>
            <pc:sldMk cId="142255085" sldId="392"/>
            <ac:spMk id="19" creationId="{076E8ACA-B0DF-4CA0-93EC-A8DE3EB1957F}"/>
          </ac:spMkLst>
        </pc:spChg>
        <pc:picChg chg="del">
          <ac:chgData name="Fahad Akbar" userId="9dda9627fe45c3ec" providerId="LiveId" clId="{E5E91CB5-6646-465C-9522-A6EC34A52EE7}" dt="2022-04-07T14:33:44.958" v="2056" actId="478"/>
          <ac:picMkLst>
            <pc:docMk/>
            <pc:sldMk cId="142255085" sldId="392"/>
            <ac:picMk id="4" creationId="{B5D2B43E-3F32-4680-A1D6-7C141CDEEA11}"/>
          </ac:picMkLst>
        </pc:picChg>
        <pc:picChg chg="del">
          <ac:chgData name="Fahad Akbar" userId="9dda9627fe45c3ec" providerId="LiveId" clId="{E5E91CB5-6646-465C-9522-A6EC34A52EE7}" dt="2022-04-07T14:33:49.502" v="2059" actId="478"/>
          <ac:picMkLst>
            <pc:docMk/>
            <pc:sldMk cId="142255085" sldId="392"/>
            <ac:picMk id="10" creationId="{BAF8F299-5240-4F85-B323-3C1163B6F4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7DC72-042A-4142-BEFF-F5EC4D84880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D580-F919-43A6-874E-D18567C9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6126-63CA-4548-A39C-DECBDFB29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0DB3-9D6B-48E2-9028-957B81323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60DEF-1D64-431B-A1B9-CC533EAF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6E60-5FD3-4E5D-8DC9-0F877FB9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863F-C229-4315-8274-F2A574C4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6C53-0E6F-4359-9956-A350DBA0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42ECE-0612-4848-A9CE-77604DE14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7A48-054D-4ED3-8FFC-2487533F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5CC4D-DE15-4EFD-B961-87CFD8B8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A0C8-0865-4C89-93A5-4B2F1D60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3DF76-BA60-46F5-BB28-B95CA85BC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E5303-203C-4B5B-91FA-E51A4054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7EEDE-B0FB-48A7-BD30-D9599C5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CD75-25FB-41A8-AE84-6A931355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CC40-1E83-4745-9286-D52161AF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B6C4-528F-44E5-9C9C-DFBEC0BF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450F-FDF2-4212-ACC9-FB977D51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3F17-4C42-48FB-A0D1-A76DF9E8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411A4-8BE2-4D7E-858F-BC4BF211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1588-DAB8-4B4D-A845-F26CC036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94AB-EE12-471A-BE02-96FFA3BB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7A6B-5A93-47B6-B19D-CBA334CA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3421-AC47-470B-BE99-34F696AD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E891-DB3D-4DF8-9686-A0565C48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775B-6560-49A7-B2D3-B9BCB9A6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15D2-3929-4D73-8AFC-576908E1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F3A5-8D63-41A1-A576-A0A4B0A9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51A9-935F-4758-AEE4-875E21E03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16534-BAE4-4DEB-BBD4-95A73ADC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58313-E0CA-4520-8391-577284B2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D060C-DEF6-4CD6-9467-3BF0C598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645A-17D1-4D14-9EB4-CE82144B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14D33-BA82-46FC-9C37-EA26C903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DB642-1B15-491E-A393-192D25CB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31C99-B9BD-4C54-9298-190B707A8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FEDB-1189-4FB4-B975-6A94E3D5C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9CAB4-28B8-44B4-8D6D-4F11DF27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EA5AA-D009-4737-AF5F-562F4D32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5777E-475C-40A3-8065-B0C13543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0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0E02-70B4-4381-9D99-A6EEB3E9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1CBDB-CE74-4B11-BD9D-A1451ED1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4AF14-6B63-45E7-AD5B-DAEFE2EB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EB5C6-E868-4FE4-BECA-C277F678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C828D-B913-44C1-A256-7107FDF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2FB68-922F-47F2-9CD7-6BEF8F0E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95536-E482-4FFE-8F0E-A7C91338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0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26F4-77EC-4C9B-B9D6-79829E86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2C01-8762-4528-8863-FAA6E4AE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C0EE1-7024-4935-B5E0-803F2013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C6D07-8821-4278-ABBD-EBFCFC4A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6108-BF95-4AD2-BF7E-C679C900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1C989-CEDA-4E7B-87FD-1B853CB6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7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EAAA-3BAA-4F00-89A3-777E3385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7EF2-49C1-4557-A8A0-214DD464E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47581-232F-4849-91B7-EBD8EDA8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533B-1657-4AE8-A892-20730285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6695-6FC1-4D21-9A1F-DB7486AD073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A8F9-2C74-4756-895B-F282C622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4C53D-AEEA-4033-A325-4ECAF950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E5FB6-1F43-4756-9CA6-072F702A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5AC9-CC17-44F6-A80F-E0D659E18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B83B-CCFA-4586-B103-B7F1F9A9B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6695-6FC1-4D21-9A1F-DB7486AD073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B0A9-F0D7-4FD6-957A-D81C744CD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7424-230B-478F-B8FB-752ED148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AD7D-4ED2-47A5-9EF3-167F7823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351-2D84-484B-83D4-25E6BBE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417" y="2235200"/>
            <a:ext cx="843337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With Big Data</a:t>
            </a:r>
            <a:b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236" y="2693817"/>
            <a:ext cx="405543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start coding !</a:t>
            </a:r>
          </a:p>
        </p:txBody>
      </p:sp>
    </p:spTree>
    <p:extLst>
      <p:ext uri="{BB962C8B-B14F-4D97-AF65-F5344CB8AC3E}">
        <p14:creationId xmlns:p14="http://schemas.microsoft.com/office/powerpoint/2010/main" val="166935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81B4-366C-4456-BAAB-7ADDC815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8" y="202335"/>
            <a:ext cx="6773718" cy="95885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203D-6353-4A26-BC92-9B52EA7A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8" y="1396388"/>
            <a:ext cx="8303491" cy="3663750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Pillars of Big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Big Data is a Problem 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and Horizontal Scaling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&amp; Databrick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Spark For Free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Coding Structure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Contentment Analysis with Spark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the Data Big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1FD96-17E2-4F00-BF6E-B2168FE29341}"/>
              </a:ext>
            </a:extLst>
          </p:cNvPr>
          <p:cNvSpPr txBox="1"/>
          <p:nvPr/>
        </p:nvSpPr>
        <p:spPr>
          <a:xfrm>
            <a:off x="812990" y="1569471"/>
            <a:ext cx="5134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 Pillars of big data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2DF-BF8A-4B87-826C-87C9230BB974}"/>
              </a:ext>
            </a:extLst>
          </p:cNvPr>
          <p:cNvSpPr txBox="1"/>
          <p:nvPr/>
        </p:nvSpPr>
        <p:spPr>
          <a:xfrm>
            <a:off x="812990" y="2447536"/>
            <a:ext cx="6094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01010"/>
                </a:solidFill>
                <a:effectLst/>
                <a:latin typeface="RidleyGrotesk"/>
              </a:rPr>
              <a:t>Volume: </a:t>
            </a:r>
            <a:r>
              <a:rPr lang="en-US" b="0" i="0" dirty="0">
                <a:solidFill>
                  <a:srgbClr val="101010"/>
                </a:solidFill>
                <a:effectLst/>
                <a:latin typeface="RidleyGrotesk"/>
              </a:rPr>
              <a:t>the size and amounts of big data that companies manage and analyze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BC335-E324-485C-8480-3806B669B7F2}"/>
              </a:ext>
            </a:extLst>
          </p:cNvPr>
          <p:cNvSpPr txBox="1"/>
          <p:nvPr/>
        </p:nvSpPr>
        <p:spPr>
          <a:xfrm>
            <a:off x="812990" y="3244334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01010"/>
                </a:solidFill>
                <a:effectLst/>
                <a:latin typeface="RidleyGrotesk"/>
              </a:rPr>
              <a:t>Variety: </a:t>
            </a:r>
            <a:r>
              <a:rPr lang="en-US" b="0" i="0" dirty="0">
                <a:solidFill>
                  <a:srgbClr val="101010"/>
                </a:solidFill>
                <a:effectLst/>
                <a:latin typeface="RidleyGrotesk"/>
              </a:rPr>
              <a:t>the diversity and range of different data types, 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E1D5F-BCEC-408D-8B7D-DEF12267F6FD}"/>
              </a:ext>
            </a:extLst>
          </p:cNvPr>
          <p:cNvSpPr txBox="1"/>
          <p:nvPr/>
        </p:nvSpPr>
        <p:spPr>
          <a:xfrm>
            <a:off x="812990" y="3858929"/>
            <a:ext cx="6094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01010"/>
                </a:solidFill>
                <a:effectLst/>
                <a:latin typeface="RidleyGrotesk"/>
              </a:rPr>
              <a:t>Velocity: </a:t>
            </a:r>
            <a:r>
              <a:rPr lang="en-US" b="0" i="0" dirty="0">
                <a:solidFill>
                  <a:srgbClr val="101010"/>
                </a:solidFill>
                <a:effectLst/>
                <a:latin typeface="RidleyGrotesk"/>
              </a:rPr>
              <a:t>the speed at which companies receive, store and manage data 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BE056-40D1-4A8B-93AC-5AA9EED872F5}"/>
              </a:ext>
            </a:extLst>
          </p:cNvPr>
          <p:cNvSpPr txBox="1"/>
          <p:nvPr/>
        </p:nvSpPr>
        <p:spPr>
          <a:xfrm>
            <a:off x="812990" y="4750523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01010"/>
                </a:solidFill>
                <a:effectLst/>
                <a:latin typeface="RidleyGrotesk"/>
              </a:rPr>
              <a:t>Veracity: </a:t>
            </a:r>
            <a:r>
              <a:rPr lang="en-US" b="0" i="0" dirty="0">
                <a:solidFill>
                  <a:srgbClr val="101010"/>
                </a:solidFill>
                <a:effectLst/>
                <a:latin typeface="RidleyGrotesk"/>
              </a:rPr>
              <a:t>the quality and the availability of the data</a:t>
            </a:r>
          </a:p>
        </p:txBody>
      </p:sp>
    </p:spTree>
    <p:extLst>
      <p:ext uri="{BB962C8B-B14F-4D97-AF65-F5344CB8AC3E}">
        <p14:creationId xmlns:p14="http://schemas.microsoft.com/office/powerpoint/2010/main" val="6323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Big Data is a Problem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1FD96-17E2-4F00-BF6E-B2168FE29341}"/>
              </a:ext>
            </a:extLst>
          </p:cNvPr>
          <p:cNvSpPr txBox="1"/>
          <p:nvPr/>
        </p:nvSpPr>
        <p:spPr>
          <a:xfrm>
            <a:off x="812990" y="1569471"/>
            <a:ext cx="5134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Ignoring Variety &amp; Veracity….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8838C-4F84-4D7D-84C8-64FC483585E3}"/>
              </a:ext>
            </a:extLst>
          </p:cNvPr>
          <p:cNvSpPr txBox="1"/>
          <p:nvPr/>
        </p:nvSpPr>
        <p:spPr>
          <a:xfrm>
            <a:off x="812989" y="2442671"/>
            <a:ext cx="5134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and Velocity will increase the data, sometime even by seconds 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DB357-C6DB-4A0F-B0C8-B5F0856D4537}"/>
              </a:ext>
            </a:extLst>
          </p:cNvPr>
          <p:cNvSpPr txBox="1"/>
          <p:nvPr/>
        </p:nvSpPr>
        <p:spPr>
          <a:xfrm>
            <a:off x="876012" y="3526034"/>
            <a:ext cx="5134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resources remain the same !</a:t>
            </a:r>
          </a:p>
        </p:txBody>
      </p:sp>
    </p:spTree>
    <p:extLst>
      <p:ext uri="{BB962C8B-B14F-4D97-AF65-F5344CB8AC3E}">
        <p14:creationId xmlns:p14="http://schemas.microsoft.com/office/powerpoint/2010/main" val="41278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and Horizontal Scaling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1FD96-17E2-4F00-BF6E-B2168FE29341}"/>
              </a:ext>
            </a:extLst>
          </p:cNvPr>
          <p:cNvSpPr txBox="1"/>
          <p:nvPr/>
        </p:nvSpPr>
        <p:spPr>
          <a:xfrm>
            <a:off x="734782" y="1531657"/>
            <a:ext cx="2645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solution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3048F-10A3-4A03-83C9-9ABB5F9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58" y="2967126"/>
            <a:ext cx="3779727" cy="3514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E4B647-97CA-48E2-95AD-4828F23F55AA}"/>
              </a:ext>
            </a:extLst>
          </p:cNvPr>
          <p:cNvSpPr txBox="1"/>
          <p:nvPr/>
        </p:nvSpPr>
        <p:spPr>
          <a:xfrm>
            <a:off x="1462117" y="2548348"/>
            <a:ext cx="1917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Scaling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56B6D-018C-4244-9B92-528585942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80" y="2967126"/>
            <a:ext cx="4702628" cy="35142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5D9CA8-CA6E-41D4-884D-9C878BB5796A}"/>
              </a:ext>
            </a:extLst>
          </p:cNvPr>
          <p:cNvSpPr txBox="1"/>
          <p:nvPr/>
        </p:nvSpPr>
        <p:spPr>
          <a:xfrm>
            <a:off x="7937547" y="2548348"/>
            <a:ext cx="2327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 Scaling</a:t>
            </a:r>
          </a:p>
        </p:txBody>
      </p:sp>
    </p:spTree>
    <p:extLst>
      <p:ext uri="{BB962C8B-B14F-4D97-AF65-F5344CB8AC3E}">
        <p14:creationId xmlns:p14="http://schemas.microsoft.com/office/powerpoint/2010/main" val="281951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Multiprocessing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56B6D-018C-4244-9B92-52858594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374" y="2035668"/>
            <a:ext cx="4702628" cy="35142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5D9CA8-CA6E-41D4-884D-9C878BB5796A}"/>
              </a:ext>
            </a:extLst>
          </p:cNvPr>
          <p:cNvSpPr txBox="1"/>
          <p:nvPr/>
        </p:nvSpPr>
        <p:spPr>
          <a:xfrm>
            <a:off x="8468930" y="1359308"/>
            <a:ext cx="2327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 Scaling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3B017-2A54-461A-A126-00F0267FD6AB}"/>
              </a:ext>
            </a:extLst>
          </p:cNvPr>
          <p:cNvSpPr txBox="1"/>
          <p:nvPr/>
        </p:nvSpPr>
        <p:spPr>
          <a:xfrm>
            <a:off x="508258" y="1904426"/>
            <a:ext cx="2254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=[2,3,4,5]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D31DE-7294-4EC9-81C1-1E0D33A4E356}"/>
              </a:ext>
            </a:extLst>
          </p:cNvPr>
          <p:cNvSpPr txBox="1"/>
          <p:nvPr/>
        </p:nvSpPr>
        <p:spPr>
          <a:xfrm>
            <a:off x="3496740" y="1904426"/>
            <a:ext cx="2986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= Square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01A30-7965-4E0E-8F23-2C42162E1383}"/>
              </a:ext>
            </a:extLst>
          </p:cNvPr>
          <p:cNvSpPr txBox="1"/>
          <p:nvPr/>
        </p:nvSpPr>
        <p:spPr>
          <a:xfrm>
            <a:off x="7254374" y="5945048"/>
            <a:ext cx="4808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computer “cores” can also do distribute computing</a:t>
            </a:r>
          </a:p>
        </p:txBody>
      </p:sp>
    </p:spTree>
    <p:extLst>
      <p:ext uri="{BB962C8B-B14F-4D97-AF65-F5344CB8AC3E}">
        <p14:creationId xmlns:p14="http://schemas.microsoft.com/office/powerpoint/2010/main" val="29438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33746"/>
            <a:ext cx="4161464" cy="1194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Spark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4991C9-9D1F-4A42-8744-D6E2F25160BE}"/>
              </a:ext>
            </a:extLst>
          </p:cNvPr>
          <p:cNvSpPr/>
          <p:nvPr/>
        </p:nvSpPr>
        <p:spPr>
          <a:xfrm>
            <a:off x="575782" y="1346413"/>
            <a:ext cx="86380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is an engine / framework that applies multiprocessing on network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6B6116-E277-4046-9160-846E868102A3}"/>
              </a:ext>
            </a:extLst>
          </p:cNvPr>
          <p:cNvSpPr/>
          <p:nvPr/>
        </p:nvSpPr>
        <p:spPr>
          <a:xfrm>
            <a:off x="508258" y="2735724"/>
            <a:ext cx="4528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is itself free (open source)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277DB-356D-413B-A02A-0B0A75F61EA4}"/>
              </a:ext>
            </a:extLst>
          </p:cNvPr>
          <p:cNvSpPr/>
          <p:nvPr/>
        </p:nvSpPr>
        <p:spPr>
          <a:xfrm>
            <a:off x="508258" y="3322057"/>
            <a:ext cx="3975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underlying resources are not ….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6E8ACA-B0DF-4CA0-93EC-A8DE3EB1957F}"/>
              </a:ext>
            </a:extLst>
          </p:cNvPr>
          <p:cNvSpPr/>
          <p:nvPr/>
        </p:nvSpPr>
        <p:spPr>
          <a:xfrm>
            <a:off x="3228092" y="4803702"/>
            <a:ext cx="5362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a free one, at Databrick Community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98EED-5C51-4099-BBD2-12726AFC4F11}"/>
              </a:ext>
            </a:extLst>
          </p:cNvPr>
          <p:cNvSpPr txBox="1"/>
          <p:nvPr/>
        </p:nvSpPr>
        <p:spPr>
          <a:xfrm>
            <a:off x="3322435" y="5326921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https://community.cloud.databricks.com/login.html</a:t>
            </a:r>
          </a:p>
        </p:txBody>
      </p:sp>
    </p:spTree>
    <p:extLst>
      <p:ext uri="{BB962C8B-B14F-4D97-AF65-F5344CB8AC3E}">
        <p14:creationId xmlns:p14="http://schemas.microsoft.com/office/powerpoint/2010/main" val="11346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7" y="33746"/>
            <a:ext cx="6153800" cy="1194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Data Frames Vs Koalas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4991C9-9D1F-4A42-8744-D6E2F25160BE}"/>
              </a:ext>
            </a:extLst>
          </p:cNvPr>
          <p:cNvSpPr/>
          <p:nvPr/>
        </p:nvSpPr>
        <p:spPr>
          <a:xfrm>
            <a:off x="575782" y="1346413"/>
            <a:ext cx="86380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distributed computing things are different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6E8ACA-B0DF-4CA0-93EC-A8DE3EB1957F}"/>
              </a:ext>
            </a:extLst>
          </p:cNvPr>
          <p:cNvSpPr/>
          <p:nvPr/>
        </p:nvSpPr>
        <p:spPr>
          <a:xfrm>
            <a:off x="1471661" y="3262956"/>
            <a:ext cx="2048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Data Frame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ECF69-C671-41CF-B9ED-3D515561C6EF}"/>
              </a:ext>
            </a:extLst>
          </p:cNvPr>
          <p:cNvSpPr/>
          <p:nvPr/>
        </p:nvSpPr>
        <p:spPr>
          <a:xfrm>
            <a:off x="581148" y="1901968"/>
            <a:ext cx="3829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you do not want to run a “for loop”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1E6AA4-D435-4F61-8CDC-D63F7C2317E9}"/>
              </a:ext>
            </a:extLst>
          </p:cNvPr>
          <p:cNvSpPr/>
          <p:nvPr/>
        </p:nvSpPr>
        <p:spPr>
          <a:xfrm>
            <a:off x="8132416" y="3062901"/>
            <a:ext cx="2162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Koalas 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2B43E-3F32-4680-A1D6-7C141CDE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7" y="3817242"/>
            <a:ext cx="5196951" cy="1868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F8F299-5240-4F85-B323-3C1163B6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077" y="3463011"/>
            <a:ext cx="3171958" cy="28283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0D01FA4-F8F5-44AD-B91D-BCAE655B8CD8}"/>
              </a:ext>
            </a:extLst>
          </p:cNvPr>
          <p:cNvSpPr/>
          <p:nvPr/>
        </p:nvSpPr>
        <p:spPr>
          <a:xfrm>
            <a:off x="3520620" y="6346383"/>
            <a:ext cx="3829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Koalas as far as we CAN</a:t>
            </a:r>
          </a:p>
        </p:txBody>
      </p:sp>
    </p:spTree>
    <p:extLst>
      <p:ext uri="{BB962C8B-B14F-4D97-AF65-F5344CB8AC3E}">
        <p14:creationId xmlns:p14="http://schemas.microsoft.com/office/powerpoint/2010/main" val="28078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8" grpId="0"/>
      <p:bldP spid="9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7" y="33746"/>
            <a:ext cx="6153800" cy="1194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Coding 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4991C9-9D1F-4A42-8744-D6E2F25160BE}"/>
              </a:ext>
            </a:extLst>
          </p:cNvPr>
          <p:cNvSpPr/>
          <p:nvPr/>
        </p:nvSpPr>
        <p:spPr>
          <a:xfrm>
            <a:off x="575782" y="1346413"/>
            <a:ext cx="86380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has its own Machine Learning Library,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48DD1-6939-45DC-8280-F72052F62C6B}"/>
              </a:ext>
            </a:extLst>
          </p:cNvPr>
          <p:cNvSpPr/>
          <p:nvPr/>
        </p:nvSpPr>
        <p:spPr>
          <a:xfrm>
            <a:off x="3940374" y="2214394"/>
            <a:ext cx="32304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how things generally work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C6AE8-E7AC-4781-8106-8371E65BF80F}"/>
              </a:ext>
            </a:extLst>
          </p:cNvPr>
          <p:cNvSpPr/>
          <p:nvPr/>
        </p:nvSpPr>
        <p:spPr>
          <a:xfrm>
            <a:off x="742183" y="3259723"/>
            <a:ext cx="2390528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Feature Building Blocks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8EBA7-8AD1-4B51-A753-ACC7251E4F77}"/>
              </a:ext>
            </a:extLst>
          </p:cNvPr>
          <p:cNvSpPr/>
          <p:nvPr/>
        </p:nvSpPr>
        <p:spPr>
          <a:xfrm>
            <a:off x="4684530" y="3259723"/>
            <a:ext cx="2390528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Vector Assembler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ADEA4-878E-4835-95D5-C28AA0CB1E80}"/>
              </a:ext>
            </a:extLst>
          </p:cNvPr>
          <p:cNvSpPr/>
          <p:nvPr/>
        </p:nvSpPr>
        <p:spPr>
          <a:xfrm>
            <a:off x="8311253" y="3259723"/>
            <a:ext cx="2390528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E47723-05CC-4CB5-B87B-42F706C78C6B}"/>
              </a:ext>
            </a:extLst>
          </p:cNvPr>
          <p:cNvSpPr/>
          <p:nvPr/>
        </p:nvSpPr>
        <p:spPr>
          <a:xfrm>
            <a:off x="8402692" y="4812327"/>
            <a:ext cx="2390528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.Pipeline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D13969-EAD1-4E85-9832-CAE0065125FC}"/>
              </a:ext>
            </a:extLst>
          </p:cNvPr>
          <p:cNvSpPr/>
          <p:nvPr/>
        </p:nvSpPr>
        <p:spPr>
          <a:xfrm>
            <a:off x="4684530" y="4812327"/>
            <a:ext cx="2238263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Fit &amp; Transform </a:t>
            </a:r>
          </a:p>
        </p:txBody>
      </p:sp>
    </p:spTree>
    <p:extLst>
      <p:ext uri="{BB962C8B-B14F-4D97-AF65-F5344CB8AC3E}">
        <p14:creationId xmlns:p14="http://schemas.microsoft.com/office/powerpoint/2010/main" val="14225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314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RidleyGrotesk</vt:lpstr>
      <vt:lpstr>Times New Roman</vt:lpstr>
      <vt:lpstr>Office Theme</vt:lpstr>
      <vt:lpstr>NLP With Big Data </vt:lpstr>
      <vt:lpstr>Agenda</vt:lpstr>
      <vt:lpstr>What Makes the Data Big ?</vt:lpstr>
      <vt:lpstr>Why Big Data is a Problem ?</vt:lpstr>
      <vt:lpstr>Vertical and Horizontal Scaling</vt:lpstr>
      <vt:lpstr>What is Multiprocessing ?</vt:lpstr>
      <vt:lpstr>What is Spark</vt:lpstr>
      <vt:lpstr>Spark Data Frames Vs Koalas</vt:lpstr>
      <vt:lpstr>Spark Coding Structure</vt:lpstr>
      <vt:lpstr>Let us start coding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 - Python NLTK</dc:title>
  <dc:creator>pedram Habibi</dc:creator>
  <cp:lastModifiedBy>Fahad Akbar</cp:lastModifiedBy>
  <cp:revision>33</cp:revision>
  <dcterms:created xsi:type="dcterms:W3CDTF">2022-02-15T20:01:00Z</dcterms:created>
  <dcterms:modified xsi:type="dcterms:W3CDTF">2022-04-07T14:45:15Z</dcterms:modified>
</cp:coreProperties>
</file>