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81" r:id="rId12"/>
    <p:sldId id="280" r:id="rId13"/>
    <p:sldId id="284" r:id="rId14"/>
    <p:sldId id="285" r:id="rId15"/>
    <p:sldId id="282" r:id="rId16"/>
    <p:sldId id="286" r:id="rId17"/>
    <p:sldId id="287" r:id="rId18"/>
    <p:sldId id="309" r:id="rId19"/>
    <p:sldId id="312" r:id="rId20"/>
    <p:sldId id="310" r:id="rId21"/>
    <p:sldId id="313" r:id="rId22"/>
    <p:sldId id="311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3" r:id="rId31"/>
    <p:sldId id="322" r:id="rId32"/>
    <p:sldId id="324" r:id="rId33"/>
    <p:sldId id="325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51142-1214-48CD-9ED9-2E8A7C190131}" v="52" dt="2022-04-15T17:06:3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94660"/>
  </p:normalViewPr>
  <p:slideViewPr>
    <p:cSldViewPr snapToGrid="0">
      <p:cViewPr>
        <p:scale>
          <a:sx n="33" d="100"/>
          <a:sy n="33" d="100"/>
        </p:scale>
        <p:origin x="222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d Akbar" userId="9dda9627fe45c3ec" providerId="LiveId" clId="{27C51142-1214-48CD-9ED9-2E8A7C190131}"/>
    <pc:docChg chg="undo custSel addSld delSld modSld modMainMaster">
      <pc:chgData name="Fahad Akbar" userId="9dda9627fe45c3ec" providerId="LiveId" clId="{27C51142-1214-48CD-9ED9-2E8A7C190131}" dt="2022-04-15T17:29:17.505" v="118" actId="47"/>
      <pc:docMkLst>
        <pc:docMk/>
      </pc:docMkLst>
      <pc:sldChg chg="modAnim">
        <pc:chgData name="Fahad Akbar" userId="9dda9627fe45c3ec" providerId="LiveId" clId="{27C51142-1214-48CD-9ED9-2E8A7C190131}" dt="2022-04-15T16:21:58.830" v="15"/>
        <pc:sldMkLst>
          <pc:docMk/>
          <pc:sldMk cId="3237674373" sldId="257"/>
        </pc:sldMkLst>
      </pc:sldChg>
      <pc:sldChg chg="modAnim">
        <pc:chgData name="Fahad Akbar" userId="9dda9627fe45c3ec" providerId="LiveId" clId="{27C51142-1214-48CD-9ED9-2E8A7C190131}" dt="2022-04-15T16:21:50.537" v="14"/>
        <pc:sldMkLst>
          <pc:docMk/>
          <pc:sldMk cId="4277303840" sldId="259"/>
        </pc:sldMkLst>
      </pc:sldChg>
      <pc:sldChg chg="modAnim">
        <pc:chgData name="Fahad Akbar" userId="9dda9627fe45c3ec" providerId="LiveId" clId="{27C51142-1214-48CD-9ED9-2E8A7C190131}" dt="2022-04-15T16:22:18.300" v="17"/>
        <pc:sldMkLst>
          <pc:docMk/>
          <pc:sldMk cId="108419192" sldId="260"/>
        </pc:sldMkLst>
      </pc:sldChg>
      <pc:sldChg chg="modAnim">
        <pc:chgData name="Fahad Akbar" userId="9dda9627fe45c3ec" providerId="LiveId" clId="{27C51142-1214-48CD-9ED9-2E8A7C190131}" dt="2022-04-15T16:22:36.720" v="19"/>
        <pc:sldMkLst>
          <pc:docMk/>
          <pc:sldMk cId="1365312590" sldId="261"/>
        </pc:sldMkLst>
      </pc:sldChg>
      <pc:sldChg chg="modAnim">
        <pc:chgData name="Fahad Akbar" userId="9dda9627fe45c3ec" providerId="LiveId" clId="{27C51142-1214-48CD-9ED9-2E8A7C190131}" dt="2022-04-15T16:22:53.689" v="21"/>
        <pc:sldMkLst>
          <pc:docMk/>
          <pc:sldMk cId="2159541776" sldId="275"/>
        </pc:sldMkLst>
      </pc:sldChg>
      <pc:sldChg chg="modAnim">
        <pc:chgData name="Fahad Akbar" userId="9dda9627fe45c3ec" providerId="LiveId" clId="{27C51142-1214-48CD-9ED9-2E8A7C190131}" dt="2022-04-15T16:24:20.738" v="30"/>
        <pc:sldMkLst>
          <pc:docMk/>
          <pc:sldMk cId="3307930418" sldId="276"/>
        </pc:sldMkLst>
      </pc:sldChg>
      <pc:sldChg chg="modSp mod modAnim">
        <pc:chgData name="Fahad Akbar" userId="9dda9627fe45c3ec" providerId="LiveId" clId="{27C51142-1214-48CD-9ED9-2E8A7C190131}" dt="2022-04-15T16:25:33.225" v="83"/>
        <pc:sldMkLst>
          <pc:docMk/>
          <pc:sldMk cId="3775089792" sldId="277"/>
        </pc:sldMkLst>
        <pc:spChg chg="mod">
          <ac:chgData name="Fahad Akbar" userId="9dda9627fe45c3ec" providerId="LiveId" clId="{27C51142-1214-48CD-9ED9-2E8A7C190131}" dt="2022-04-15T16:25:21.519" v="82" actId="20577"/>
          <ac:spMkLst>
            <pc:docMk/>
            <pc:sldMk cId="3775089792" sldId="277"/>
            <ac:spMk id="2" creationId="{F0F0EBF3-0279-46EC-950E-68488CFF84C8}"/>
          </ac:spMkLst>
        </pc:spChg>
      </pc:sldChg>
      <pc:sldChg chg="modAnim">
        <pc:chgData name="Fahad Akbar" userId="9dda9627fe45c3ec" providerId="LiveId" clId="{27C51142-1214-48CD-9ED9-2E8A7C190131}" dt="2022-04-15T16:25:45.690" v="84"/>
        <pc:sldMkLst>
          <pc:docMk/>
          <pc:sldMk cId="3867244016" sldId="278"/>
        </pc:sldMkLst>
      </pc:sldChg>
      <pc:sldChg chg="modAnim">
        <pc:chgData name="Fahad Akbar" userId="9dda9627fe45c3ec" providerId="LiveId" clId="{27C51142-1214-48CD-9ED9-2E8A7C190131}" dt="2022-04-15T16:28:17.542" v="87"/>
        <pc:sldMkLst>
          <pc:docMk/>
          <pc:sldMk cId="2321987813" sldId="280"/>
        </pc:sldMkLst>
      </pc:sldChg>
      <pc:sldChg chg="modAnim">
        <pc:chgData name="Fahad Akbar" userId="9dda9627fe45c3ec" providerId="LiveId" clId="{27C51142-1214-48CD-9ED9-2E8A7C190131}" dt="2022-04-15T16:25:56.028" v="85"/>
        <pc:sldMkLst>
          <pc:docMk/>
          <pc:sldMk cId="2622754388" sldId="281"/>
        </pc:sldMkLst>
      </pc:sldChg>
      <pc:sldChg chg="modAnim">
        <pc:chgData name="Fahad Akbar" userId="9dda9627fe45c3ec" providerId="LiveId" clId="{27C51142-1214-48CD-9ED9-2E8A7C190131}" dt="2022-04-15T16:31:33.495" v="89"/>
        <pc:sldMkLst>
          <pc:docMk/>
          <pc:sldMk cId="2154387854" sldId="282"/>
        </pc:sldMkLst>
      </pc:sldChg>
      <pc:sldChg chg="del">
        <pc:chgData name="Fahad Akbar" userId="9dda9627fe45c3ec" providerId="LiveId" clId="{27C51142-1214-48CD-9ED9-2E8A7C190131}" dt="2022-04-15T16:28:01.394" v="86" actId="47"/>
        <pc:sldMkLst>
          <pc:docMk/>
          <pc:sldMk cId="277314695" sldId="283"/>
        </pc:sldMkLst>
      </pc:sldChg>
      <pc:sldChg chg="modAnim">
        <pc:chgData name="Fahad Akbar" userId="9dda9627fe45c3ec" providerId="LiveId" clId="{27C51142-1214-48CD-9ED9-2E8A7C190131}" dt="2022-04-15T16:28:24.887" v="88"/>
        <pc:sldMkLst>
          <pc:docMk/>
          <pc:sldMk cId="1915113377" sldId="284"/>
        </pc:sldMkLst>
      </pc:sldChg>
      <pc:sldChg chg="modAnim">
        <pc:chgData name="Fahad Akbar" userId="9dda9627fe45c3ec" providerId="LiveId" clId="{27C51142-1214-48CD-9ED9-2E8A7C190131}" dt="2022-04-15T16:31:58.545" v="90"/>
        <pc:sldMkLst>
          <pc:docMk/>
          <pc:sldMk cId="402887014" sldId="286"/>
        </pc:sldMkLst>
      </pc:sldChg>
      <pc:sldChg chg="modAnim">
        <pc:chgData name="Fahad Akbar" userId="9dda9627fe45c3ec" providerId="LiveId" clId="{27C51142-1214-48CD-9ED9-2E8A7C190131}" dt="2022-04-15T16:32:11.731" v="91"/>
        <pc:sldMkLst>
          <pc:docMk/>
          <pc:sldMk cId="4064544264" sldId="287"/>
        </pc:sldMkLst>
      </pc:sldChg>
      <pc:sldChg chg="add del setBg">
        <pc:chgData name="Fahad Akbar" userId="9dda9627fe45c3ec" providerId="LiveId" clId="{27C51142-1214-48CD-9ED9-2E8A7C190131}" dt="2022-04-15T16:14:12.869" v="4" actId="47"/>
        <pc:sldMkLst>
          <pc:docMk/>
          <pc:sldMk cId="3585327625" sldId="298"/>
        </pc:sldMkLst>
      </pc:sldChg>
      <pc:sldChg chg="del">
        <pc:chgData name="Fahad Akbar" userId="9dda9627fe45c3ec" providerId="LiveId" clId="{27C51142-1214-48CD-9ED9-2E8A7C190131}" dt="2022-04-15T17:29:17.505" v="118" actId="47"/>
        <pc:sldMkLst>
          <pc:docMk/>
          <pc:sldMk cId="489532289" sldId="308"/>
        </pc:sldMkLst>
      </pc:sldChg>
      <pc:sldChg chg="modAnim">
        <pc:chgData name="Fahad Akbar" userId="9dda9627fe45c3ec" providerId="LiveId" clId="{27C51142-1214-48CD-9ED9-2E8A7C190131}" dt="2022-04-15T16:32:39.982" v="92"/>
        <pc:sldMkLst>
          <pc:docMk/>
          <pc:sldMk cId="1458367154" sldId="309"/>
        </pc:sldMkLst>
      </pc:sldChg>
      <pc:sldChg chg="delSp mod delAnim modAnim">
        <pc:chgData name="Fahad Akbar" userId="9dda9627fe45c3ec" providerId="LiveId" clId="{27C51142-1214-48CD-9ED9-2E8A7C190131}" dt="2022-04-15T16:48:01.663" v="101"/>
        <pc:sldMkLst>
          <pc:docMk/>
          <pc:sldMk cId="915906914" sldId="310"/>
        </pc:sldMkLst>
        <pc:spChg chg="del">
          <ac:chgData name="Fahad Akbar" userId="9dda9627fe45c3ec" providerId="LiveId" clId="{27C51142-1214-48CD-9ED9-2E8A7C190131}" dt="2022-04-15T16:45:44.679" v="95" actId="21"/>
          <ac:spMkLst>
            <pc:docMk/>
            <pc:sldMk cId="915906914" sldId="310"/>
            <ac:spMk id="8" creationId="{15102312-A196-41D6-BFEC-1CBFBC704112}"/>
          </ac:spMkLst>
        </pc:spChg>
      </pc:sldChg>
      <pc:sldChg chg="modAnim">
        <pc:chgData name="Fahad Akbar" userId="9dda9627fe45c3ec" providerId="LiveId" clId="{27C51142-1214-48CD-9ED9-2E8A7C190131}" dt="2022-04-15T16:48:19.506" v="104"/>
        <pc:sldMkLst>
          <pc:docMk/>
          <pc:sldMk cId="3441522014" sldId="311"/>
        </pc:sldMkLst>
      </pc:sldChg>
      <pc:sldChg chg="addSp modSp mod modAnim">
        <pc:chgData name="Fahad Akbar" userId="9dda9627fe45c3ec" providerId="LiveId" clId="{27C51142-1214-48CD-9ED9-2E8A7C190131}" dt="2022-04-15T16:46:05.967" v="99" actId="1076"/>
        <pc:sldMkLst>
          <pc:docMk/>
          <pc:sldMk cId="1610435112" sldId="312"/>
        </pc:sldMkLst>
        <pc:spChg chg="mod">
          <ac:chgData name="Fahad Akbar" userId="9dda9627fe45c3ec" providerId="LiveId" clId="{27C51142-1214-48CD-9ED9-2E8A7C190131}" dt="2022-04-15T16:45:58.506" v="98" actId="1076"/>
          <ac:spMkLst>
            <pc:docMk/>
            <pc:sldMk cId="1610435112" sldId="312"/>
            <ac:spMk id="3" creationId="{A6783E12-B691-42C0-BB8F-CC148D4768B9}"/>
          </ac:spMkLst>
        </pc:spChg>
        <pc:spChg chg="add mod">
          <ac:chgData name="Fahad Akbar" userId="9dda9627fe45c3ec" providerId="LiveId" clId="{27C51142-1214-48CD-9ED9-2E8A7C190131}" dt="2022-04-15T16:46:05.967" v="99" actId="1076"/>
          <ac:spMkLst>
            <pc:docMk/>
            <pc:sldMk cId="1610435112" sldId="312"/>
            <ac:spMk id="5" creationId="{88C8B24E-DBDA-4EB6-A8FD-EE1CAF295EF8}"/>
          </ac:spMkLst>
        </pc:spChg>
      </pc:sldChg>
      <pc:sldChg chg="modAnim">
        <pc:chgData name="Fahad Akbar" userId="9dda9627fe45c3ec" providerId="LiveId" clId="{27C51142-1214-48CD-9ED9-2E8A7C190131}" dt="2022-04-15T16:48:27.659" v="105"/>
        <pc:sldMkLst>
          <pc:docMk/>
          <pc:sldMk cId="3593227650" sldId="314"/>
        </pc:sldMkLst>
      </pc:sldChg>
      <pc:sldChg chg="modSp mod modAnim">
        <pc:chgData name="Fahad Akbar" userId="9dda9627fe45c3ec" providerId="LiveId" clId="{27C51142-1214-48CD-9ED9-2E8A7C190131}" dt="2022-04-15T17:03:47.876" v="113"/>
        <pc:sldMkLst>
          <pc:docMk/>
          <pc:sldMk cId="2713640101" sldId="315"/>
        </pc:sldMkLst>
        <pc:spChg chg="mod">
          <ac:chgData name="Fahad Akbar" userId="9dda9627fe45c3ec" providerId="LiveId" clId="{27C51142-1214-48CD-9ED9-2E8A7C190131}" dt="2022-04-15T16:58:53.377" v="111" actId="20577"/>
          <ac:spMkLst>
            <pc:docMk/>
            <pc:sldMk cId="2713640101" sldId="315"/>
            <ac:spMk id="3" creationId="{A6783E12-B691-42C0-BB8F-CC148D4768B9}"/>
          </ac:spMkLst>
        </pc:spChg>
      </pc:sldChg>
      <pc:sldChg chg="modAnim">
        <pc:chgData name="Fahad Akbar" userId="9dda9627fe45c3ec" providerId="LiveId" clId="{27C51142-1214-48CD-9ED9-2E8A7C190131}" dt="2022-04-15T17:05:03.015" v="115"/>
        <pc:sldMkLst>
          <pc:docMk/>
          <pc:sldMk cId="4089936237" sldId="318"/>
        </pc:sldMkLst>
      </pc:sldChg>
      <pc:sldChg chg="modAnim">
        <pc:chgData name="Fahad Akbar" userId="9dda9627fe45c3ec" providerId="LiveId" clId="{27C51142-1214-48CD-9ED9-2E8A7C190131}" dt="2022-04-15T17:06:34.018" v="117"/>
        <pc:sldMkLst>
          <pc:docMk/>
          <pc:sldMk cId="430027332" sldId="319"/>
        </pc:sldMkLst>
      </pc:sldChg>
      <pc:sldChg chg="del">
        <pc:chgData name="Fahad Akbar" userId="9dda9627fe45c3ec" providerId="LiveId" clId="{27C51142-1214-48CD-9ED9-2E8A7C190131}" dt="2022-04-15T16:16:12.818" v="5" actId="47"/>
        <pc:sldMkLst>
          <pc:docMk/>
          <pc:sldMk cId="2166694716" sldId="326"/>
        </pc:sldMkLst>
      </pc:sldChg>
      <pc:sldMasterChg chg="setBg modSldLayout">
        <pc:chgData name="Fahad Akbar" userId="9dda9627fe45c3ec" providerId="LiveId" clId="{27C51142-1214-48CD-9ED9-2E8A7C190131}" dt="2022-04-15T16:14:07.820" v="3"/>
        <pc:sldMasterMkLst>
          <pc:docMk/>
          <pc:sldMasterMk cId="162005400" sldId="2147483648"/>
        </pc:sldMasterMkLst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3070576511" sldId="2147483649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2300312481" sldId="2147483650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3978402766" sldId="2147483651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3269690342" sldId="2147483652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1151361771" sldId="2147483653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4237006871" sldId="2147483654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2689051259" sldId="2147483655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1065068297" sldId="2147483656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4165596030" sldId="2147483657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1032340793" sldId="2147483658"/>
          </pc:sldLayoutMkLst>
        </pc:sldLayoutChg>
        <pc:sldLayoutChg chg="setBg">
          <pc:chgData name="Fahad Akbar" userId="9dda9627fe45c3ec" providerId="LiveId" clId="{27C51142-1214-48CD-9ED9-2E8A7C190131}" dt="2022-04-15T16:14:07.820" v="3"/>
          <pc:sldLayoutMkLst>
            <pc:docMk/>
            <pc:sldMasterMk cId="162005400" sldId="2147483648"/>
            <pc:sldLayoutMk cId="369934784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76E2-179C-4100-B8F6-D424733F6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B189F-E03A-4C40-918C-A33FCF98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2E31-72B3-4E63-B6DE-D5460B6A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947B-9164-4673-9519-F3CE5B8B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E518-5C5D-43E2-953B-AFBC7C04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05F6-B793-4E5A-AAEA-9CADA5B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D4EF0-9BB5-41DF-B104-F15BEF33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E1E9-4E13-43F6-A2A3-8B81F83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64A1-3F9A-41B1-BDD9-B2B47A3C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FFFB-32E2-40DB-A894-4702841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CA089-943F-483E-92E2-FDD5D375E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FB461-F4B3-478E-8E52-92350D03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45F4-2805-49D4-8280-2BA22ED5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E311-3EE8-45B9-97C2-3634A13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C6C0-E5EE-4173-92DF-A1C9BE6A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0345-F056-4AB5-9A7C-74F50CB4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D2F9-6C34-4367-A368-364F5AB5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E386-BCB0-4FDF-8763-6FFF8B4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11D1-B3BA-4C1A-A28C-E6F6DA42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EE7B-A781-42DF-8D0B-7E9067E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51B0-4A17-4A3C-BCE3-AB84DCC4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7ECB-F569-449D-B8FC-D3607B2D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66A4-D030-46AB-BCA8-89DE5445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744D-6926-4D8F-8C93-3927119F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0D2F-4BFE-46D1-A60B-0F2C03D8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3BA-C0A5-468D-AA50-E057AF32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A053-BC23-40F4-A5BB-E098E6E5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71B7-5990-4033-9346-0B3C95EC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D9AF9-4777-4D3B-927F-84F9A5CC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7630-539A-49DA-AF23-222A4746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BA68B-19D8-49C6-9EF1-3B7E53B4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E2CE-110F-4218-921E-16357ED0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9CCC-AC28-42D6-A5B7-EFAA7330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C1290-A36C-4CF9-A589-F0839C4E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394B-6061-476E-9FE8-53E52C87B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B26BD-1FBB-4C7F-8159-50C22E573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6432E-6810-4592-9A71-3362AB3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84F27-8811-4AF9-B4AD-5521318C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A2762-C703-42EB-A8FE-5201BB34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DC05-7874-49A4-B713-2AC47ED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B401D-E694-4EFC-973B-4E9F665D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5BC6-4C6E-4752-A441-11345F3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B9483-CFE3-45C1-9323-8D012F7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2A4A9-CCED-4F8B-B0C9-8EDA64F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02E2-A8D8-4027-8EC4-E0640BE7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69604-83CC-4DF0-B596-8B2B534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EFAE-4A32-4E5D-BBB6-1869FB44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8D5E-D375-4D09-B923-A2ED6B70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331F0-5CBE-4440-AA1E-4E26D3A2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EA3C7-783B-427C-ADAB-3E50CCA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E6780-BFDD-485A-BF38-85386467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4200-3E2B-48B3-9815-10FC68E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E120-7680-4D64-AB22-30FEB005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6D2B-672F-49B7-A27B-B0FF9B9F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E8681-4099-4721-A847-EC757016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25D2-BCCC-4064-82E7-EA8DE9B7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CCF5-2714-4E7A-BEC6-B0EB269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5831-007C-4678-BE80-6DE70432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7369-A3FB-454D-8E70-E19C3BF6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70F7-AD54-4DE5-9828-DBBA7E4D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7AA28-3739-46C0-AF04-D4BE48D6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EA92-55EB-4F7E-A920-E802AA1C11A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20AE-9D85-427D-9F26-9C737A60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649D-7076-44D0-A1D6-E4E1489CB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2B51-ACF2-4D19-B8BE-B31DCB18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read_csv.html" TargetMode="External"/><Relationship Id="rId7" Type="http://schemas.openxmlformats.org/officeDocument/2006/relationships/hyperlink" Target="https://vitalflux.com/python-sklearn-how-to-generate-random-datasets/" TargetMode="External"/><Relationship Id="rId2" Type="http://schemas.openxmlformats.org/officeDocument/2006/relationships/hyperlink" Target="https://www.analyticsvidhya.com/blog/2017/03/read-commonly-used-formats-using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generate-your-sample-dataset-a-must-have-skill-for-data-scientists-36ded8600b79" TargetMode="External"/><Relationship Id="rId5" Type="http://schemas.openxmlformats.org/officeDocument/2006/relationships/hyperlink" Target="https://www.knowledgehut.com/tutorials/machine-learning/model-building-scikit-learn-python-library-machine-learning" TargetMode="External"/><Relationship Id="rId4" Type="http://schemas.openxmlformats.org/officeDocument/2006/relationships/hyperlink" Target="https://www.geeksforgeeks.org/different-ways-to-import-csv-file-in-panda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3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99"/>
            <a:ext cx="10515600" cy="45522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 Java Script Object Notation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lightweight data interchange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format is similar to java script object notations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 script objects: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 the form of key/value pairs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</p:txBody>
      </p:sp>
    </p:spTree>
    <p:extLst>
      <p:ext uri="{BB962C8B-B14F-4D97-AF65-F5344CB8AC3E}">
        <p14:creationId xmlns:p14="http://schemas.microsoft.com/office/powerpoint/2010/main" val="38672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6" y="251994"/>
            <a:ext cx="1013774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(Java Script Object Notation)</a:t>
            </a:r>
          </a:p>
        </p:txBody>
      </p:sp>
      <p:pic>
        <p:nvPicPr>
          <p:cNvPr id="1026" name="Picture 2" descr="CSD-JSON Protocol - D-Cine.Net">
            <a:extLst>
              <a:ext uri="{FF2B5EF4-FFF2-40B4-BE49-F238E27FC236}">
                <a16:creationId xmlns:a16="http://schemas.microsoft.com/office/drawing/2014/main" id="{2C0877DB-E4D9-4BA8-8CA4-8B284EAE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85" y="2086609"/>
            <a:ext cx="6346430" cy="42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43A85-908E-4AA4-BA44-780EC2EAA9CA}"/>
              </a:ext>
            </a:extLst>
          </p:cNvPr>
          <p:cNvSpPr txBox="1"/>
          <p:nvPr/>
        </p:nvSpPr>
        <p:spPr>
          <a:xfrm>
            <a:off x="867267" y="1501708"/>
            <a:ext cx="72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shows different parts in a json file. </a:t>
            </a:r>
          </a:p>
        </p:txBody>
      </p:sp>
    </p:spTree>
    <p:extLst>
      <p:ext uri="{BB962C8B-B14F-4D97-AF65-F5344CB8AC3E}">
        <p14:creationId xmlns:p14="http://schemas.microsoft.com/office/powerpoint/2010/main" val="26227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file is an archive file format and has an extension .zip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Archive file format, you create a file that contains multiple files along with metadata. An archive file format is used to collect multiple data files together into a single file. This is done for simply compressing the files to use less storage space.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 ZIP file format is a lossless compression format, which means that if you compress the multiple files using ZIP format you can fully recover the data after decompressing the ZIP file.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ZIP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7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work with Zip files by importing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 python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reading and writing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is used to open zip file in read or write mode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ZipFile.printdir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print all the contents of zip file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ZipFile.extractall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extract all the contents of the zip file and store them in the current working directory.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105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ZIP file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39688-01E2-47B3-8090-E217894B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20" y="1384070"/>
            <a:ext cx="8153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format has an extension .txt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text is unstructured and there is no metadata associated with the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txt file can be easily created and read by using any program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data and analyzing data in a text file is very difficult because it doesn’t represent any standard 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are generally useful when you want to load a huge amount of unstructured paragraphs of data for applications such as NLP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8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157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8550"/>
            <a:ext cx="10681355" cy="5159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handling doesn’t require any special library to be used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open(filename,accessmode) method creates a file object pointing to the specific file.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Modes of opening the file are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‘r’ – read-only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‘r+’ – read and write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‘w’ – write-only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‘w+’ – write and read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 – append-only mode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‘a+’ – append and read mode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412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plain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6"/>
            <a:ext cx="10515600" cy="40095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file.close() is used to close a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file.write() is used to write a single line and writelines() is used to write a set of lines each at a time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File.read(n) reads n bytes from the file, if n is not specified reads the entire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readlines() reads all the lines and return them as each line a string element in a list </a:t>
            </a:r>
          </a:p>
        </p:txBody>
      </p:sp>
    </p:spTree>
    <p:extLst>
      <p:ext uri="{BB962C8B-B14F-4D97-AF65-F5344CB8AC3E}">
        <p14:creationId xmlns:p14="http://schemas.microsoft.com/office/powerpoint/2010/main" val="40645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737821"/>
            <a:ext cx="11180866" cy="47079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open a sample text file in read mode.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file.close() is used to close a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should exist in the same directory as the python program file else, the full address of the file should be written in place of the filename.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r is placed before the filename to prevent the filename string characters from being treated as special characters. The r makes the string raw, that is, it tells that the string is without any special characters.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313F0-12EB-4A3E-823B-9B983412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30" y="1574534"/>
            <a:ext cx="4910694" cy="1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10" y="2386974"/>
            <a:ext cx="5825094" cy="385494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 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read bytes in form of a string.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n bytes, if no n specified, reads the entire file.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File_object.read([n])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EE996-180F-4D10-9C91-8C3DE72D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00" y="2754086"/>
            <a:ext cx="5448834" cy="2483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8B24E-DBDA-4EB6-A8FD-EE1CAF295EF8}"/>
              </a:ext>
            </a:extLst>
          </p:cNvPr>
          <p:cNvSpPr txBox="1"/>
          <p:nvPr/>
        </p:nvSpPr>
        <p:spPr>
          <a:xfrm>
            <a:off x="417675" y="1400786"/>
            <a:ext cx="865538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read data from a text file.</a:t>
            </a:r>
          </a:p>
        </p:txBody>
      </p:sp>
    </p:spTree>
    <p:extLst>
      <p:ext uri="{BB962C8B-B14F-4D97-AF65-F5344CB8AC3E}">
        <p14:creationId xmlns:p14="http://schemas.microsoft.com/office/powerpoint/2010/main" val="16104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40434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85789"/>
            <a:ext cx="4934858" cy="3927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Format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understanding file formats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File formats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data to text files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data to pdf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2142567"/>
            <a:ext cx="11357813" cy="385494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readline() 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 line of the file and returns in form of a string. For specified n, reads at most n bytes. However, does not reads more than one line, even if n exceeds the length of the line.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File_object.readline([n])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06D9A-0A81-4EA2-9ED1-AB15ABF6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68" y="3886201"/>
            <a:ext cx="5404864" cy="25105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3482D1-7059-4089-97AB-3984A6D8B877}"/>
              </a:ext>
            </a:extLst>
          </p:cNvPr>
          <p:cNvSpPr txBox="1"/>
          <p:nvPr/>
        </p:nvSpPr>
        <p:spPr>
          <a:xfrm>
            <a:off x="564819" y="4699462"/>
            <a:ext cx="566181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seek(n) takes the filehandle to the nth bite from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9159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574535"/>
            <a:ext cx="5171952" cy="44229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 vs readline() 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Readline(): For specified n, reads at most n bytes.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does not read more than one line, even if n exceeds the length of the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14849-0586-4113-8CE7-A05A8601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99" y="1574534"/>
            <a:ext cx="5964733" cy="49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737821"/>
            <a:ext cx="11180866" cy="470792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readlines() 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all the lines and returns them as each line a string element in a list.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File_object.readlines()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D718-E17B-4624-B782-B78C794B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10" y="3875314"/>
            <a:ext cx="10017580" cy="2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654629"/>
            <a:ext cx="11180866" cy="4791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write in a file.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 :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the string str1 in a single line in the text file.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File_object.write(str1)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writelines() 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list of string elements, each string is inserted in the text file.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insert multiple strings at a single time.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File_object.writelines(L) for L = [str1, str2, str3] </a:t>
            </a:r>
          </a:p>
        </p:txBody>
      </p:sp>
    </p:spTree>
    <p:extLst>
      <p:ext uri="{BB962C8B-B14F-4D97-AF65-F5344CB8AC3E}">
        <p14:creationId xmlns:p14="http://schemas.microsoft.com/office/powerpoint/2010/main" val="35932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654629"/>
            <a:ext cx="11180866" cy="4791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data to a text file, we can either append the data to already existing data or erase the existing data and write the new data.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append access mode we can append data to an existing file.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DCBD0-5B81-481A-AA5F-3DDC12CE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4" y="3811789"/>
            <a:ext cx="9961666" cy="24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654629"/>
            <a:ext cx="11180866" cy="4791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content of the text file before the append operation is performed.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B287D-1D7F-479F-88DC-2D7E4575F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19"/>
          <a:stretch/>
        </p:blipFill>
        <p:spPr>
          <a:xfrm>
            <a:off x="1210150" y="4050186"/>
            <a:ext cx="5448834" cy="1569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68D18-AAC7-4924-8F33-702BF9C7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908" y="2525578"/>
            <a:ext cx="4002272" cy="359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68C4D-E604-4E74-98EC-3CF61123EF92}"/>
              </a:ext>
            </a:extLst>
          </p:cNvPr>
          <p:cNvSpPr txBox="1"/>
          <p:nvPr/>
        </p:nvSpPr>
        <p:spPr>
          <a:xfrm>
            <a:off x="564820" y="2306013"/>
            <a:ext cx="6739494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the data got appended to the existing data in the file.</a:t>
            </a:r>
          </a:p>
        </p:txBody>
      </p:sp>
    </p:spTree>
    <p:extLst>
      <p:ext uri="{BB962C8B-B14F-4D97-AF65-F5344CB8AC3E}">
        <p14:creationId xmlns:p14="http://schemas.microsoft.com/office/powerpoint/2010/main" val="416255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48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0" y="1654629"/>
            <a:ext cx="11180866" cy="4791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the file in writing mode erases the existing data from file and writes the data into the file.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74B83-3F84-4AC1-952A-0606AF9E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8" y="2600299"/>
            <a:ext cx="6026443" cy="38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5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1618231"/>
            <a:ext cx="11148209" cy="4891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stands for Portable Document Format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versatile file format created by adobe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files are system and operating system independent and hence is a reliable document exchange file format that can be accessed regardless of the software, hardware, or operating systems being used by anyone who views the document.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cannot be modified, thereby preserving the formatting of the file intact. Hence, they can be easily shared and downloaded. They are meant for reading and not editing</a:t>
            </a:r>
          </a:p>
        </p:txBody>
      </p:sp>
    </p:spTree>
    <p:extLst>
      <p:ext uri="{BB962C8B-B14F-4D97-AF65-F5344CB8AC3E}">
        <p14:creationId xmlns:p14="http://schemas.microsoft.com/office/powerpoint/2010/main" val="40899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file handling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1618231"/>
            <a:ext cx="11148209" cy="4891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PyPDF2 is a python library used for processing data and performing operations on a PDF file such as extracting the document-specific information, merging the PDF files, splitting the pages of a PDF file, adding watermarks to a file, encrypting and decrypting the PDF files, etc.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discuss the following operations on PDF files.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document information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text from PDF files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to PDF files</a:t>
            </a:r>
          </a:p>
        </p:txBody>
      </p:sp>
    </p:spTree>
    <p:extLst>
      <p:ext uri="{BB962C8B-B14F-4D97-AF65-F5344CB8AC3E}">
        <p14:creationId xmlns:p14="http://schemas.microsoft.com/office/powerpoint/2010/main" val="4300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PDF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1618231"/>
            <a:ext cx="11148209" cy="4891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import PdfFileWriter and PdfFileReader from PyPDF2, these are the classes that write and read PDF files, respectively.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create a PdfFileReader object out of a file opened in read-binary mode.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PdfFileReader objects we can use getPage() to access the PDF page at the specified page number.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extractText() method on the PDFFileReaderObject created is used to extract the text from the specified page of the PDF file.</a:t>
            </a:r>
          </a:p>
        </p:txBody>
      </p:sp>
    </p:spTree>
    <p:extLst>
      <p:ext uri="{BB962C8B-B14F-4D97-AF65-F5344CB8AC3E}">
        <p14:creationId xmlns:p14="http://schemas.microsoft.com/office/powerpoint/2010/main" val="131253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32" y="179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14539"/>
            <a:ext cx="11104775" cy="48862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is a standard way of encoding information to store it in a file.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is nothing but structure of a file that tells a program how to display its contents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a file format specifies whether the file is a binary file or ASCII file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 it shows how the information is organized.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example is csv file format which stands for comma separated values file and stores all the data separated with a comma.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PDF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FED89-1BFF-4674-8DDE-C4C57CAC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80157"/>
            <a:ext cx="6163938" cy="51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Document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1618231"/>
            <a:ext cx="11148209" cy="4891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PyPDF2 library has methods to get the metadata of the document.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PdfFileReader object out of a file opened in read-binary mode.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getDocumentInfo() method gives all the metadata information regarding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D3CC9-938A-4B2F-A152-B91388C2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37" y="3819183"/>
            <a:ext cx="6668771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PDF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9" y="1618231"/>
            <a:ext cx="11148209" cy="4891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import PdfFileWriter and PdfFileReader from PyPDF2, these are the classes that write and read PDF files, respectively.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create a PdfFileReader object out of a file opened in read-binary mode.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construct a PdfFileWriter, it doesn't need any arguments passed to it.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addPage() method of a PdfFileWriter is called when we want to add a page, it takes a PDF page object as its argument.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call write() on the PdfFileWriter, supplying an open filehandle to write the PDF file into.</a:t>
            </a:r>
          </a:p>
        </p:txBody>
      </p:sp>
    </p:spTree>
    <p:extLst>
      <p:ext uri="{BB962C8B-B14F-4D97-AF65-F5344CB8AC3E}">
        <p14:creationId xmlns:p14="http://schemas.microsoft.com/office/powerpoint/2010/main" val="3274104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61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PDF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6F2DA-BFAB-436D-A8D7-147C8E46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40" y="1684962"/>
            <a:ext cx="9373720" cy="47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3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299135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5" y="1589944"/>
            <a:ext cx="10817260" cy="444320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https://www.analyticsvidhya.com/blog/2017/03/read-commonly-used-formats-using-python/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https://pandas.pydata.org/docs/reference/api/pandas.read_csv.html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https://www.geeksforgeeks.org/different-ways-to-import-csv-file-in-pandas/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https://www.knowledgehut.com/tutorials/machine-learning/model-building-scikit-learn-python-library-machine-learning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https://towardsdatascience.com/generate-your-sample-dataset-a-must-have-skill-for-data-scientists-36ded8600b79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https://vitalflux.com/python-sklearn-how-to-generate-random-datasets/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5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5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understanding different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4961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type of file and its format depends on the application we are using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might come across many types of files such as audio, video and text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being the most used and simplest formats of all types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have various formats, we need to understand each and every possible file format and the way in which the information is stored inside the file.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we understand and know how the data is stored and displayed in specific file format we can’t explore and manipulate the data well from that file.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A66-3130-4103-8EFD-07F5457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7" y="129450"/>
            <a:ext cx="10515600" cy="11337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4F15-CBC3-4469-8476-915DDF0A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300900"/>
            <a:ext cx="10515600" cy="52130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investigate various file formats, their structure and how data is stored in them. Also, how to use those file formats in python.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– Comma separated Value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 – Tab Separated Value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– Microsoft excel open XML spreadsheet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– Java Script Object Notation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-  Extensible Markup Language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084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4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(Comma Separated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Separated values file format falls under spread sheet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in a csv file is called a record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may contain one or more than one value separated by a comma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 separated from another record with a new line delimiter, which means each record in a csv file ends with a new line character and doesn’t have a trailing comma at the 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4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 (Tab Separated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Separated values file format falls under spread sheet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separated values files format is similar to csv file format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may contain one or more than one value separated by a tab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 separated from another record with a new line delimiter, which means each record in a tsv file ends with a new line character and doesn’t have a trailing tab at the 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77" y="394974"/>
            <a:ext cx="142423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940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name,Last Name,Mobile,Country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Steve,Smith,23456182,Australia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Mitchell,Clarke,3452184,USA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Happy,May,142783452,Canada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Sheldon,Cooper,23451672,Trinidad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Sam,Billings,345217926,England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AF204C-808F-4C44-ABBF-0372E3127F99}"/>
              </a:ext>
            </a:extLst>
          </p:cNvPr>
          <p:cNvSpPr txBox="1">
            <a:spLocks/>
          </p:cNvSpPr>
          <p:nvPr/>
        </p:nvSpPr>
        <p:spPr>
          <a:xfrm>
            <a:off x="6165131" y="1825625"/>
            <a:ext cx="50527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   Last Name    Mobile     Country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	Smith 	23456182     Australia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Mitchell Clarke    3452184       USA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   May   142783452    Canada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   Cooper   23451672    Trinidad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     Billings     345217926     England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80E8EE-5695-427C-9D36-697AD3011BBF}"/>
              </a:ext>
            </a:extLst>
          </p:cNvPr>
          <p:cNvSpPr txBox="1">
            <a:spLocks/>
          </p:cNvSpPr>
          <p:nvPr/>
        </p:nvSpPr>
        <p:spPr>
          <a:xfrm>
            <a:off x="2036972" y="394975"/>
            <a:ext cx="1424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3079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0" y="299136"/>
            <a:ext cx="1078898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falls under Spreadsheet file category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cells. Each cell is organized in rows and columns.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 can have different types.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 files can be opened using only applications which support the file format.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opened by Microsoft excel. For example, if an excel file is opened with a normal text editor like notepad it displays the encodings but not the data.</a:t>
            </a:r>
          </a:p>
        </p:txBody>
      </p:sp>
    </p:spTree>
    <p:extLst>
      <p:ext uri="{BB962C8B-B14F-4D97-AF65-F5344CB8AC3E}">
        <p14:creationId xmlns:p14="http://schemas.microsoft.com/office/powerpoint/2010/main" val="37750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2078</Words>
  <Application>Microsoft Office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File Operations in Python</vt:lpstr>
      <vt:lpstr>Contents</vt:lpstr>
      <vt:lpstr>What is a file format</vt:lpstr>
      <vt:lpstr>Why understanding different file formats</vt:lpstr>
      <vt:lpstr>File Formats</vt:lpstr>
      <vt:lpstr>CSV (Comma Separated Values)</vt:lpstr>
      <vt:lpstr>TSV (Tab Separated Values)</vt:lpstr>
      <vt:lpstr>TSV</vt:lpstr>
      <vt:lpstr>XLSX format</vt:lpstr>
      <vt:lpstr>JSON</vt:lpstr>
      <vt:lpstr>JSON (Java Script Object Notation)</vt:lpstr>
      <vt:lpstr>ZIP files</vt:lpstr>
      <vt:lpstr>Handling ZIP file in Python</vt:lpstr>
      <vt:lpstr>Handling ZIP file in Python</vt:lpstr>
      <vt:lpstr>Plain Text file format</vt:lpstr>
      <vt:lpstr>Handling text file in Python</vt:lpstr>
      <vt:lpstr>Handling plain text file in Python</vt:lpstr>
      <vt:lpstr>Opening and closing Text files</vt:lpstr>
      <vt:lpstr>Reading data from Text files</vt:lpstr>
      <vt:lpstr>Reading data from Text files</vt:lpstr>
      <vt:lpstr>Reading data from Text files</vt:lpstr>
      <vt:lpstr>Reading data from Text files</vt:lpstr>
      <vt:lpstr>Writing data to Text files</vt:lpstr>
      <vt:lpstr>Writing data to Text files</vt:lpstr>
      <vt:lpstr>Writing data to Text files</vt:lpstr>
      <vt:lpstr>Writing data to Text files</vt:lpstr>
      <vt:lpstr>PDF files</vt:lpstr>
      <vt:lpstr>PDF file handling in Python</vt:lpstr>
      <vt:lpstr>Reading data from PDF files</vt:lpstr>
      <vt:lpstr>Reading data from PDF files</vt:lpstr>
      <vt:lpstr>Extract Document information</vt:lpstr>
      <vt:lpstr>Writing data to PDF files</vt:lpstr>
      <vt:lpstr>Writing data to PDF files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in Python</dc:title>
  <dc:creator>pedram Habibi</dc:creator>
  <cp:lastModifiedBy>Fahad Akbar</cp:lastModifiedBy>
  <cp:revision>1</cp:revision>
  <dcterms:created xsi:type="dcterms:W3CDTF">2022-03-06T21:18:37Z</dcterms:created>
  <dcterms:modified xsi:type="dcterms:W3CDTF">2022-04-15T17:29:23Z</dcterms:modified>
</cp:coreProperties>
</file>