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63" r:id="rId4"/>
    <p:sldId id="257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7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E936-F927-4E82-B537-51614E4A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9B45-7361-404A-9BF2-C83009D1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3FD-975F-4D0F-9D8F-974EB1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5B-D957-4924-92EF-1FFF254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9D63-21B1-4304-B48D-E61342B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569-ADD5-4A83-91D9-43861D9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07D4-EFAA-4DCD-83FB-F24D9B3D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BD3-9772-4F8B-BF45-41D7FE3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5B4-E7BC-4A3F-9D75-6B20733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C09-ACB8-4141-BCDC-1920079D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749B-006D-4982-8ACF-0E1D7F0D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9D1F-7F27-4842-BEE8-6B2BC3B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E8A-CC3D-4964-9775-B39033E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096F-C609-4735-B5E7-CCD644C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1EBA-FAD7-4F91-A3B7-187EF0C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9A2B-8F91-4A31-918E-2E5F952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E189-BBE0-4B05-9A15-39D74A03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9C4-FC46-4E21-AD3E-F772698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597F-66BB-4542-9624-85C6C33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9A91-3E4A-4732-80F7-129DBA9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C47-5240-4F05-920D-1A47AE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96B9-09DD-4A97-8E01-78A93D50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6B8-EB87-4764-94C5-E5863D0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36C-4B85-47CE-97FA-11BCA98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DDE-5619-44E8-9445-6E88D71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97F-0403-4F4D-89EB-A927873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3009-6D3C-4D73-B986-801F399E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5428-D707-431D-9359-D95D9C1B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0645-2834-4DA4-AFC3-86CB9AE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6B69-E6C7-49E4-91AB-8DA6D28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B3C-511C-4108-B8E1-066C6D9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6DB-14B1-4002-B7BE-BAA8F5D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0213-E195-4B0B-913B-1558D17B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EE89-0014-43D6-AD92-411F924C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1D9C2-5699-4DBB-9D26-0525DF5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ED32-5649-4F0B-BFC2-F79BC4E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777E-AA51-4787-9F34-E974EC2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2942-DFA7-4262-AF3B-60723C8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B7D4D-8F8A-40AF-ABBA-59FDA71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C-BF63-40A6-8CA1-3D6BC7A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49AE-E45B-4D33-A412-B1CFFD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0139-F1A5-4771-940C-2A9C8F2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C1BE-8035-42CB-BAFF-F00BB85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FF8C-63C1-4DBA-B634-F4BC318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452D-3ED2-42BD-A43D-586CB32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EC8C-4CCB-4F41-9ACD-590A428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96C-0D41-4260-A374-B00F5631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739D-742A-4062-9EF9-3AFDDFFD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AE77-0C2C-4FDF-9F0C-DC48C44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D66-6084-44B5-9BE4-8762475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9AAC-90D1-494B-ADF7-381E07A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E2E8-B7D8-4C5D-A58B-BFB21EF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5C1-87DE-447C-9022-B829DC9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2226-69CD-4E1D-B114-5BC734792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74FC-5034-4246-8452-F9E81955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4F82-1D6B-49CB-9C10-219C205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BEA-703D-4310-85B1-8427D24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EC79-9E14-40EB-99C6-CFCB8A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4A9F4-FCBA-4101-8E83-87A2F092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D21E-D100-413F-9A01-AC03FCD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8D4-5853-40C0-9249-C3FB2BB5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E12-C4D8-4300-A15F-F70AAF4D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179-D568-4B4D-AC44-2227198B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read_csv.html" TargetMode="External"/><Relationship Id="rId7" Type="http://schemas.openxmlformats.org/officeDocument/2006/relationships/hyperlink" Target="https://vitalflux.com/python-sklearn-how-to-generate-random-datasets/" TargetMode="External"/><Relationship Id="rId2" Type="http://schemas.openxmlformats.org/officeDocument/2006/relationships/hyperlink" Target="https://www.analyticsvidhya.com/blog/2017/03/read-commonly-used-formats-using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generate-your-sample-dataset-a-must-have-skill-for-data-scientists-36ded8600b79" TargetMode="External"/><Relationship Id="rId5" Type="http://schemas.openxmlformats.org/officeDocument/2006/relationships/hyperlink" Target="https://www.knowledgehut.com/tutorials/machine-learning/model-building-scikit-learn-python-library-machine-learning" TargetMode="External"/><Relationship Id="rId4" Type="http://schemas.openxmlformats.org/officeDocument/2006/relationships/hyperlink" Target="https://www.geeksforgeeks.org/different-ways-to-import-csv-file-in-panda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9122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Dataset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 (Microsoft Excel open XML spreadsheet)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falls under Spreadsheet file category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cells. Each cell is organized in rows and columns.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 can have different types.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 files can be opened using only applications which support the file format.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opened by Microsoft excel. For example, if an excel file is opened with a normal text editor like notepad it displays the encodings but not the data.</a:t>
            </a:r>
          </a:p>
        </p:txBody>
      </p:sp>
    </p:spTree>
    <p:extLst>
      <p:ext uri="{BB962C8B-B14F-4D97-AF65-F5344CB8AC3E}">
        <p14:creationId xmlns:p14="http://schemas.microsoft.com/office/powerpoint/2010/main" val="377508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3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99"/>
            <a:ext cx="10515600" cy="455226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 Java Script Object Notation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lightweight data interchange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data format is similar to java script object notations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 script objects: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 the form of key/value pairs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</p:txBody>
      </p:sp>
    </p:spTree>
    <p:extLst>
      <p:ext uri="{BB962C8B-B14F-4D97-AF65-F5344CB8AC3E}">
        <p14:creationId xmlns:p14="http://schemas.microsoft.com/office/powerpoint/2010/main" val="386724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51" y="421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54" y="1747243"/>
            <a:ext cx="10690782" cy="43141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 pair in JSON consists of a field name (key) in double quotes, followed by a colon, followed by a value in double quotes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JSON Keys can be strings, numbers or identifier names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JSON values must be one among the following data types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1793A-B13E-4827-900E-1626C525F61F}"/>
              </a:ext>
            </a:extLst>
          </p:cNvPr>
          <p:cNvSpPr txBox="1"/>
          <p:nvPr/>
        </p:nvSpPr>
        <p:spPr>
          <a:xfrm>
            <a:off x="4392889" y="4298621"/>
            <a:ext cx="2762054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</a:t>
            </a: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Boolean</a:t>
            </a: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null</a:t>
            </a:r>
          </a:p>
        </p:txBody>
      </p:sp>
    </p:spTree>
    <p:extLst>
      <p:ext uri="{BB962C8B-B14F-4D97-AF65-F5344CB8AC3E}">
        <p14:creationId xmlns:p14="http://schemas.microsoft.com/office/powerpoint/2010/main" val="300443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6" y="251994"/>
            <a:ext cx="1013774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(Java Script Object Notation)</a:t>
            </a:r>
          </a:p>
        </p:txBody>
      </p:sp>
      <p:pic>
        <p:nvPicPr>
          <p:cNvPr id="1026" name="Picture 2" descr="CSD-JSON Protocol - D-Cine.Net">
            <a:extLst>
              <a:ext uri="{FF2B5EF4-FFF2-40B4-BE49-F238E27FC236}">
                <a16:creationId xmlns:a16="http://schemas.microsoft.com/office/drawing/2014/main" id="{2C0877DB-E4D9-4BA8-8CA4-8B284EAE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85" y="2086609"/>
            <a:ext cx="6346430" cy="42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43A85-908E-4AA4-BA44-780EC2EAA9CA}"/>
              </a:ext>
            </a:extLst>
          </p:cNvPr>
          <p:cNvSpPr txBox="1"/>
          <p:nvPr/>
        </p:nvSpPr>
        <p:spPr>
          <a:xfrm>
            <a:off x="867267" y="1501708"/>
            <a:ext cx="72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shows different parts in a json file. </a:t>
            </a:r>
          </a:p>
        </p:txBody>
      </p:sp>
    </p:spTree>
    <p:extLst>
      <p:ext uri="{BB962C8B-B14F-4D97-AF65-F5344CB8AC3E}">
        <p14:creationId xmlns:p14="http://schemas.microsoft.com/office/powerpoint/2010/main" val="262275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file is an archive file format and has an extension .zip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Archive file format, you create a file that contains multiple files along with metadata. An archive file format is used to collect multiple data files together into a single file. This is done for simply compressing the files to use less storage space.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a ZIP file format is a lossless compression format, which means that if you compress the multiple files using ZIP format you can fully recover the data after decompressing the ZIP file.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8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file format has an extension .txt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text is unstructured and there is no metadata associated with the text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txt file can be easily created and read by using any program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data and analyzing data in a text file is very difficult because it doesn’t represent any standard 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are generally useful when you want to load a huge amount of unstructured paragraphs of data for applications such as NLP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(Extensible Markup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7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markup language much like HTML, only difference being the tags in XML are not predefined and XML is self descriptive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line of XML file contains a prolog 	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sz="16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is optional. If it exists, it must come first in the document.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contain one root element that is parent to all other elements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XML tag must have a closing tag. 	&lt;a&gt; text &lt;/a&gt;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7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ZIP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7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work with Zip files by importing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 python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reading and writing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is used to open zip file in read or write mode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ZipFile.printdir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print all the contents of zip file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ZipFile.extractall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extract all the contents of the zip file and store them in the current working directory.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2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105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ZIP file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39688-01E2-47B3-8090-E217894B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20" y="1384070"/>
            <a:ext cx="8153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2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57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plain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8550"/>
            <a:ext cx="10681355" cy="51596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handling doesn’t require any special library to be used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filename,accessmode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 creates a file object pointing to the specific file.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Modes of opening the file are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 – read only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‘r+’ – read and write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‘w’ – write only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‘w+’ – write and read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 – append only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‘a+’ – append and read mode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74626"/>
            <a:ext cx="11696700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6" y="1448302"/>
            <a:ext cx="11633326" cy="48438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File and data set handling in Python (Module: use scikit-learn)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various format for data sets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to import various JSON and CSV files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to generate a random data set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manipulate imported data and save them on disk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File and data set handling in Python (Module: pandas)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various format for data sets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to import various JSON and CSV files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to generate a random data set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manipulate imported data and save them on disk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4122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plain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026"/>
            <a:ext cx="10515600" cy="40095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close a file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write a single line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write set of lines each at a time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reads n bytes from file, if n is not specified reads the entire file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reads all the lines and return them as each line a string element in a list </a:t>
            </a:r>
          </a:p>
        </p:txBody>
      </p:sp>
    </p:spTree>
    <p:extLst>
      <p:ext uri="{BB962C8B-B14F-4D97-AF65-F5344CB8AC3E}">
        <p14:creationId xmlns:p14="http://schemas.microsoft.com/office/powerpoint/2010/main" val="406454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ZIP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7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work with Zip files by importing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 python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reading and writing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is used to open zip file in read or write mode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ZipFile.printdir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print all the contents of zip file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ZipFile.extractall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extract all the contents of the zip file and store them in the current working directory.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7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is a python library for data manipulation and analysis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library can be used to import, manipulate, process and create files in different forms such as CSV, TSV and JSON etc.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CSV files using Pandas, pandas’s read_csv() function is used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library can be imported as follows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614020"/>
            <a:ext cx="10515600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read_csv() function returns the data present in csv file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is passed into the read_csv() function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file name an URL can also be passed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consisting the file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 are set to default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is a data frame and data gets stored in it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displays the first 5 rows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5283E-3E8E-43B5-BDA2-CCE2BC68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48" y="2291632"/>
            <a:ext cx="4333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1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6" y="1566885"/>
            <a:ext cx="6128208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pd.read_csv(filename, sep, header)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 is an optional argument and by default it has a value ‘,’. To process csv files separated with other delimiters such as tab and ‘;’ we can mention sep explicitly.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first line of file is considered as header. But if header = None is specified then it is not considered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FF072-E448-4DB8-8086-9E330F89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41" y="1895232"/>
            <a:ext cx="4876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3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860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6" y="1434907"/>
            <a:ext cx="6128208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pd.read_csv(filename, usecols)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Usecols is used to get subset of columns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Usecols parameter takes list of values as input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can contain numbers representing the indices of the columns or it can have the names of the columns as strings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country whose index is 3 is not imported into the data frame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AF48E-70CA-4191-88A6-C268F2E7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49" y="1937566"/>
            <a:ext cx="4371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4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860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6" y="1434907"/>
            <a:ext cx="6128208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pd.read_csv(filename,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outputs we can see the index getting generated as per the order of records in the input file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generate index column explicitly using a column or set of columns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4D0F7-3304-4B64-8904-5B69F5DB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61" y="1543651"/>
            <a:ext cx="5019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860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5" y="5346425"/>
            <a:ext cx="10605943" cy="11015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from csv file with separator as ‘,’ and no header with subset of first 3 columns and default indices.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F15F-58EF-44D6-A8DC-9EF339D6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511575"/>
            <a:ext cx="6324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7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JSON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614020"/>
            <a:ext cx="10515600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returns the data present in json file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is passed into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file name an URL can also be passed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 are optional and set to defaults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91416-67D6-4FF4-83C9-AE0CA7E7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59" y="4534295"/>
            <a:ext cx="4502830" cy="1722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A8975-F77B-4394-91D6-586FC458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319" y="2363869"/>
            <a:ext cx="4610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JSON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614020"/>
            <a:ext cx="5361497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orient)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orient is set as None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orient parameter is explicitly set to ‘index’ we get output data frame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index-&gt;{column-&gt;Value}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orient is set as ‘column’ then we 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column -&gt; {index-&gt;value}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F536D-D30B-4710-B42C-930903B1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25" y="2416797"/>
            <a:ext cx="4838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40434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85789"/>
            <a:ext cx="4389225" cy="35362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 Format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understanding file formats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File formats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CSV with Pandas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JSON with Pandas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Random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614020"/>
            <a:ext cx="5361497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data frame can be used to convert the data which is randomly generated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random module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the generated data stored in a pandas data frame can be converted into suitable file format and stored for further use.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5728B-689F-4CFC-88C7-CCE4EBD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33" y="1796395"/>
            <a:ext cx="52673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95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463188"/>
            <a:ext cx="5361497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a sample CSV file which we have seen earlier.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CSV file and take data only from First name and country columns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rename the columns as Name and location.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 parameter is used to specify creation of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updating the used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To_csv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convert the data frame into csv file and store it on disk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AEA6B-AF54-444D-8BB1-5358205C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95" y="1690442"/>
            <a:ext cx="4933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2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95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463188"/>
            <a:ext cx="10515600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 which stands short for scientific kit learn is a library in Python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 library is a the most useful and robust library for machine learning in python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selection of efficient tools for machine learning and statistical modeling including classification, regression, clustering and dimensionality reduction via a consistence interface in Python.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imported as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2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774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197717"/>
            <a:ext cx="10515600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ease of testing various programs and machine learning algorithms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7 pre-built datasets in datasets module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imported by using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sklearn.datasets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Load_boston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Load_breast_cancer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Load_diabetes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Load_digits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8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95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3F5A3-E6B6-4193-9EAC-4E485F72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77" y="2883690"/>
            <a:ext cx="6287045" cy="3254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16B4D-31A6-4BF4-8470-F0D86D7DB22E}"/>
              </a:ext>
            </a:extLst>
          </p:cNvPr>
          <p:cNvSpPr txBox="1"/>
          <p:nvPr/>
        </p:nvSpPr>
        <p:spPr>
          <a:xfrm>
            <a:off x="564820" y="1521002"/>
            <a:ext cx="1090942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iris data set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in the format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convert it into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perform data manipulation.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59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740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datasets using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817148"/>
            <a:ext cx="10515600" cy="47396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already seen various datasets that are available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also allows us to generate random datasets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for which datasets can be generated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generate datasets for classification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generate datasets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5096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7" y="303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generate datasets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759973"/>
            <a:ext cx="10515600" cy="425736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Make_moons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make_circles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2-dimensional dataset for creating a binary classifier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Make_classification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datasets which can be used to train classification model</a:t>
            </a:r>
          </a:p>
          <a:p>
            <a:pPr lvl="1" algn="just">
              <a:lnSpc>
                <a:spcPct val="150000"/>
              </a:lnSpc>
            </a:pPr>
            <a:r>
              <a:rPr lang="en-US" sz="2000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can have n number of samples specified by parameter </a:t>
            </a:r>
            <a:r>
              <a:rPr lang="en-US" sz="2000" b="1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2000" dirty="0">
                <a:solidFill>
                  <a:srgbClr val="57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000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or more number of features (unlike </a:t>
            </a:r>
            <a:r>
              <a:rPr lang="en-US" sz="2000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make_moons</a:t>
            </a:r>
            <a:r>
              <a:rPr lang="en-US" sz="2000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make_circles</a:t>
            </a:r>
            <a:r>
              <a:rPr lang="en-US" sz="2000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specified by </a:t>
            </a:r>
            <a:r>
              <a:rPr lang="en-US" sz="2000" b="1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n_features</a:t>
            </a:r>
            <a:r>
              <a:rPr lang="en-US" sz="2000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can be used to train model to classify dataset in 2 or more classes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21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7" y="175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generate datasets for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5C09B-296F-4369-9C4E-DF35ED3E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1629156"/>
            <a:ext cx="7582557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5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7" y="303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generate datasets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720645"/>
            <a:ext cx="10515600" cy="42573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make_regression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Sklearn.datasets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make_regression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can be used to generate datasets which could be used to solve train regression models using different regression algorithms. </a:t>
            </a:r>
          </a:p>
          <a:p>
            <a:pPr lvl="1" algn="just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important attributes which can be fed into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make_regression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n_samples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(number of records),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n_features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(number of features),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n_informative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(number of informative features) etc. </a:t>
            </a:r>
          </a:p>
          <a:p>
            <a:pPr lvl="1" algn="just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see how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make_regression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generate random datasets (200) with 5 features while having 2 informative features.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7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7" y="303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generate datasets for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4C908-AE48-40C8-A71F-9666740A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1629156"/>
            <a:ext cx="7026249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0CF-B294-43BC-8A15-BFF7C03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32" y="179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A36A-A14A-4907-B960-EAE8D515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514539"/>
            <a:ext cx="11104775" cy="48862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is a standard way of encoding information to store it in a file.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is nothing but structure of a file that tells a program how to display its contents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a file format specifies whether the file is a binary file or ASCII file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 it shows how the information is organized.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example is csv file format which stands for comma separated values file and stores all the data separated with a comma.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7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7" y="303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and storing data with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CF6EE-02FC-4552-A35D-34902BA1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16" y="1629156"/>
            <a:ext cx="6882581" cy="4139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11C31-173F-4E98-92E9-D6163BF0FFA8}"/>
              </a:ext>
            </a:extLst>
          </p:cNvPr>
          <p:cNvSpPr txBox="1"/>
          <p:nvPr/>
        </p:nvSpPr>
        <p:spPr>
          <a:xfrm>
            <a:off x="594317" y="1794674"/>
            <a:ext cx="408583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iris data set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dataset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to pandas data frame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the data frame on to disk as a csv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the csv file from disk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83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7" y="303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 dataset handling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3" y="1710813"/>
            <a:ext cx="10515600" cy="425736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 XML file using python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 JSON file and analyze how different parts of JSON file can be parsed according to the business use case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breast cancer dataset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and attach the target variable data to the features data and store it in a JSON file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regression dataset (500)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7 features while having 4 informative features and store them on disk in a csv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32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C234-1AAC-4714-83B8-51C6EC9E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239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1627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3905-DDBC-41C6-8FC2-310CDEE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56" y="29000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9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299135"/>
            <a:ext cx="10515600" cy="9923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5" y="1589944"/>
            <a:ext cx="10817260" cy="444320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https://www.analyticsvidhya.com/blog/2017/03/read-commonly-used-formats-using-python/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https://pandas.pydata.org/docs/reference/api/pandas.read_csv.html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https://www.geeksforgeeks.org/different-ways-to-import-csv-file-in-pandas/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https://www.knowledgehut.com/tutorials/machine-learning/model-building-scikit-learn-python-library-machine-learning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https://towardsdatascience.com/generate-your-sample-dataset-a-must-have-skill-for-data-scientists-36ded8600b79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https://vitalflux.com/python-sklearn-how-to-generate-random-datasets/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5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5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understanding different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16576"/>
            <a:ext cx="11001868" cy="4961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type of file and its format depends on the application we are using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might come across many types of files such as audio, video and text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being the most used and simplest formats of all types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have various formats, we need to understand each and every possible file format and the way in which the information is stored inside the file.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we understand and know how the data is stored and displayed in specific file format we can’t explore and manipulate the data well from that file.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0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A66-3130-4103-8EFD-07F5457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7" y="129450"/>
            <a:ext cx="10515600" cy="11337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4F15-CBC3-4469-8476-915DDF0A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300900"/>
            <a:ext cx="10515600" cy="52130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investigate various file formats, their structure and how data is stored in them. Also, how to use those file formats in python.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– Comma separated Value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 – Tab Separated Value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 – Microsoft excel open XML spreadsheet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– Java Script Object Notation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-  Extensible Markup Language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0841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4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(Comma Separated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Separated values file format falls under spread sheet file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in a csv file is called a record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may contain one or more than one value separated by a comma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is separated from another record with a new line delimiter, which means each record in a csv file ends with a new line character and doesn’t have a trailing comma at the 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4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 (Tab Separated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Separated values file format falls under spread sheet file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separated values files format is similar to csv file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may contain one or more than one value separated by a tab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is separated from another record with a new line delimiter, which means each record in a tsv file ends with a new line character and doesn’t have a trailing tab at the 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4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77" y="394974"/>
            <a:ext cx="142423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940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name,Last Name,Mobile,Country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Tom,Holland,123456789,USA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Michael,Stark,3452184,Canada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Howard,Hogan,142783452,Mexico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Sheldon,Cooper,23451672,Trinidad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Sam,Billings,345217926,England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AF204C-808F-4C44-ABBF-0372E3127F99}"/>
              </a:ext>
            </a:extLst>
          </p:cNvPr>
          <p:cNvSpPr txBox="1">
            <a:spLocks/>
          </p:cNvSpPr>
          <p:nvPr/>
        </p:nvSpPr>
        <p:spPr>
          <a:xfrm>
            <a:off x="6165131" y="1825625"/>
            <a:ext cx="50527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   Last Name    Mobile     Country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  Holland   123456789   USA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	  Stark    3452184    Canada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    Hogan   142783452    Mexico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   Cooper   23451672    Trinidad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     Billings     345217926     England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80E8EE-5695-427C-9D36-697AD3011BBF}"/>
              </a:ext>
            </a:extLst>
          </p:cNvPr>
          <p:cNvSpPr txBox="1">
            <a:spLocks/>
          </p:cNvSpPr>
          <p:nvPr/>
        </p:nvSpPr>
        <p:spPr>
          <a:xfrm>
            <a:off x="2036972" y="394975"/>
            <a:ext cx="1424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3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2672</Words>
  <Application>Microsoft Office PowerPoint</Application>
  <PresentationFormat>Widescreen</PresentationFormat>
  <Paragraphs>242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Times New Roman</vt:lpstr>
      <vt:lpstr>Office Theme</vt:lpstr>
      <vt:lpstr>File and Dataset Handling in Python</vt:lpstr>
      <vt:lpstr>Course outline</vt:lpstr>
      <vt:lpstr>Contents</vt:lpstr>
      <vt:lpstr>What is a file format</vt:lpstr>
      <vt:lpstr>Why understanding different file formats</vt:lpstr>
      <vt:lpstr>File Formats</vt:lpstr>
      <vt:lpstr>CSV (Comma Separated Values)</vt:lpstr>
      <vt:lpstr>TSV (Tab Separated Values)</vt:lpstr>
      <vt:lpstr>TSV</vt:lpstr>
      <vt:lpstr>XLSX (Microsoft Excel open XML spreadsheet)</vt:lpstr>
      <vt:lpstr>JSON</vt:lpstr>
      <vt:lpstr>JSON</vt:lpstr>
      <vt:lpstr>JSON (Java Script Object Notation)</vt:lpstr>
      <vt:lpstr>ZIP files</vt:lpstr>
      <vt:lpstr>Plain text file format</vt:lpstr>
      <vt:lpstr>XML (Extensible Markup Language)</vt:lpstr>
      <vt:lpstr>Handling ZIP file in Python</vt:lpstr>
      <vt:lpstr>Handling ZIP file in Python</vt:lpstr>
      <vt:lpstr>Handling plain text file in Python</vt:lpstr>
      <vt:lpstr>Handling plain text file in Python</vt:lpstr>
      <vt:lpstr>Handling ZIP file in Python</vt:lpstr>
      <vt:lpstr>Importing CSV files with Pandas</vt:lpstr>
      <vt:lpstr>Importing CSV files with Pandas</vt:lpstr>
      <vt:lpstr>Importing CSV files with Pandas</vt:lpstr>
      <vt:lpstr>Importing CSV files with Pandas</vt:lpstr>
      <vt:lpstr>Importing CSV files with Pandas</vt:lpstr>
      <vt:lpstr>Importing CSV files with Pandas</vt:lpstr>
      <vt:lpstr>Importing JSON files with Pandas</vt:lpstr>
      <vt:lpstr>Importing JSON files with Pandas</vt:lpstr>
      <vt:lpstr>Generating Random Data with Pandas</vt:lpstr>
      <vt:lpstr>Manipulating data with Pandas</vt:lpstr>
      <vt:lpstr>Scikit Learn</vt:lpstr>
      <vt:lpstr>Scikit Learn Datasets</vt:lpstr>
      <vt:lpstr>Scikit Learn Datasets</vt:lpstr>
      <vt:lpstr>Generate datasets using sklearn</vt:lpstr>
      <vt:lpstr>Methods to generate datasets for Classification</vt:lpstr>
      <vt:lpstr>Methods to generate datasets for Classification</vt:lpstr>
      <vt:lpstr>Methods to generate datasets for Regression</vt:lpstr>
      <vt:lpstr>Methods to generate datasets for Regression</vt:lpstr>
      <vt:lpstr>Manipulating and storing data with sklearn</vt:lpstr>
      <vt:lpstr>Assignment on dataset handling using Python</vt:lpstr>
      <vt:lpstr>Summary</vt:lpstr>
      <vt:lpstr>Q&amp;A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Dataset Handling in Python</dc:title>
  <cp:lastModifiedBy>pedram h</cp:lastModifiedBy>
  <cp:revision>1</cp:revision>
  <dcterms:created xsi:type="dcterms:W3CDTF">2021-12-27T10:33:22Z</dcterms:created>
  <dcterms:modified xsi:type="dcterms:W3CDTF">2022-01-08T21:30:59Z</dcterms:modified>
</cp:coreProperties>
</file>