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5" r:id="rId3"/>
    <p:sldId id="263" r:id="rId4"/>
    <p:sldId id="257" r:id="rId5"/>
    <p:sldId id="259" r:id="rId6"/>
    <p:sldId id="275" r:id="rId7"/>
    <p:sldId id="276" r:id="rId8"/>
    <p:sldId id="277" r:id="rId9"/>
    <p:sldId id="264" r:id="rId10"/>
    <p:sldId id="279" r:id="rId11"/>
    <p:sldId id="280" r:id="rId12"/>
    <p:sldId id="281" r:id="rId13"/>
    <p:sldId id="282" r:id="rId14"/>
    <p:sldId id="296" r:id="rId15"/>
    <p:sldId id="297" r:id="rId16"/>
    <p:sldId id="298" r:id="rId17"/>
    <p:sldId id="299" r:id="rId18"/>
    <p:sldId id="300" r:id="rId19"/>
    <p:sldId id="284" r:id="rId20"/>
    <p:sldId id="288" r:id="rId21"/>
    <p:sldId id="285" r:id="rId22"/>
    <p:sldId id="286" r:id="rId23"/>
    <p:sldId id="261" r:id="rId24"/>
    <p:sldId id="301" r:id="rId25"/>
    <p:sldId id="287" r:id="rId26"/>
    <p:sldId id="302" r:id="rId27"/>
    <p:sldId id="303" r:id="rId28"/>
    <p:sldId id="290" r:id="rId29"/>
    <p:sldId id="304" r:id="rId30"/>
    <p:sldId id="268" r:id="rId31"/>
    <p:sldId id="278" r:id="rId32"/>
    <p:sldId id="306"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6BD4E-3831-44FC-939F-60B320B5A691}" v="33" dt="2022-01-06T14:41:19.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iran Bikumalla" userId="5b9cbaa3-0c30-4e32-937e-d3eae517ff43" providerId="ADAL" clId="{AD96BD4E-3831-44FC-939F-60B320B5A691}"/>
    <pc:docChg chg="undo redo custSel addSld delSld modSld">
      <pc:chgData name="Saikiran Bikumalla" userId="5b9cbaa3-0c30-4e32-937e-d3eae517ff43" providerId="ADAL" clId="{AD96BD4E-3831-44FC-939F-60B320B5A691}" dt="2022-01-06T14:46:12.014" v="848" actId="47"/>
      <pc:docMkLst>
        <pc:docMk/>
      </pc:docMkLst>
      <pc:sldChg chg="modSp mod">
        <pc:chgData name="Saikiran Bikumalla" userId="5b9cbaa3-0c30-4e32-937e-d3eae517ff43" providerId="ADAL" clId="{AD96BD4E-3831-44FC-939F-60B320B5A691}" dt="2022-01-06T14:44:45.399" v="847" actId="1035"/>
        <pc:sldMkLst>
          <pc:docMk/>
          <pc:sldMk cId="284198591" sldId="256"/>
        </pc:sldMkLst>
        <pc:spChg chg="mod">
          <ac:chgData name="Saikiran Bikumalla" userId="5b9cbaa3-0c30-4e32-937e-d3eae517ff43" providerId="ADAL" clId="{AD96BD4E-3831-44FC-939F-60B320B5A691}" dt="2022-01-06T14:44:45.399" v="847" actId="1035"/>
          <ac:spMkLst>
            <pc:docMk/>
            <pc:sldMk cId="284198591" sldId="256"/>
            <ac:spMk id="2" creationId="{A8226351-2D84-484B-83D4-25E6BBE01B08}"/>
          </ac:spMkLst>
        </pc:spChg>
      </pc:sldChg>
      <pc:sldChg chg="delSp modSp mod">
        <pc:chgData name="Saikiran Bikumalla" userId="5b9cbaa3-0c30-4e32-937e-d3eae517ff43" providerId="ADAL" clId="{AD96BD4E-3831-44FC-939F-60B320B5A691}" dt="2022-01-06T14:02:28.690" v="135" actId="14100"/>
        <pc:sldMkLst>
          <pc:docMk/>
          <pc:sldMk cId="3237674373" sldId="257"/>
        </pc:sldMkLst>
        <pc:spChg chg="mod">
          <ac:chgData name="Saikiran Bikumalla" userId="5b9cbaa3-0c30-4e32-937e-d3eae517ff43" providerId="ADAL" clId="{AD96BD4E-3831-44FC-939F-60B320B5A691}" dt="2022-01-06T14:02:28.690" v="135" actId="14100"/>
          <ac:spMkLst>
            <pc:docMk/>
            <pc:sldMk cId="3237674373" sldId="257"/>
            <ac:spMk id="2" creationId="{F646B0CF-B294-43BC-8A15-BFF7C0307F7D}"/>
          </ac:spMkLst>
        </pc:spChg>
        <pc:spChg chg="mod">
          <ac:chgData name="Saikiran Bikumalla" userId="5b9cbaa3-0c30-4e32-937e-d3eae517ff43" providerId="ADAL" clId="{AD96BD4E-3831-44FC-939F-60B320B5A691}" dt="2022-01-06T14:00:02.945" v="104" actId="1076"/>
          <ac:spMkLst>
            <pc:docMk/>
            <pc:sldMk cId="3237674373" sldId="257"/>
            <ac:spMk id="3" creationId="{45DDA36A-A14A-4907-B960-EAE8D515FF2D}"/>
          </ac:spMkLst>
        </pc:spChg>
        <pc:spChg chg="del mod">
          <ac:chgData name="Saikiran Bikumalla" userId="5b9cbaa3-0c30-4e32-937e-d3eae517ff43" providerId="ADAL" clId="{AD96BD4E-3831-44FC-939F-60B320B5A691}" dt="2022-01-06T13:59:37.024" v="96"/>
          <ac:spMkLst>
            <pc:docMk/>
            <pc:sldMk cId="3237674373" sldId="257"/>
            <ac:spMk id="4" creationId="{B9DF3F15-8AB6-46C8-BEE1-BF7F7338B85D}"/>
          </ac:spMkLst>
        </pc:spChg>
      </pc:sldChg>
      <pc:sldChg chg="del">
        <pc:chgData name="Saikiran Bikumalla" userId="5b9cbaa3-0c30-4e32-937e-d3eae517ff43" providerId="ADAL" clId="{AD96BD4E-3831-44FC-939F-60B320B5A691}" dt="2022-01-06T14:00:10.420" v="105" actId="47"/>
        <pc:sldMkLst>
          <pc:docMk/>
          <pc:sldMk cId="7903328" sldId="258"/>
        </pc:sldMkLst>
      </pc:sldChg>
      <pc:sldChg chg="modSp mod">
        <pc:chgData name="Saikiran Bikumalla" userId="5b9cbaa3-0c30-4e32-937e-d3eae517ff43" providerId="ADAL" clId="{AD96BD4E-3831-44FC-939F-60B320B5A691}" dt="2022-01-06T14:02:15.184" v="133" actId="113"/>
        <pc:sldMkLst>
          <pc:docMk/>
          <pc:sldMk cId="4277303840" sldId="259"/>
        </pc:sldMkLst>
        <pc:spChg chg="mod">
          <ac:chgData name="Saikiran Bikumalla" userId="5b9cbaa3-0c30-4e32-937e-d3eae517ff43" providerId="ADAL" clId="{AD96BD4E-3831-44FC-939F-60B320B5A691}" dt="2022-01-06T14:02:15.184" v="133" actId="113"/>
          <ac:spMkLst>
            <pc:docMk/>
            <pc:sldMk cId="4277303840" sldId="259"/>
            <ac:spMk id="2" creationId="{5A0962B8-71F5-49D7-981F-7D4FFC890514}"/>
          </ac:spMkLst>
        </pc:spChg>
        <pc:spChg chg="mod">
          <ac:chgData name="Saikiran Bikumalla" userId="5b9cbaa3-0c30-4e32-937e-d3eae517ff43" providerId="ADAL" clId="{AD96BD4E-3831-44FC-939F-60B320B5A691}" dt="2022-01-06T14:02:00.645" v="132" actId="14100"/>
          <ac:spMkLst>
            <pc:docMk/>
            <pc:sldMk cId="4277303840" sldId="259"/>
            <ac:spMk id="3" creationId="{00C4108B-D1B1-4CC2-9BD1-883C87709A82}"/>
          </ac:spMkLst>
        </pc:spChg>
      </pc:sldChg>
      <pc:sldChg chg="addSp modSp mod">
        <pc:chgData name="Saikiran Bikumalla" userId="5b9cbaa3-0c30-4e32-937e-d3eae517ff43" providerId="ADAL" clId="{AD96BD4E-3831-44FC-939F-60B320B5A691}" dt="2022-01-06T14:33:09.839" v="670" actId="255"/>
        <pc:sldMkLst>
          <pc:docMk/>
          <pc:sldMk cId="1365312590" sldId="261"/>
        </pc:sldMkLst>
        <pc:spChg chg="mod">
          <ac:chgData name="Saikiran Bikumalla" userId="5b9cbaa3-0c30-4e32-937e-d3eae517ff43" providerId="ADAL" clId="{AD96BD4E-3831-44FC-939F-60B320B5A691}" dt="2022-01-06T14:31:56.505" v="651" actId="20577"/>
          <ac:spMkLst>
            <pc:docMk/>
            <pc:sldMk cId="1365312590" sldId="261"/>
            <ac:spMk id="2" creationId="{F0F0EBF3-0279-46EC-950E-68488CFF84C8}"/>
          </ac:spMkLst>
        </pc:spChg>
        <pc:spChg chg="mod">
          <ac:chgData name="Saikiran Bikumalla" userId="5b9cbaa3-0c30-4e32-937e-d3eae517ff43" providerId="ADAL" clId="{AD96BD4E-3831-44FC-939F-60B320B5A691}" dt="2022-01-06T14:32:15.972" v="656" actId="20577"/>
          <ac:spMkLst>
            <pc:docMk/>
            <pc:sldMk cId="1365312590" sldId="261"/>
            <ac:spMk id="3" creationId="{A6783E12-B691-42C0-BB8F-CC148D4768B9}"/>
          </ac:spMkLst>
        </pc:spChg>
        <pc:spChg chg="add mod">
          <ac:chgData name="Saikiran Bikumalla" userId="5b9cbaa3-0c30-4e32-937e-d3eae517ff43" providerId="ADAL" clId="{AD96BD4E-3831-44FC-939F-60B320B5A691}" dt="2022-01-06T14:33:09.839" v="670" actId="255"/>
          <ac:spMkLst>
            <pc:docMk/>
            <pc:sldMk cId="1365312590" sldId="261"/>
            <ac:spMk id="6" creationId="{1C78349C-FB0A-4AFD-BEDD-D2394C32EAC3}"/>
          </ac:spMkLst>
        </pc:spChg>
        <pc:picChg chg="add mod">
          <ac:chgData name="Saikiran Bikumalla" userId="5b9cbaa3-0c30-4e32-937e-d3eae517ff43" providerId="ADAL" clId="{AD96BD4E-3831-44FC-939F-60B320B5A691}" dt="2022-01-06T14:32:22.749" v="658" actId="1076"/>
          <ac:picMkLst>
            <pc:docMk/>
            <pc:sldMk cId="1365312590" sldId="261"/>
            <ac:picMk id="4" creationId="{6E2B70E1-E0B6-491D-A4DB-03756F22F584}"/>
          </ac:picMkLst>
        </pc:picChg>
      </pc:sldChg>
      <pc:sldChg chg="modSp mod">
        <pc:chgData name="Saikiran Bikumalla" userId="5b9cbaa3-0c30-4e32-937e-d3eae517ff43" providerId="ADAL" clId="{AD96BD4E-3831-44FC-939F-60B320B5A691}" dt="2022-01-06T13:57:30.253" v="65" actId="14100"/>
        <pc:sldMkLst>
          <pc:docMk/>
          <pc:sldMk cId="3356686397" sldId="263"/>
        </pc:sldMkLst>
        <pc:spChg chg="mod">
          <ac:chgData name="Saikiran Bikumalla" userId="5b9cbaa3-0c30-4e32-937e-d3eae517ff43" providerId="ADAL" clId="{AD96BD4E-3831-44FC-939F-60B320B5A691}" dt="2022-01-06T13:57:30.253" v="65" actId="14100"/>
          <ac:spMkLst>
            <pc:docMk/>
            <pc:sldMk cId="3356686397" sldId="263"/>
            <ac:spMk id="3" creationId="{9AB9D64B-B686-4DC7-B22D-A394AB13F9EF}"/>
          </ac:spMkLst>
        </pc:spChg>
      </pc:sldChg>
      <pc:sldChg chg="addSp modSp mod">
        <pc:chgData name="Saikiran Bikumalla" userId="5b9cbaa3-0c30-4e32-937e-d3eae517ff43" providerId="ADAL" clId="{AD96BD4E-3831-44FC-939F-60B320B5A691}" dt="2022-01-06T14:09:07.351" v="213" actId="1076"/>
        <pc:sldMkLst>
          <pc:docMk/>
          <pc:sldMk cId="4085443503" sldId="264"/>
        </pc:sldMkLst>
        <pc:spChg chg="mod">
          <ac:chgData name="Saikiran Bikumalla" userId="5b9cbaa3-0c30-4e32-937e-d3eae517ff43" providerId="ADAL" clId="{AD96BD4E-3831-44FC-939F-60B320B5A691}" dt="2022-01-06T14:08:10.716" v="195" actId="27636"/>
          <ac:spMkLst>
            <pc:docMk/>
            <pc:sldMk cId="4085443503" sldId="264"/>
            <ac:spMk id="2" creationId="{F0F0EBF3-0279-46EC-950E-68488CFF84C8}"/>
          </ac:spMkLst>
        </pc:spChg>
        <pc:spChg chg="mod">
          <ac:chgData name="Saikiran Bikumalla" userId="5b9cbaa3-0c30-4e32-937e-d3eae517ff43" providerId="ADAL" clId="{AD96BD4E-3831-44FC-939F-60B320B5A691}" dt="2022-01-06T14:08:55.780" v="209" actId="12"/>
          <ac:spMkLst>
            <pc:docMk/>
            <pc:sldMk cId="4085443503" sldId="264"/>
            <ac:spMk id="5" creationId="{20E05B88-6862-4DBB-92CE-BAD249A3A433}"/>
          </ac:spMkLst>
        </pc:spChg>
        <pc:picChg chg="add mod">
          <ac:chgData name="Saikiran Bikumalla" userId="5b9cbaa3-0c30-4e32-937e-d3eae517ff43" providerId="ADAL" clId="{AD96BD4E-3831-44FC-939F-60B320B5A691}" dt="2022-01-06T14:09:07.351" v="213" actId="1076"/>
          <ac:picMkLst>
            <pc:docMk/>
            <pc:sldMk cId="4085443503" sldId="264"/>
            <ac:picMk id="4" creationId="{28C16038-3E9B-428C-BE30-263B20D01FCD}"/>
          </ac:picMkLst>
        </pc:picChg>
      </pc:sldChg>
      <pc:sldChg chg="del">
        <pc:chgData name="Saikiran Bikumalla" userId="5b9cbaa3-0c30-4e32-937e-d3eae517ff43" providerId="ADAL" clId="{AD96BD4E-3831-44FC-939F-60B320B5A691}" dt="2022-01-06T14:39:16.081" v="779" actId="47"/>
        <pc:sldMkLst>
          <pc:docMk/>
          <pc:sldMk cId="1728637756" sldId="265"/>
        </pc:sldMkLst>
      </pc:sldChg>
      <pc:sldChg chg="del">
        <pc:chgData name="Saikiran Bikumalla" userId="5b9cbaa3-0c30-4e32-937e-d3eae517ff43" providerId="ADAL" clId="{AD96BD4E-3831-44FC-939F-60B320B5A691}" dt="2022-01-06T14:39:20.893" v="785" actId="47"/>
        <pc:sldMkLst>
          <pc:docMk/>
          <pc:sldMk cId="1528440230" sldId="266"/>
        </pc:sldMkLst>
      </pc:sldChg>
      <pc:sldChg chg="del">
        <pc:chgData name="Saikiran Bikumalla" userId="5b9cbaa3-0c30-4e32-937e-d3eae517ff43" providerId="ADAL" clId="{AD96BD4E-3831-44FC-939F-60B320B5A691}" dt="2022-01-06T14:39:18.174" v="782" actId="47"/>
        <pc:sldMkLst>
          <pc:docMk/>
          <pc:sldMk cId="4109228836" sldId="267"/>
        </pc:sldMkLst>
      </pc:sldChg>
      <pc:sldChg chg="modSp mod">
        <pc:chgData name="Saikiran Bikumalla" userId="5b9cbaa3-0c30-4e32-937e-d3eae517ff43" providerId="ADAL" clId="{AD96BD4E-3831-44FC-939F-60B320B5A691}" dt="2022-01-06T14:40:54.321" v="822" actId="20577"/>
        <pc:sldMkLst>
          <pc:docMk/>
          <pc:sldMk cId="2762646853" sldId="268"/>
        </pc:sldMkLst>
        <pc:spChg chg="mod">
          <ac:chgData name="Saikiran Bikumalla" userId="5b9cbaa3-0c30-4e32-937e-d3eae517ff43" providerId="ADAL" clId="{AD96BD4E-3831-44FC-939F-60B320B5A691}" dt="2022-01-06T14:39:30.842" v="788" actId="122"/>
          <ac:spMkLst>
            <pc:docMk/>
            <pc:sldMk cId="2762646853" sldId="268"/>
            <ac:spMk id="2" creationId="{26A06AFB-5153-40BA-A038-BE5DDADFE8A6}"/>
          </ac:spMkLst>
        </pc:spChg>
        <pc:spChg chg="mod">
          <ac:chgData name="Saikiran Bikumalla" userId="5b9cbaa3-0c30-4e32-937e-d3eae517ff43" providerId="ADAL" clId="{AD96BD4E-3831-44FC-939F-60B320B5A691}" dt="2022-01-06T14:40:54.321" v="822" actId="20577"/>
          <ac:spMkLst>
            <pc:docMk/>
            <pc:sldMk cId="2762646853" sldId="268"/>
            <ac:spMk id="3" creationId="{298CAEAB-BE3A-4437-A0CF-4A45E5542896}"/>
          </ac:spMkLst>
        </pc:spChg>
      </pc:sldChg>
      <pc:sldChg chg="modSp mod">
        <pc:chgData name="Saikiran Bikumalla" userId="5b9cbaa3-0c30-4e32-937e-d3eae517ff43" providerId="ADAL" clId="{AD96BD4E-3831-44FC-939F-60B320B5A691}" dt="2022-01-06T14:41:34.871" v="837" actId="14100"/>
        <pc:sldMkLst>
          <pc:docMk/>
          <pc:sldMk cId="3545958145" sldId="274"/>
        </pc:sldMkLst>
        <pc:spChg chg="mod">
          <ac:chgData name="Saikiran Bikumalla" userId="5b9cbaa3-0c30-4e32-937e-d3eae517ff43" providerId="ADAL" clId="{AD96BD4E-3831-44FC-939F-60B320B5A691}" dt="2022-01-06T14:41:34.871" v="837" actId="14100"/>
          <ac:spMkLst>
            <pc:docMk/>
            <pc:sldMk cId="3545958145" sldId="274"/>
            <ac:spMk id="3" creationId="{298CAEAB-BE3A-4437-A0CF-4A45E5542896}"/>
          </ac:spMkLst>
        </pc:spChg>
      </pc:sldChg>
      <pc:sldChg chg="modSp mod">
        <pc:chgData name="Saikiran Bikumalla" userId="5b9cbaa3-0c30-4e32-937e-d3eae517ff43" providerId="ADAL" clId="{AD96BD4E-3831-44FC-939F-60B320B5A691}" dt="2022-01-06T14:04:26.944" v="149"/>
        <pc:sldMkLst>
          <pc:docMk/>
          <pc:sldMk cId="3602492095" sldId="275"/>
        </pc:sldMkLst>
        <pc:spChg chg="mod">
          <ac:chgData name="Saikiran Bikumalla" userId="5b9cbaa3-0c30-4e32-937e-d3eae517ff43" providerId="ADAL" clId="{AD96BD4E-3831-44FC-939F-60B320B5A691}" dt="2022-01-06T14:04:14.992" v="148" actId="20577"/>
          <ac:spMkLst>
            <pc:docMk/>
            <pc:sldMk cId="3602492095" sldId="275"/>
            <ac:spMk id="2" creationId="{5A0962B8-71F5-49D7-981F-7D4FFC890514}"/>
          </ac:spMkLst>
        </pc:spChg>
        <pc:spChg chg="mod">
          <ac:chgData name="Saikiran Bikumalla" userId="5b9cbaa3-0c30-4e32-937e-d3eae517ff43" providerId="ADAL" clId="{AD96BD4E-3831-44FC-939F-60B320B5A691}" dt="2022-01-06T14:04:26.944" v="149"/>
          <ac:spMkLst>
            <pc:docMk/>
            <pc:sldMk cId="3602492095" sldId="275"/>
            <ac:spMk id="3" creationId="{00C4108B-D1B1-4CC2-9BD1-883C87709A82}"/>
          </ac:spMkLst>
        </pc:spChg>
      </pc:sldChg>
      <pc:sldChg chg="addSp delSp modSp mod">
        <pc:chgData name="Saikiran Bikumalla" userId="5b9cbaa3-0c30-4e32-937e-d3eae517ff43" providerId="ADAL" clId="{AD96BD4E-3831-44FC-939F-60B320B5A691}" dt="2022-01-06T14:05:48.877" v="168" actId="1076"/>
        <pc:sldMkLst>
          <pc:docMk/>
          <pc:sldMk cId="3950543075" sldId="276"/>
        </pc:sldMkLst>
        <pc:spChg chg="mod">
          <ac:chgData name="Saikiran Bikumalla" userId="5b9cbaa3-0c30-4e32-937e-d3eae517ff43" providerId="ADAL" clId="{AD96BD4E-3831-44FC-939F-60B320B5A691}" dt="2022-01-06T14:04:45.402" v="150"/>
          <ac:spMkLst>
            <pc:docMk/>
            <pc:sldMk cId="3950543075" sldId="276"/>
            <ac:spMk id="2" creationId="{5A0962B8-71F5-49D7-981F-7D4FFC890514}"/>
          </ac:spMkLst>
        </pc:spChg>
        <pc:spChg chg="mod">
          <ac:chgData name="Saikiran Bikumalla" userId="5b9cbaa3-0c30-4e32-937e-d3eae517ff43" providerId="ADAL" clId="{AD96BD4E-3831-44FC-939F-60B320B5A691}" dt="2022-01-06T14:05:14.082" v="159" actId="20577"/>
          <ac:spMkLst>
            <pc:docMk/>
            <pc:sldMk cId="3950543075" sldId="276"/>
            <ac:spMk id="3" creationId="{00C4108B-D1B1-4CC2-9BD1-883C87709A82}"/>
          </ac:spMkLst>
        </pc:spChg>
        <pc:picChg chg="del">
          <ac:chgData name="Saikiran Bikumalla" userId="5b9cbaa3-0c30-4e32-937e-d3eae517ff43" providerId="ADAL" clId="{AD96BD4E-3831-44FC-939F-60B320B5A691}" dt="2022-01-06T14:05:19.008" v="160" actId="478"/>
          <ac:picMkLst>
            <pc:docMk/>
            <pc:sldMk cId="3950543075" sldId="276"/>
            <ac:picMk id="5" creationId="{9D8D47AF-ADBC-4F40-9344-44090DE4FD87}"/>
          </ac:picMkLst>
        </pc:picChg>
        <pc:picChg chg="add mod">
          <ac:chgData name="Saikiran Bikumalla" userId="5b9cbaa3-0c30-4e32-937e-d3eae517ff43" providerId="ADAL" clId="{AD96BD4E-3831-44FC-939F-60B320B5A691}" dt="2022-01-06T14:05:26.466" v="162" actId="1076"/>
          <ac:picMkLst>
            <pc:docMk/>
            <pc:sldMk cId="3950543075" sldId="276"/>
            <ac:picMk id="6" creationId="{D9BEA87B-F627-4FFD-B1B7-A95D7E19DF8C}"/>
          </ac:picMkLst>
        </pc:picChg>
        <pc:picChg chg="add mod">
          <ac:chgData name="Saikiran Bikumalla" userId="5b9cbaa3-0c30-4e32-937e-d3eae517ff43" providerId="ADAL" clId="{AD96BD4E-3831-44FC-939F-60B320B5A691}" dt="2022-01-06T14:05:48.877" v="168" actId="1076"/>
          <ac:picMkLst>
            <pc:docMk/>
            <pc:sldMk cId="3950543075" sldId="276"/>
            <ac:picMk id="7" creationId="{FD199D5B-26DC-4212-B959-B13E5FBA39FE}"/>
          </ac:picMkLst>
        </pc:picChg>
      </pc:sldChg>
      <pc:sldChg chg="addSp delSp modSp mod">
        <pc:chgData name="Saikiran Bikumalla" userId="5b9cbaa3-0c30-4e32-937e-d3eae517ff43" providerId="ADAL" clId="{AD96BD4E-3831-44FC-939F-60B320B5A691}" dt="2022-01-06T14:07:11.352" v="185" actId="14100"/>
        <pc:sldMkLst>
          <pc:docMk/>
          <pc:sldMk cId="2465180910" sldId="277"/>
        </pc:sldMkLst>
        <pc:spChg chg="mod">
          <ac:chgData name="Saikiran Bikumalla" userId="5b9cbaa3-0c30-4e32-937e-d3eae517ff43" providerId="ADAL" clId="{AD96BD4E-3831-44FC-939F-60B320B5A691}" dt="2022-01-06T14:07:11.352" v="185" actId="14100"/>
          <ac:spMkLst>
            <pc:docMk/>
            <pc:sldMk cId="2465180910" sldId="277"/>
            <ac:spMk id="2" creationId="{5A0962B8-71F5-49D7-981F-7D4FFC890514}"/>
          </ac:spMkLst>
        </pc:spChg>
        <pc:spChg chg="mod">
          <ac:chgData name="Saikiran Bikumalla" userId="5b9cbaa3-0c30-4e32-937e-d3eae517ff43" providerId="ADAL" clId="{AD96BD4E-3831-44FC-939F-60B320B5A691}" dt="2022-01-06T14:07:08.350" v="184" actId="14100"/>
          <ac:spMkLst>
            <pc:docMk/>
            <pc:sldMk cId="2465180910" sldId="277"/>
            <ac:spMk id="3" creationId="{00C4108B-D1B1-4CC2-9BD1-883C87709A82}"/>
          </ac:spMkLst>
        </pc:spChg>
        <pc:spChg chg="add mod">
          <ac:chgData name="Saikiran Bikumalla" userId="5b9cbaa3-0c30-4e32-937e-d3eae517ff43" providerId="ADAL" clId="{AD96BD4E-3831-44FC-939F-60B320B5A691}" dt="2022-01-06T14:07:02.304" v="183" actId="122"/>
          <ac:spMkLst>
            <pc:docMk/>
            <pc:sldMk cId="2465180910" sldId="277"/>
            <ac:spMk id="7" creationId="{E2094451-0801-493B-A7E8-02AD766D6E37}"/>
          </ac:spMkLst>
        </pc:spChg>
        <pc:picChg chg="add mod">
          <ac:chgData name="Saikiran Bikumalla" userId="5b9cbaa3-0c30-4e32-937e-d3eae517ff43" providerId="ADAL" clId="{AD96BD4E-3831-44FC-939F-60B320B5A691}" dt="2022-01-06T14:06:45.661" v="178" actId="1076"/>
          <ac:picMkLst>
            <pc:docMk/>
            <pc:sldMk cId="2465180910" sldId="277"/>
            <ac:picMk id="5" creationId="{0CC4FA0B-9A1D-4D72-BF43-0A92FB2137FC}"/>
          </ac:picMkLst>
        </pc:picChg>
        <pc:picChg chg="del">
          <ac:chgData name="Saikiran Bikumalla" userId="5b9cbaa3-0c30-4e32-937e-d3eae517ff43" providerId="ADAL" clId="{AD96BD4E-3831-44FC-939F-60B320B5A691}" dt="2022-01-06T14:06:32.302" v="173" actId="478"/>
          <ac:picMkLst>
            <pc:docMk/>
            <pc:sldMk cId="2465180910" sldId="277"/>
            <ac:picMk id="8" creationId="{B30C9D6D-DCF5-4A22-8D51-E9DA865D22C2}"/>
          </ac:picMkLst>
        </pc:picChg>
      </pc:sldChg>
      <pc:sldChg chg="addSp delSp modSp mod">
        <pc:chgData name="Saikiran Bikumalla" userId="5b9cbaa3-0c30-4e32-937e-d3eae517ff43" providerId="ADAL" clId="{AD96BD4E-3831-44FC-939F-60B320B5A691}" dt="2022-01-06T14:11:57.668" v="332" actId="20577"/>
        <pc:sldMkLst>
          <pc:docMk/>
          <pc:sldMk cId="4280900124" sldId="279"/>
        </pc:sldMkLst>
        <pc:spChg chg="mod">
          <ac:chgData name="Saikiran Bikumalla" userId="5b9cbaa3-0c30-4e32-937e-d3eae517ff43" providerId="ADAL" clId="{AD96BD4E-3831-44FC-939F-60B320B5A691}" dt="2022-01-06T14:09:38.833" v="248" actId="20577"/>
          <ac:spMkLst>
            <pc:docMk/>
            <pc:sldMk cId="4280900124" sldId="279"/>
            <ac:spMk id="2" creationId="{F0F0EBF3-0279-46EC-950E-68488CFF84C8}"/>
          </ac:spMkLst>
        </pc:spChg>
        <pc:spChg chg="mod">
          <ac:chgData name="Saikiran Bikumalla" userId="5b9cbaa3-0c30-4e32-937e-d3eae517ff43" providerId="ADAL" clId="{AD96BD4E-3831-44FC-939F-60B320B5A691}" dt="2022-01-06T14:11:57.668" v="332" actId="20577"/>
          <ac:spMkLst>
            <pc:docMk/>
            <pc:sldMk cId="4280900124" sldId="279"/>
            <ac:spMk id="5" creationId="{20E05B88-6862-4DBB-92CE-BAD249A3A433}"/>
          </ac:spMkLst>
        </pc:spChg>
        <pc:picChg chg="del">
          <ac:chgData name="Saikiran Bikumalla" userId="5b9cbaa3-0c30-4e32-937e-d3eae517ff43" providerId="ADAL" clId="{AD96BD4E-3831-44FC-939F-60B320B5A691}" dt="2022-01-06T14:09:46.481" v="249" actId="478"/>
          <ac:picMkLst>
            <pc:docMk/>
            <pc:sldMk cId="4280900124" sldId="279"/>
            <ac:picMk id="4" creationId="{CD226BA0-A78B-4349-B572-9BFAAB45040B}"/>
          </ac:picMkLst>
        </pc:picChg>
        <pc:picChg chg="add mod">
          <ac:chgData name="Saikiran Bikumalla" userId="5b9cbaa3-0c30-4e32-937e-d3eae517ff43" providerId="ADAL" clId="{AD96BD4E-3831-44FC-939F-60B320B5A691}" dt="2022-01-06T14:11:26.666" v="316" actId="1076"/>
          <ac:picMkLst>
            <pc:docMk/>
            <pc:sldMk cId="4280900124" sldId="279"/>
            <ac:picMk id="6" creationId="{786C24BA-E098-4F40-9A16-7869F2B7C50A}"/>
          </ac:picMkLst>
        </pc:picChg>
        <pc:picChg chg="add mod">
          <ac:chgData name="Saikiran Bikumalla" userId="5b9cbaa3-0c30-4e32-937e-d3eae517ff43" providerId="ADAL" clId="{AD96BD4E-3831-44FC-939F-60B320B5A691}" dt="2022-01-06T14:11:28.307" v="317" actId="1076"/>
          <ac:picMkLst>
            <pc:docMk/>
            <pc:sldMk cId="4280900124" sldId="279"/>
            <ac:picMk id="7" creationId="{C431FADE-72A6-422C-99AD-16B4A8879201}"/>
          </ac:picMkLst>
        </pc:picChg>
      </pc:sldChg>
      <pc:sldChg chg="addSp delSp modSp mod">
        <pc:chgData name="Saikiran Bikumalla" userId="5b9cbaa3-0c30-4e32-937e-d3eae517ff43" providerId="ADAL" clId="{AD96BD4E-3831-44FC-939F-60B320B5A691}" dt="2022-01-06T14:14:39.901" v="365" actId="1076"/>
        <pc:sldMkLst>
          <pc:docMk/>
          <pc:sldMk cId="3331669004" sldId="280"/>
        </pc:sldMkLst>
        <pc:spChg chg="mod">
          <ac:chgData name="Saikiran Bikumalla" userId="5b9cbaa3-0c30-4e32-937e-d3eae517ff43" providerId="ADAL" clId="{AD96BD4E-3831-44FC-939F-60B320B5A691}" dt="2022-01-06T14:12:21.248" v="336" actId="20577"/>
          <ac:spMkLst>
            <pc:docMk/>
            <pc:sldMk cId="3331669004" sldId="280"/>
            <ac:spMk id="2" creationId="{F0F0EBF3-0279-46EC-950E-68488CFF84C8}"/>
          </ac:spMkLst>
        </pc:spChg>
        <pc:spChg chg="mod">
          <ac:chgData name="Saikiran Bikumalla" userId="5b9cbaa3-0c30-4e32-937e-d3eae517ff43" providerId="ADAL" clId="{AD96BD4E-3831-44FC-939F-60B320B5A691}" dt="2022-01-06T14:12:56.030" v="343" actId="1076"/>
          <ac:spMkLst>
            <pc:docMk/>
            <pc:sldMk cId="3331669004" sldId="280"/>
            <ac:spMk id="5" creationId="{20E05B88-6862-4DBB-92CE-BAD249A3A433}"/>
          </ac:spMkLst>
        </pc:spChg>
        <pc:spChg chg="add mod">
          <ac:chgData name="Saikiran Bikumalla" userId="5b9cbaa3-0c30-4e32-937e-d3eae517ff43" providerId="ADAL" clId="{AD96BD4E-3831-44FC-939F-60B320B5A691}" dt="2022-01-06T14:13:52.221" v="352" actId="20577"/>
          <ac:spMkLst>
            <pc:docMk/>
            <pc:sldMk cId="3331669004" sldId="280"/>
            <ac:spMk id="8" creationId="{B136C96A-D862-4307-AB71-79207B653E13}"/>
          </ac:spMkLst>
        </pc:spChg>
        <pc:spChg chg="add del mod">
          <ac:chgData name="Saikiran Bikumalla" userId="5b9cbaa3-0c30-4e32-937e-d3eae517ff43" providerId="ADAL" clId="{AD96BD4E-3831-44FC-939F-60B320B5A691}" dt="2022-01-06T14:13:15.795" v="347"/>
          <ac:spMkLst>
            <pc:docMk/>
            <pc:sldMk cId="3331669004" sldId="280"/>
            <ac:spMk id="9" creationId="{2F634D57-D1EC-42B7-AEA6-EA768BF4E7BB}"/>
          </ac:spMkLst>
        </pc:spChg>
        <pc:spChg chg="add del">
          <ac:chgData name="Saikiran Bikumalla" userId="5b9cbaa3-0c30-4e32-937e-d3eae517ff43" providerId="ADAL" clId="{AD96BD4E-3831-44FC-939F-60B320B5A691}" dt="2022-01-06T14:13:32.179" v="349" actId="478"/>
          <ac:spMkLst>
            <pc:docMk/>
            <pc:sldMk cId="3331669004" sldId="280"/>
            <ac:spMk id="10" creationId="{1B7E92FE-B91A-49BD-8E11-85E7B47AB179}"/>
          </ac:spMkLst>
        </pc:spChg>
        <pc:spChg chg="add mod">
          <ac:chgData name="Saikiran Bikumalla" userId="5b9cbaa3-0c30-4e32-937e-d3eae517ff43" providerId="ADAL" clId="{AD96BD4E-3831-44FC-939F-60B320B5A691}" dt="2022-01-06T14:14:39.901" v="365" actId="1076"/>
          <ac:spMkLst>
            <pc:docMk/>
            <pc:sldMk cId="3331669004" sldId="280"/>
            <ac:spMk id="12" creationId="{CDDB25E9-4687-44E9-82C1-6945A6E68B3F}"/>
          </ac:spMkLst>
        </pc:spChg>
        <pc:picChg chg="del">
          <ac:chgData name="Saikiran Bikumalla" userId="5b9cbaa3-0c30-4e32-937e-d3eae517ff43" providerId="ADAL" clId="{AD96BD4E-3831-44FC-939F-60B320B5A691}" dt="2022-01-06T14:12:42.272" v="340" actId="478"/>
          <ac:picMkLst>
            <pc:docMk/>
            <pc:sldMk cId="3331669004" sldId="280"/>
            <ac:picMk id="6" creationId="{476D6F51-0F1B-424D-AC4F-CC663F998129}"/>
          </ac:picMkLst>
        </pc:picChg>
        <pc:picChg chg="add mod">
          <ac:chgData name="Saikiran Bikumalla" userId="5b9cbaa3-0c30-4e32-937e-d3eae517ff43" providerId="ADAL" clId="{AD96BD4E-3831-44FC-939F-60B320B5A691}" dt="2022-01-06T14:12:48.823" v="341" actId="1076"/>
          <ac:picMkLst>
            <pc:docMk/>
            <pc:sldMk cId="3331669004" sldId="280"/>
            <ac:picMk id="7" creationId="{223132EA-D7E0-4AAF-B9B6-9B4ACEFA9D26}"/>
          </ac:picMkLst>
        </pc:picChg>
        <pc:picChg chg="add mod">
          <ac:chgData name="Saikiran Bikumalla" userId="5b9cbaa3-0c30-4e32-937e-d3eae517ff43" providerId="ADAL" clId="{AD96BD4E-3831-44FC-939F-60B320B5A691}" dt="2022-01-06T14:14:06.189" v="356" actId="1076"/>
          <ac:picMkLst>
            <pc:docMk/>
            <pc:sldMk cId="3331669004" sldId="280"/>
            <ac:picMk id="11" creationId="{AB93B156-193E-4594-A8C9-E7C97C042FA0}"/>
          </ac:picMkLst>
        </pc:picChg>
      </pc:sldChg>
      <pc:sldChg chg="modSp mod">
        <pc:chgData name="Saikiran Bikumalla" userId="5b9cbaa3-0c30-4e32-937e-d3eae517ff43" providerId="ADAL" clId="{AD96BD4E-3831-44FC-939F-60B320B5A691}" dt="2022-01-06T14:16:10.219" v="454" actId="313"/>
        <pc:sldMkLst>
          <pc:docMk/>
          <pc:sldMk cId="3828948214" sldId="281"/>
        </pc:sldMkLst>
        <pc:spChg chg="mod">
          <ac:chgData name="Saikiran Bikumalla" userId="5b9cbaa3-0c30-4e32-937e-d3eae517ff43" providerId="ADAL" clId="{AD96BD4E-3831-44FC-939F-60B320B5A691}" dt="2022-01-06T14:15:09.124" v="374" actId="20577"/>
          <ac:spMkLst>
            <pc:docMk/>
            <pc:sldMk cId="3828948214" sldId="281"/>
            <ac:spMk id="2" creationId="{F0F0EBF3-0279-46EC-950E-68488CFF84C8}"/>
          </ac:spMkLst>
        </pc:spChg>
        <pc:spChg chg="mod">
          <ac:chgData name="Saikiran Bikumalla" userId="5b9cbaa3-0c30-4e32-937e-d3eae517ff43" providerId="ADAL" clId="{AD96BD4E-3831-44FC-939F-60B320B5A691}" dt="2022-01-06T14:16:10.219" v="454" actId="313"/>
          <ac:spMkLst>
            <pc:docMk/>
            <pc:sldMk cId="3828948214" sldId="281"/>
            <ac:spMk id="5" creationId="{20E05B88-6862-4DBB-92CE-BAD249A3A433}"/>
          </ac:spMkLst>
        </pc:spChg>
      </pc:sldChg>
      <pc:sldChg chg="addSp modSp mod">
        <pc:chgData name="Saikiran Bikumalla" userId="5b9cbaa3-0c30-4e32-937e-d3eae517ff43" providerId="ADAL" clId="{AD96BD4E-3831-44FC-939F-60B320B5A691}" dt="2022-01-06T14:17:32.400" v="469" actId="1076"/>
        <pc:sldMkLst>
          <pc:docMk/>
          <pc:sldMk cId="3243206991" sldId="282"/>
        </pc:sldMkLst>
        <pc:spChg chg="mod">
          <ac:chgData name="Saikiran Bikumalla" userId="5b9cbaa3-0c30-4e32-937e-d3eae517ff43" providerId="ADAL" clId="{AD96BD4E-3831-44FC-939F-60B320B5A691}" dt="2022-01-06T14:16:26.280" v="455"/>
          <ac:spMkLst>
            <pc:docMk/>
            <pc:sldMk cId="3243206991" sldId="282"/>
            <ac:spMk id="2" creationId="{F0F0EBF3-0279-46EC-950E-68488CFF84C8}"/>
          </ac:spMkLst>
        </pc:spChg>
        <pc:spChg chg="mod">
          <ac:chgData name="Saikiran Bikumalla" userId="5b9cbaa3-0c30-4e32-937e-d3eae517ff43" providerId="ADAL" clId="{AD96BD4E-3831-44FC-939F-60B320B5A691}" dt="2022-01-06T14:17:32.400" v="469" actId="1076"/>
          <ac:spMkLst>
            <pc:docMk/>
            <pc:sldMk cId="3243206991" sldId="282"/>
            <ac:spMk id="3" creationId="{3E91156E-BBAF-4BF8-9FAE-A682BE851FE0}"/>
          </ac:spMkLst>
        </pc:spChg>
        <pc:picChg chg="add mod">
          <ac:chgData name="Saikiran Bikumalla" userId="5b9cbaa3-0c30-4e32-937e-d3eae517ff43" providerId="ADAL" clId="{AD96BD4E-3831-44FC-939F-60B320B5A691}" dt="2022-01-06T14:17:29.140" v="468" actId="1076"/>
          <ac:picMkLst>
            <pc:docMk/>
            <pc:sldMk cId="3243206991" sldId="282"/>
            <ac:picMk id="4" creationId="{45EC7B53-BF0C-433F-BE17-0B17C6C3B3D7}"/>
          </ac:picMkLst>
        </pc:picChg>
      </pc:sldChg>
      <pc:sldChg chg="delSp modSp mod">
        <pc:chgData name="Saikiran Bikumalla" userId="5b9cbaa3-0c30-4e32-937e-d3eae517ff43" providerId="ADAL" clId="{AD96BD4E-3831-44FC-939F-60B320B5A691}" dt="2022-01-06T14:27:58.329" v="578" actId="1036"/>
        <pc:sldMkLst>
          <pc:docMk/>
          <pc:sldMk cId="1103442959" sldId="284"/>
        </pc:sldMkLst>
        <pc:spChg chg="mod">
          <ac:chgData name="Saikiran Bikumalla" userId="5b9cbaa3-0c30-4e32-937e-d3eae517ff43" providerId="ADAL" clId="{AD96BD4E-3831-44FC-939F-60B320B5A691}" dt="2022-01-06T14:26:55.407" v="555" actId="14100"/>
          <ac:spMkLst>
            <pc:docMk/>
            <pc:sldMk cId="1103442959" sldId="284"/>
            <ac:spMk id="2" creationId="{F0F0EBF3-0279-46EC-950E-68488CFF84C8}"/>
          </ac:spMkLst>
        </pc:spChg>
        <pc:spChg chg="mod">
          <ac:chgData name="Saikiran Bikumalla" userId="5b9cbaa3-0c30-4e32-937e-d3eae517ff43" providerId="ADAL" clId="{AD96BD4E-3831-44FC-939F-60B320B5A691}" dt="2022-01-06T14:27:58.329" v="578" actId="1036"/>
          <ac:spMkLst>
            <pc:docMk/>
            <pc:sldMk cId="1103442959" sldId="284"/>
            <ac:spMk id="3" creationId="{3E91156E-BBAF-4BF8-9FAE-A682BE851FE0}"/>
          </ac:spMkLst>
        </pc:spChg>
        <pc:spChg chg="del">
          <ac:chgData name="Saikiran Bikumalla" userId="5b9cbaa3-0c30-4e32-937e-d3eae517ff43" providerId="ADAL" clId="{AD96BD4E-3831-44FC-939F-60B320B5A691}" dt="2022-01-06T14:27:09.040" v="557" actId="478"/>
          <ac:spMkLst>
            <pc:docMk/>
            <pc:sldMk cId="1103442959" sldId="284"/>
            <ac:spMk id="5" creationId="{6D1019DB-E6D1-402D-AFF2-B56212837BAC}"/>
          </ac:spMkLst>
        </pc:spChg>
      </pc:sldChg>
      <pc:sldChg chg="addSp delSp modSp mod">
        <pc:chgData name="Saikiran Bikumalla" userId="5b9cbaa3-0c30-4e32-937e-d3eae517ff43" providerId="ADAL" clId="{AD96BD4E-3831-44FC-939F-60B320B5A691}" dt="2022-01-06T14:30:09.844" v="623" actId="1076"/>
        <pc:sldMkLst>
          <pc:docMk/>
          <pc:sldMk cId="2451386121" sldId="285"/>
        </pc:sldMkLst>
        <pc:spChg chg="mod">
          <ac:chgData name="Saikiran Bikumalla" userId="5b9cbaa3-0c30-4e32-937e-d3eae517ff43" providerId="ADAL" clId="{AD96BD4E-3831-44FC-939F-60B320B5A691}" dt="2022-01-06T14:29:07.195" v="609"/>
          <ac:spMkLst>
            <pc:docMk/>
            <pc:sldMk cId="2451386121" sldId="285"/>
            <ac:spMk id="2" creationId="{F0F0EBF3-0279-46EC-950E-68488CFF84C8}"/>
          </ac:spMkLst>
        </pc:spChg>
        <pc:spChg chg="mod">
          <ac:chgData name="Saikiran Bikumalla" userId="5b9cbaa3-0c30-4e32-937e-d3eae517ff43" providerId="ADAL" clId="{AD96BD4E-3831-44FC-939F-60B320B5A691}" dt="2022-01-06T14:30:09.844" v="623" actId="1076"/>
          <ac:spMkLst>
            <pc:docMk/>
            <pc:sldMk cId="2451386121" sldId="285"/>
            <ac:spMk id="4" creationId="{832DEECE-BAE5-4A3F-8D1D-8E83B9DC64CD}"/>
          </ac:spMkLst>
        </pc:spChg>
        <pc:spChg chg="del mod">
          <ac:chgData name="Saikiran Bikumalla" userId="5b9cbaa3-0c30-4e32-937e-d3eae517ff43" providerId="ADAL" clId="{AD96BD4E-3831-44FC-939F-60B320B5A691}" dt="2022-01-06T14:29:27.327" v="615" actId="478"/>
          <ac:spMkLst>
            <pc:docMk/>
            <pc:sldMk cId="2451386121" sldId="285"/>
            <ac:spMk id="14" creationId="{75324667-6C55-445B-B057-B45B129F3C74}"/>
          </ac:spMkLst>
        </pc:spChg>
        <pc:spChg chg="del">
          <ac:chgData name="Saikiran Bikumalla" userId="5b9cbaa3-0c30-4e32-937e-d3eae517ff43" providerId="ADAL" clId="{AD96BD4E-3831-44FC-939F-60B320B5A691}" dt="2022-01-06T14:29:22.647" v="613" actId="478"/>
          <ac:spMkLst>
            <pc:docMk/>
            <pc:sldMk cId="2451386121" sldId="285"/>
            <ac:spMk id="15" creationId="{18FFD923-373B-4C32-ADBB-4A877D93FB90}"/>
          </ac:spMkLst>
        </pc:spChg>
        <pc:picChg chg="del">
          <ac:chgData name="Saikiran Bikumalla" userId="5b9cbaa3-0c30-4e32-937e-d3eae517ff43" providerId="ADAL" clId="{AD96BD4E-3831-44FC-939F-60B320B5A691}" dt="2022-01-06T14:29:15.241" v="610" actId="478"/>
          <ac:picMkLst>
            <pc:docMk/>
            <pc:sldMk cId="2451386121" sldId="285"/>
            <ac:picMk id="7" creationId="{93585A16-4C52-4F52-8243-D77882003054}"/>
          </ac:picMkLst>
        </pc:picChg>
        <pc:picChg chg="add mod">
          <ac:chgData name="Saikiran Bikumalla" userId="5b9cbaa3-0c30-4e32-937e-d3eae517ff43" providerId="ADAL" clId="{AD96BD4E-3831-44FC-939F-60B320B5A691}" dt="2022-01-06T14:29:35.951" v="617" actId="1076"/>
          <ac:picMkLst>
            <pc:docMk/>
            <pc:sldMk cId="2451386121" sldId="285"/>
            <ac:picMk id="8" creationId="{5D5D11FB-EB46-4E2F-85CF-F7FF4E89FAFD}"/>
          </ac:picMkLst>
        </pc:picChg>
        <pc:picChg chg="del">
          <ac:chgData name="Saikiran Bikumalla" userId="5b9cbaa3-0c30-4e32-937e-d3eae517ff43" providerId="ADAL" clId="{AD96BD4E-3831-44FC-939F-60B320B5A691}" dt="2022-01-06T14:29:16.959" v="611" actId="478"/>
          <ac:picMkLst>
            <pc:docMk/>
            <pc:sldMk cId="2451386121" sldId="285"/>
            <ac:picMk id="9" creationId="{EE234684-DC3B-4C6F-80CA-A0552D68C815}"/>
          </ac:picMkLst>
        </pc:picChg>
      </pc:sldChg>
      <pc:sldChg chg="addSp delSp modSp mod">
        <pc:chgData name="Saikiran Bikumalla" userId="5b9cbaa3-0c30-4e32-937e-d3eae517ff43" providerId="ADAL" clId="{AD96BD4E-3831-44FC-939F-60B320B5A691}" dt="2022-01-06T14:31:33.423" v="647" actId="20577"/>
        <pc:sldMkLst>
          <pc:docMk/>
          <pc:sldMk cId="4175868934" sldId="286"/>
        </pc:sldMkLst>
        <pc:spChg chg="mod">
          <ac:chgData name="Saikiran Bikumalla" userId="5b9cbaa3-0c30-4e32-937e-d3eae517ff43" providerId="ADAL" clId="{AD96BD4E-3831-44FC-939F-60B320B5A691}" dt="2022-01-06T14:30:47.625" v="631" actId="1076"/>
          <ac:spMkLst>
            <pc:docMk/>
            <pc:sldMk cId="4175868934" sldId="286"/>
            <ac:spMk id="2" creationId="{F0F0EBF3-0279-46EC-950E-68488CFF84C8}"/>
          </ac:spMkLst>
        </pc:spChg>
        <pc:spChg chg="del mod">
          <ac:chgData name="Saikiran Bikumalla" userId="5b9cbaa3-0c30-4e32-937e-d3eae517ff43" providerId="ADAL" clId="{AD96BD4E-3831-44FC-939F-60B320B5A691}" dt="2022-01-06T14:30:42.166" v="628"/>
          <ac:spMkLst>
            <pc:docMk/>
            <pc:sldMk cId="4175868934" sldId="286"/>
            <ac:spMk id="3" creationId="{57A8995D-AA8A-4FC9-BFB2-38FF0BB66020}"/>
          </ac:spMkLst>
        </pc:spChg>
        <pc:spChg chg="mod">
          <ac:chgData name="Saikiran Bikumalla" userId="5b9cbaa3-0c30-4e32-937e-d3eae517ff43" providerId="ADAL" clId="{AD96BD4E-3831-44FC-939F-60B320B5A691}" dt="2022-01-06T14:31:33.423" v="647" actId="20577"/>
          <ac:spMkLst>
            <pc:docMk/>
            <pc:sldMk cId="4175868934" sldId="286"/>
            <ac:spMk id="10" creationId="{50F8A824-797D-4F35-BEA5-A7882F58D8DA}"/>
          </ac:spMkLst>
        </pc:spChg>
        <pc:picChg chg="add mod">
          <ac:chgData name="Saikiran Bikumalla" userId="5b9cbaa3-0c30-4e32-937e-d3eae517ff43" providerId="ADAL" clId="{AD96BD4E-3831-44FC-939F-60B320B5A691}" dt="2022-01-06T14:31:17.976" v="637" actId="1076"/>
          <ac:picMkLst>
            <pc:docMk/>
            <pc:sldMk cId="4175868934" sldId="286"/>
            <ac:picMk id="7" creationId="{A7FC15A6-CB26-45EB-9F86-72FEE342348E}"/>
          </ac:picMkLst>
        </pc:picChg>
        <pc:picChg chg="del">
          <ac:chgData name="Saikiran Bikumalla" userId="5b9cbaa3-0c30-4e32-937e-d3eae517ff43" providerId="ADAL" clId="{AD96BD4E-3831-44FC-939F-60B320B5A691}" dt="2022-01-06T14:30:42.162" v="626" actId="478"/>
          <ac:picMkLst>
            <pc:docMk/>
            <pc:sldMk cId="4175868934" sldId="286"/>
            <ac:picMk id="11" creationId="{ADAFCD4A-7AAC-4420-AFDD-F14671F88EEB}"/>
          </ac:picMkLst>
        </pc:picChg>
        <pc:picChg chg="del">
          <ac:chgData name="Saikiran Bikumalla" userId="5b9cbaa3-0c30-4e32-937e-d3eae517ff43" providerId="ADAL" clId="{AD96BD4E-3831-44FC-939F-60B320B5A691}" dt="2022-01-06T14:30:43.942" v="629" actId="478"/>
          <ac:picMkLst>
            <pc:docMk/>
            <pc:sldMk cId="4175868934" sldId="286"/>
            <ac:picMk id="13" creationId="{BF4D7344-D6A4-40AF-9D11-7AD0B33ADE71}"/>
          </ac:picMkLst>
        </pc:picChg>
      </pc:sldChg>
      <pc:sldChg chg="addSp modSp mod">
        <pc:chgData name="Saikiran Bikumalla" userId="5b9cbaa3-0c30-4e32-937e-d3eae517ff43" providerId="ADAL" clId="{AD96BD4E-3831-44FC-939F-60B320B5A691}" dt="2022-01-06T14:34:42.591" v="697" actId="1036"/>
        <pc:sldMkLst>
          <pc:docMk/>
          <pc:sldMk cId="2580072694" sldId="287"/>
        </pc:sldMkLst>
        <pc:spChg chg="mod">
          <ac:chgData name="Saikiran Bikumalla" userId="5b9cbaa3-0c30-4e32-937e-d3eae517ff43" providerId="ADAL" clId="{AD96BD4E-3831-44FC-939F-60B320B5A691}" dt="2022-01-06T14:34:16.586" v="679"/>
          <ac:spMkLst>
            <pc:docMk/>
            <pc:sldMk cId="2580072694" sldId="287"/>
            <ac:spMk id="2" creationId="{F0F0EBF3-0279-46EC-950E-68488CFF84C8}"/>
          </ac:spMkLst>
        </pc:spChg>
        <pc:spChg chg="mod">
          <ac:chgData name="Saikiran Bikumalla" userId="5b9cbaa3-0c30-4e32-937e-d3eae517ff43" providerId="ADAL" clId="{AD96BD4E-3831-44FC-939F-60B320B5A691}" dt="2022-01-06T14:34:39.788" v="686" actId="1076"/>
          <ac:spMkLst>
            <pc:docMk/>
            <pc:sldMk cId="2580072694" sldId="287"/>
            <ac:spMk id="3" creationId="{A6783E12-B691-42C0-BB8F-CC148D4768B9}"/>
          </ac:spMkLst>
        </pc:spChg>
        <pc:picChg chg="add mod">
          <ac:chgData name="Saikiran Bikumalla" userId="5b9cbaa3-0c30-4e32-937e-d3eae517ff43" providerId="ADAL" clId="{AD96BD4E-3831-44FC-939F-60B320B5A691}" dt="2022-01-06T14:34:42.591" v="697" actId="1036"/>
          <ac:picMkLst>
            <pc:docMk/>
            <pc:sldMk cId="2580072694" sldId="287"/>
            <ac:picMk id="4" creationId="{1548B940-E050-4E5C-978F-A7DD81F21F4F}"/>
          </ac:picMkLst>
        </pc:picChg>
      </pc:sldChg>
      <pc:sldChg chg="modSp mod">
        <pc:chgData name="Saikiran Bikumalla" userId="5b9cbaa3-0c30-4e32-937e-d3eae517ff43" providerId="ADAL" clId="{AD96BD4E-3831-44FC-939F-60B320B5A691}" dt="2022-01-06T14:28:53.794" v="608" actId="1076"/>
        <pc:sldMkLst>
          <pc:docMk/>
          <pc:sldMk cId="3984133966" sldId="288"/>
        </pc:sldMkLst>
        <pc:spChg chg="mod">
          <ac:chgData name="Saikiran Bikumalla" userId="5b9cbaa3-0c30-4e32-937e-d3eae517ff43" providerId="ADAL" clId="{AD96BD4E-3831-44FC-939F-60B320B5A691}" dt="2022-01-06T14:28:12.416" v="579"/>
          <ac:spMkLst>
            <pc:docMk/>
            <pc:sldMk cId="3984133966" sldId="288"/>
            <ac:spMk id="2" creationId="{F0F0EBF3-0279-46EC-950E-68488CFF84C8}"/>
          </ac:spMkLst>
        </pc:spChg>
        <pc:spChg chg="mod">
          <ac:chgData name="Saikiran Bikumalla" userId="5b9cbaa3-0c30-4e32-937e-d3eae517ff43" providerId="ADAL" clId="{AD96BD4E-3831-44FC-939F-60B320B5A691}" dt="2022-01-06T14:28:53.794" v="608" actId="1076"/>
          <ac:spMkLst>
            <pc:docMk/>
            <pc:sldMk cId="3984133966" sldId="288"/>
            <ac:spMk id="3" creationId="{3E91156E-BBAF-4BF8-9FAE-A682BE851FE0}"/>
          </ac:spMkLst>
        </pc:spChg>
      </pc:sldChg>
      <pc:sldChg chg="del">
        <pc:chgData name="Saikiran Bikumalla" userId="5b9cbaa3-0c30-4e32-937e-d3eae517ff43" providerId="ADAL" clId="{AD96BD4E-3831-44FC-939F-60B320B5A691}" dt="2022-01-06T14:46:12.014" v="848" actId="47"/>
        <pc:sldMkLst>
          <pc:docMk/>
          <pc:sldMk cId="1316530272" sldId="289"/>
        </pc:sldMkLst>
      </pc:sldChg>
      <pc:sldChg chg="addSp delSp modSp mod">
        <pc:chgData name="Saikiran Bikumalla" userId="5b9cbaa3-0c30-4e32-937e-d3eae517ff43" providerId="ADAL" clId="{AD96BD4E-3831-44FC-939F-60B320B5A691}" dt="2022-01-06T14:38:08.060" v="766" actId="1036"/>
        <pc:sldMkLst>
          <pc:docMk/>
          <pc:sldMk cId="3305946092" sldId="290"/>
        </pc:sldMkLst>
        <pc:spChg chg="mod">
          <ac:chgData name="Saikiran Bikumalla" userId="5b9cbaa3-0c30-4e32-937e-d3eae517ff43" providerId="ADAL" clId="{AD96BD4E-3831-44FC-939F-60B320B5A691}" dt="2022-01-06T14:36:58.637" v="731"/>
          <ac:spMkLst>
            <pc:docMk/>
            <pc:sldMk cId="3305946092" sldId="290"/>
            <ac:spMk id="2" creationId="{F0F0EBF3-0279-46EC-950E-68488CFF84C8}"/>
          </ac:spMkLst>
        </pc:spChg>
        <pc:spChg chg="mod">
          <ac:chgData name="Saikiran Bikumalla" userId="5b9cbaa3-0c30-4e32-937e-d3eae517ff43" providerId="ADAL" clId="{AD96BD4E-3831-44FC-939F-60B320B5A691}" dt="2022-01-06T14:38:08.060" v="766" actId="1036"/>
          <ac:spMkLst>
            <pc:docMk/>
            <pc:sldMk cId="3305946092" sldId="290"/>
            <ac:spMk id="3" creationId="{A6783E12-B691-42C0-BB8F-CC148D4768B9}"/>
          </ac:spMkLst>
        </pc:spChg>
        <pc:spChg chg="del">
          <ac:chgData name="Saikiran Bikumalla" userId="5b9cbaa3-0c30-4e32-937e-d3eae517ff43" providerId="ADAL" clId="{AD96BD4E-3831-44FC-939F-60B320B5A691}" dt="2022-01-06T14:37:10.135" v="734" actId="478"/>
          <ac:spMkLst>
            <pc:docMk/>
            <pc:sldMk cId="3305946092" sldId="290"/>
            <ac:spMk id="6" creationId="{C997A3D4-3EA7-47A8-970A-1E6DF93485A6}"/>
          </ac:spMkLst>
        </pc:spChg>
        <pc:picChg chg="add mod">
          <ac:chgData name="Saikiran Bikumalla" userId="5b9cbaa3-0c30-4e32-937e-d3eae517ff43" providerId="ADAL" clId="{AD96BD4E-3831-44FC-939F-60B320B5A691}" dt="2022-01-06T14:38:03.983" v="759" actId="1036"/>
          <ac:picMkLst>
            <pc:docMk/>
            <pc:sldMk cId="3305946092" sldId="290"/>
            <ac:picMk id="4" creationId="{F04E99FD-D42C-4F0C-8060-402699B5750E}"/>
          </ac:picMkLst>
        </pc:picChg>
        <pc:picChg chg="del">
          <ac:chgData name="Saikiran Bikumalla" userId="5b9cbaa3-0c30-4e32-937e-d3eae517ff43" providerId="ADAL" clId="{AD96BD4E-3831-44FC-939F-60B320B5A691}" dt="2022-01-06T14:37:03.753" v="732" actId="478"/>
          <ac:picMkLst>
            <pc:docMk/>
            <pc:sldMk cId="3305946092" sldId="290"/>
            <ac:picMk id="5" creationId="{7176F79E-A263-4C02-8B5E-AE866B2E0B1A}"/>
          </ac:picMkLst>
        </pc:picChg>
      </pc:sldChg>
      <pc:sldChg chg="del">
        <pc:chgData name="Saikiran Bikumalla" userId="5b9cbaa3-0c30-4e32-937e-d3eae517ff43" providerId="ADAL" clId="{AD96BD4E-3831-44FC-939F-60B320B5A691}" dt="2022-01-06T14:39:16.694" v="780" actId="47"/>
        <pc:sldMkLst>
          <pc:docMk/>
          <pc:sldMk cId="1775624376" sldId="291"/>
        </pc:sldMkLst>
      </pc:sldChg>
      <pc:sldChg chg="del">
        <pc:chgData name="Saikiran Bikumalla" userId="5b9cbaa3-0c30-4e32-937e-d3eae517ff43" providerId="ADAL" clId="{AD96BD4E-3831-44FC-939F-60B320B5A691}" dt="2022-01-06T14:39:17.570" v="781" actId="47"/>
        <pc:sldMkLst>
          <pc:docMk/>
          <pc:sldMk cId="3129110088" sldId="292"/>
        </pc:sldMkLst>
      </pc:sldChg>
      <pc:sldChg chg="del">
        <pc:chgData name="Saikiran Bikumalla" userId="5b9cbaa3-0c30-4e32-937e-d3eae517ff43" providerId="ADAL" clId="{AD96BD4E-3831-44FC-939F-60B320B5A691}" dt="2022-01-06T14:39:19.337" v="783" actId="47"/>
        <pc:sldMkLst>
          <pc:docMk/>
          <pc:sldMk cId="2668939912" sldId="293"/>
        </pc:sldMkLst>
      </pc:sldChg>
      <pc:sldChg chg="del">
        <pc:chgData name="Saikiran Bikumalla" userId="5b9cbaa3-0c30-4e32-937e-d3eae517ff43" providerId="ADAL" clId="{AD96BD4E-3831-44FC-939F-60B320B5A691}" dt="2022-01-06T14:39:19.885" v="784" actId="47"/>
        <pc:sldMkLst>
          <pc:docMk/>
          <pc:sldMk cId="5495721" sldId="294"/>
        </pc:sldMkLst>
      </pc:sldChg>
      <pc:sldChg chg="del">
        <pc:chgData name="Saikiran Bikumalla" userId="5b9cbaa3-0c30-4e32-937e-d3eae517ff43" providerId="ADAL" clId="{AD96BD4E-3831-44FC-939F-60B320B5A691}" dt="2022-01-06T14:39:21.821" v="786" actId="47"/>
        <pc:sldMkLst>
          <pc:docMk/>
          <pc:sldMk cId="3966525823" sldId="295"/>
        </pc:sldMkLst>
      </pc:sldChg>
      <pc:sldChg chg="addSp delSp modSp add mod">
        <pc:chgData name="Saikiran Bikumalla" userId="5b9cbaa3-0c30-4e32-937e-d3eae517ff43" providerId="ADAL" clId="{AD96BD4E-3831-44FC-939F-60B320B5A691}" dt="2022-01-06T14:22:48.440" v="485" actId="1076"/>
        <pc:sldMkLst>
          <pc:docMk/>
          <pc:sldMk cId="675528172" sldId="296"/>
        </pc:sldMkLst>
        <pc:spChg chg="mod">
          <ac:chgData name="Saikiran Bikumalla" userId="5b9cbaa3-0c30-4e32-937e-d3eae517ff43" providerId="ADAL" clId="{AD96BD4E-3831-44FC-939F-60B320B5A691}" dt="2022-01-06T14:22:45.955" v="484" actId="1076"/>
          <ac:spMkLst>
            <pc:docMk/>
            <pc:sldMk cId="675528172" sldId="296"/>
            <ac:spMk id="3" creationId="{3E91156E-BBAF-4BF8-9FAE-A682BE851FE0}"/>
          </ac:spMkLst>
        </pc:spChg>
        <pc:spChg chg="add del mod">
          <ac:chgData name="Saikiran Bikumalla" userId="5b9cbaa3-0c30-4e32-937e-d3eae517ff43" providerId="ADAL" clId="{AD96BD4E-3831-44FC-939F-60B320B5A691}" dt="2022-01-06T14:22:32.393" v="482" actId="478"/>
          <ac:spMkLst>
            <pc:docMk/>
            <pc:sldMk cId="675528172" sldId="296"/>
            <ac:spMk id="7" creationId="{1125F29E-4F66-442A-9574-61BD600FF290}"/>
          </ac:spMkLst>
        </pc:spChg>
        <pc:picChg chg="del">
          <ac:chgData name="Saikiran Bikumalla" userId="5b9cbaa3-0c30-4e32-937e-d3eae517ff43" providerId="ADAL" clId="{AD96BD4E-3831-44FC-939F-60B320B5A691}" dt="2022-01-06T14:22:08.333" v="474" actId="478"/>
          <ac:picMkLst>
            <pc:docMk/>
            <pc:sldMk cId="675528172" sldId="296"/>
            <ac:picMk id="4" creationId="{45EC7B53-BF0C-433F-BE17-0B17C6C3B3D7}"/>
          </ac:picMkLst>
        </pc:picChg>
        <pc:picChg chg="add mod">
          <ac:chgData name="Saikiran Bikumalla" userId="5b9cbaa3-0c30-4e32-937e-d3eae517ff43" providerId="ADAL" clId="{AD96BD4E-3831-44FC-939F-60B320B5A691}" dt="2022-01-06T14:22:48.440" v="485" actId="1076"/>
          <ac:picMkLst>
            <pc:docMk/>
            <pc:sldMk cId="675528172" sldId="296"/>
            <ac:picMk id="5" creationId="{FDFC6F75-5414-46D0-9449-545F051AD4D8}"/>
          </ac:picMkLst>
        </pc:picChg>
      </pc:sldChg>
      <pc:sldChg chg="add del">
        <pc:chgData name="Saikiran Bikumalla" userId="5b9cbaa3-0c30-4e32-937e-d3eae517ff43" providerId="ADAL" clId="{AD96BD4E-3831-44FC-939F-60B320B5A691}" dt="2022-01-06T14:22:52.452" v="486" actId="47"/>
        <pc:sldMkLst>
          <pc:docMk/>
          <pc:sldMk cId="52972251" sldId="297"/>
        </pc:sldMkLst>
      </pc:sldChg>
      <pc:sldChg chg="addSp delSp modSp add mod">
        <pc:chgData name="Saikiran Bikumalla" userId="5b9cbaa3-0c30-4e32-937e-d3eae517ff43" providerId="ADAL" clId="{AD96BD4E-3831-44FC-939F-60B320B5A691}" dt="2022-01-06T14:23:46.640" v="499" actId="1076"/>
        <pc:sldMkLst>
          <pc:docMk/>
          <pc:sldMk cId="1655361244" sldId="297"/>
        </pc:sldMkLst>
        <pc:spChg chg="mod">
          <ac:chgData name="Saikiran Bikumalla" userId="5b9cbaa3-0c30-4e32-937e-d3eae517ff43" providerId="ADAL" clId="{AD96BD4E-3831-44FC-939F-60B320B5A691}" dt="2022-01-06T14:23:46.640" v="499" actId="1076"/>
          <ac:spMkLst>
            <pc:docMk/>
            <pc:sldMk cId="1655361244" sldId="297"/>
            <ac:spMk id="3" creationId="{3E91156E-BBAF-4BF8-9FAE-A682BE851FE0}"/>
          </ac:spMkLst>
        </pc:spChg>
        <pc:picChg chg="del">
          <ac:chgData name="Saikiran Bikumalla" userId="5b9cbaa3-0c30-4e32-937e-d3eae517ff43" providerId="ADAL" clId="{AD96BD4E-3831-44FC-939F-60B320B5A691}" dt="2022-01-06T14:23:15.717" v="490" actId="478"/>
          <ac:picMkLst>
            <pc:docMk/>
            <pc:sldMk cId="1655361244" sldId="297"/>
            <ac:picMk id="5" creationId="{FDFC6F75-5414-46D0-9449-545F051AD4D8}"/>
          </ac:picMkLst>
        </pc:picChg>
        <pc:picChg chg="add mod">
          <ac:chgData name="Saikiran Bikumalla" userId="5b9cbaa3-0c30-4e32-937e-d3eae517ff43" providerId="ADAL" clId="{AD96BD4E-3831-44FC-939F-60B320B5A691}" dt="2022-01-06T14:23:19.316" v="492" actId="1076"/>
          <ac:picMkLst>
            <pc:docMk/>
            <pc:sldMk cId="1655361244" sldId="297"/>
            <ac:picMk id="6" creationId="{666CEBB4-1F31-4AF2-A43E-54543E74D3A9}"/>
          </ac:picMkLst>
        </pc:picChg>
      </pc:sldChg>
      <pc:sldChg chg="addSp delSp modSp add mod">
        <pc:chgData name="Saikiran Bikumalla" userId="5b9cbaa3-0c30-4e32-937e-d3eae517ff43" providerId="ADAL" clId="{AD96BD4E-3831-44FC-939F-60B320B5A691}" dt="2022-01-06T14:24:17.433" v="504" actId="1076"/>
        <pc:sldMkLst>
          <pc:docMk/>
          <pc:sldMk cId="279828441" sldId="298"/>
        </pc:sldMkLst>
        <pc:spChg chg="mod">
          <ac:chgData name="Saikiran Bikumalla" userId="5b9cbaa3-0c30-4e32-937e-d3eae517ff43" providerId="ADAL" clId="{AD96BD4E-3831-44FC-939F-60B320B5A691}" dt="2022-01-06T14:24:17.433" v="504" actId="1076"/>
          <ac:spMkLst>
            <pc:docMk/>
            <pc:sldMk cId="279828441" sldId="298"/>
            <ac:spMk id="3" creationId="{3E91156E-BBAF-4BF8-9FAE-A682BE851FE0}"/>
          </ac:spMkLst>
        </pc:spChg>
        <pc:picChg chg="del">
          <ac:chgData name="Saikiran Bikumalla" userId="5b9cbaa3-0c30-4e32-937e-d3eae517ff43" providerId="ADAL" clId="{AD96BD4E-3831-44FC-939F-60B320B5A691}" dt="2022-01-06T14:24:00.522" v="500" actId="478"/>
          <ac:picMkLst>
            <pc:docMk/>
            <pc:sldMk cId="279828441" sldId="298"/>
            <ac:picMk id="5" creationId="{FDFC6F75-5414-46D0-9449-545F051AD4D8}"/>
          </ac:picMkLst>
        </pc:picChg>
        <pc:picChg chg="add mod">
          <ac:chgData name="Saikiran Bikumalla" userId="5b9cbaa3-0c30-4e32-937e-d3eae517ff43" providerId="ADAL" clId="{AD96BD4E-3831-44FC-939F-60B320B5A691}" dt="2022-01-06T14:24:06.496" v="502" actId="1076"/>
          <ac:picMkLst>
            <pc:docMk/>
            <pc:sldMk cId="279828441" sldId="298"/>
            <ac:picMk id="6" creationId="{52C1B99F-E052-43A2-B2CB-80666315B137}"/>
          </ac:picMkLst>
        </pc:picChg>
      </pc:sldChg>
      <pc:sldChg chg="add del">
        <pc:chgData name="Saikiran Bikumalla" userId="5b9cbaa3-0c30-4e32-937e-d3eae517ff43" providerId="ADAL" clId="{AD96BD4E-3831-44FC-939F-60B320B5A691}" dt="2022-01-06T14:22:53.760" v="487" actId="47"/>
        <pc:sldMkLst>
          <pc:docMk/>
          <pc:sldMk cId="808039839" sldId="298"/>
        </pc:sldMkLst>
      </pc:sldChg>
      <pc:sldChg chg="addSp delSp modSp add mod">
        <pc:chgData name="Saikiran Bikumalla" userId="5b9cbaa3-0c30-4e32-937e-d3eae517ff43" providerId="ADAL" clId="{AD96BD4E-3831-44FC-939F-60B320B5A691}" dt="2022-01-06T14:25:30.539" v="536" actId="1036"/>
        <pc:sldMkLst>
          <pc:docMk/>
          <pc:sldMk cId="948906606" sldId="299"/>
        </pc:sldMkLst>
        <pc:spChg chg="mod">
          <ac:chgData name="Saikiran Bikumalla" userId="5b9cbaa3-0c30-4e32-937e-d3eae517ff43" providerId="ADAL" clId="{AD96BD4E-3831-44FC-939F-60B320B5A691}" dt="2022-01-06T14:24:35.746" v="506"/>
          <ac:spMkLst>
            <pc:docMk/>
            <pc:sldMk cId="948906606" sldId="299"/>
            <ac:spMk id="2" creationId="{F0F0EBF3-0279-46EC-950E-68488CFF84C8}"/>
          </ac:spMkLst>
        </pc:spChg>
        <pc:spChg chg="mod">
          <ac:chgData name="Saikiran Bikumalla" userId="5b9cbaa3-0c30-4e32-937e-d3eae517ff43" providerId="ADAL" clId="{AD96BD4E-3831-44FC-939F-60B320B5A691}" dt="2022-01-06T14:25:27.193" v="524" actId="1076"/>
          <ac:spMkLst>
            <pc:docMk/>
            <pc:sldMk cId="948906606" sldId="299"/>
            <ac:spMk id="3" creationId="{3E91156E-BBAF-4BF8-9FAE-A682BE851FE0}"/>
          </ac:spMkLst>
        </pc:spChg>
        <pc:spChg chg="add del mod">
          <ac:chgData name="Saikiran Bikumalla" userId="5b9cbaa3-0c30-4e32-937e-d3eae517ff43" providerId="ADAL" clId="{AD96BD4E-3831-44FC-939F-60B320B5A691}" dt="2022-01-06T14:24:46.852" v="510" actId="478"/>
          <ac:spMkLst>
            <pc:docMk/>
            <pc:sldMk cId="948906606" sldId="299"/>
            <ac:spMk id="5" creationId="{257B9358-0A15-428F-B08A-F7AE839B4D74}"/>
          </ac:spMkLst>
        </pc:spChg>
        <pc:picChg chg="del">
          <ac:chgData name="Saikiran Bikumalla" userId="5b9cbaa3-0c30-4e32-937e-d3eae517ff43" providerId="ADAL" clId="{AD96BD4E-3831-44FC-939F-60B320B5A691}" dt="2022-01-06T14:24:40.386" v="507" actId="478"/>
          <ac:picMkLst>
            <pc:docMk/>
            <pc:sldMk cId="948906606" sldId="299"/>
            <ac:picMk id="6" creationId="{52C1B99F-E052-43A2-B2CB-80666315B137}"/>
          </ac:picMkLst>
        </pc:picChg>
        <pc:picChg chg="add mod">
          <ac:chgData name="Saikiran Bikumalla" userId="5b9cbaa3-0c30-4e32-937e-d3eae517ff43" providerId="ADAL" clId="{AD96BD4E-3831-44FC-939F-60B320B5A691}" dt="2022-01-06T14:25:30.539" v="536" actId="1036"/>
          <ac:picMkLst>
            <pc:docMk/>
            <pc:sldMk cId="948906606" sldId="299"/>
            <ac:picMk id="7" creationId="{2C0A02CC-84CA-46E4-B356-F070E8D48E70}"/>
          </ac:picMkLst>
        </pc:picChg>
      </pc:sldChg>
      <pc:sldChg chg="addSp delSp modSp add mod">
        <pc:chgData name="Saikiran Bikumalla" userId="5b9cbaa3-0c30-4e32-937e-d3eae517ff43" providerId="ADAL" clId="{AD96BD4E-3831-44FC-939F-60B320B5A691}" dt="2022-01-06T14:26:30.491" v="549" actId="20577"/>
        <pc:sldMkLst>
          <pc:docMk/>
          <pc:sldMk cId="1904893869" sldId="300"/>
        </pc:sldMkLst>
        <pc:spChg chg="mod">
          <ac:chgData name="Saikiran Bikumalla" userId="5b9cbaa3-0c30-4e32-937e-d3eae517ff43" providerId="ADAL" clId="{AD96BD4E-3831-44FC-939F-60B320B5A691}" dt="2022-01-06T14:26:30.491" v="549" actId="20577"/>
          <ac:spMkLst>
            <pc:docMk/>
            <pc:sldMk cId="1904893869" sldId="300"/>
            <ac:spMk id="2" creationId="{F0F0EBF3-0279-46EC-950E-68488CFF84C8}"/>
          </ac:spMkLst>
        </pc:spChg>
        <pc:spChg chg="mod">
          <ac:chgData name="Saikiran Bikumalla" userId="5b9cbaa3-0c30-4e32-937e-d3eae517ff43" providerId="ADAL" clId="{AD96BD4E-3831-44FC-939F-60B320B5A691}" dt="2022-01-06T14:26:17.176" v="543"/>
          <ac:spMkLst>
            <pc:docMk/>
            <pc:sldMk cId="1904893869" sldId="300"/>
            <ac:spMk id="3" creationId="{3E91156E-BBAF-4BF8-9FAE-A682BE851FE0}"/>
          </ac:spMkLst>
        </pc:spChg>
        <pc:picChg chg="add mod">
          <ac:chgData name="Saikiran Bikumalla" userId="5b9cbaa3-0c30-4e32-937e-d3eae517ff43" providerId="ADAL" clId="{AD96BD4E-3831-44FC-939F-60B320B5A691}" dt="2022-01-06T14:25:57.388" v="540" actId="1076"/>
          <ac:picMkLst>
            <pc:docMk/>
            <pc:sldMk cId="1904893869" sldId="300"/>
            <ac:picMk id="5" creationId="{11C5D82F-B64D-45E7-AACD-E5069BAD3519}"/>
          </ac:picMkLst>
        </pc:picChg>
        <pc:picChg chg="del">
          <ac:chgData name="Saikiran Bikumalla" userId="5b9cbaa3-0c30-4e32-937e-d3eae517ff43" providerId="ADAL" clId="{AD96BD4E-3831-44FC-939F-60B320B5A691}" dt="2022-01-06T14:25:50.565" v="539" actId="478"/>
          <ac:picMkLst>
            <pc:docMk/>
            <pc:sldMk cId="1904893869" sldId="300"/>
            <ac:picMk id="7" creationId="{2C0A02CC-84CA-46E4-B356-F070E8D48E70}"/>
          </ac:picMkLst>
        </pc:picChg>
      </pc:sldChg>
      <pc:sldChg chg="addSp delSp modSp add mod">
        <pc:chgData name="Saikiran Bikumalla" userId="5b9cbaa3-0c30-4e32-937e-d3eae517ff43" providerId="ADAL" clId="{AD96BD4E-3831-44FC-939F-60B320B5A691}" dt="2022-01-06T14:34:01.364" v="678" actId="1076"/>
        <pc:sldMkLst>
          <pc:docMk/>
          <pc:sldMk cId="4188481336" sldId="301"/>
        </pc:sldMkLst>
        <pc:spChg chg="del">
          <ac:chgData name="Saikiran Bikumalla" userId="5b9cbaa3-0c30-4e32-937e-d3eae517ff43" providerId="ADAL" clId="{AD96BD4E-3831-44FC-939F-60B320B5A691}" dt="2022-01-06T14:33:44.635" v="675" actId="478"/>
          <ac:spMkLst>
            <pc:docMk/>
            <pc:sldMk cId="4188481336" sldId="301"/>
            <ac:spMk id="3" creationId="{A6783E12-B691-42C0-BB8F-CC148D4768B9}"/>
          </ac:spMkLst>
        </pc:spChg>
        <pc:spChg chg="mod">
          <ac:chgData name="Saikiran Bikumalla" userId="5b9cbaa3-0c30-4e32-937e-d3eae517ff43" providerId="ADAL" clId="{AD96BD4E-3831-44FC-939F-60B320B5A691}" dt="2022-01-06T14:34:01.364" v="678" actId="1076"/>
          <ac:spMkLst>
            <pc:docMk/>
            <pc:sldMk cId="4188481336" sldId="301"/>
            <ac:spMk id="6" creationId="{1C78349C-FB0A-4AFD-BEDD-D2394C32EAC3}"/>
          </ac:spMkLst>
        </pc:spChg>
        <pc:spChg chg="add del mod">
          <ac:chgData name="Saikiran Bikumalla" userId="5b9cbaa3-0c30-4e32-937e-d3eae517ff43" providerId="ADAL" clId="{AD96BD4E-3831-44FC-939F-60B320B5A691}" dt="2022-01-06T14:33:47.218" v="676" actId="478"/>
          <ac:spMkLst>
            <pc:docMk/>
            <pc:sldMk cId="4188481336" sldId="301"/>
            <ac:spMk id="8" creationId="{49AC5F98-EACC-496B-B3A8-2B0EDEE2DDC0}"/>
          </ac:spMkLst>
        </pc:spChg>
        <pc:picChg chg="del">
          <ac:chgData name="Saikiran Bikumalla" userId="5b9cbaa3-0c30-4e32-937e-d3eae517ff43" providerId="ADAL" clId="{AD96BD4E-3831-44FC-939F-60B320B5A691}" dt="2022-01-06T14:33:34.986" v="672" actId="478"/>
          <ac:picMkLst>
            <pc:docMk/>
            <pc:sldMk cId="4188481336" sldId="301"/>
            <ac:picMk id="4" creationId="{6E2B70E1-E0B6-491D-A4DB-03756F22F584}"/>
          </ac:picMkLst>
        </pc:picChg>
        <pc:picChg chg="add mod">
          <ac:chgData name="Saikiran Bikumalla" userId="5b9cbaa3-0c30-4e32-937e-d3eae517ff43" providerId="ADAL" clId="{AD96BD4E-3831-44FC-939F-60B320B5A691}" dt="2022-01-06T14:33:38.535" v="674" actId="1076"/>
          <ac:picMkLst>
            <pc:docMk/>
            <pc:sldMk cId="4188481336" sldId="301"/>
            <ac:picMk id="7" creationId="{16039916-4772-4E6C-BC96-D3ADC73C05A2}"/>
          </ac:picMkLst>
        </pc:picChg>
      </pc:sldChg>
      <pc:sldChg chg="addSp delSp modSp add mod">
        <pc:chgData name="Saikiran Bikumalla" userId="5b9cbaa3-0c30-4e32-937e-d3eae517ff43" providerId="ADAL" clId="{AD96BD4E-3831-44FC-939F-60B320B5A691}" dt="2022-01-06T14:35:52.374" v="720" actId="1035"/>
        <pc:sldMkLst>
          <pc:docMk/>
          <pc:sldMk cId="2995182521" sldId="302"/>
        </pc:sldMkLst>
        <pc:spChg chg="mod">
          <ac:chgData name="Saikiran Bikumalla" userId="5b9cbaa3-0c30-4e32-937e-d3eae517ff43" providerId="ADAL" clId="{AD96BD4E-3831-44FC-939F-60B320B5A691}" dt="2022-01-06T14:35:52.374" v="720" actId="1035"/>
          <ac:spMkLst>
            <pc:docMk/>
            <pc:sldMk cId="2995182521" sldId="302"/>
            <ac:spMk id="2" creationId="{F0F0EBF3-0279-46EC-950E-68488CFF84C8}"/>
          </ac:spMkLst>
        </pc:spChg>
        <pc:spChg chg="mod">
          <ac:chgData name="Saikiran Bikumalla" userId="5b9cbaa3-0c30-4e32-937e-d3eae517ff43" providerId="ADAL" clId="{AD96BD4E-3831-44FC-939F-60B320B5A691}" dt="2022-01-06T14:35:37.813" v="713" actId="27636"/>
          <ac:spMkLst>
            <pc:docMk/>
            <pc:sldMk cId="2995182521" sldId="302"/>
            <ac:spMk id="3" creationId="{A6783E12-B691-42C0-BB8F-CC148D4768B9}"/>
          </ac:spMkLst>
        </pc:spChg>
        <pc:picChg chg="del">
          <ac:chgData name="Saikiran Bikumalla" userId="5b9cbaa3-0c30-4e32-937e-d3eae517ff43" providerId="ADAL" clId="{AD96BD4E-3831-44FC-939F-60B320B5A691}" dt="2022-01-06T14:35:02.911" v="700" actId="478"/>
          <ac:picMkLst>
            <pc:docMk/>
            <pc:sldMk cId="2995182521" sldId="302"/>
            <ac:picMk id="4" creationId="{1548B940-E050-4E5C-978F-A7DD81F21F4F}"/>
          </ac:picMkLst>
        </pc:picChg>
        <pc:picChg chg="add mod">
          <ac:chgData name="Saikiran Bikumalla" userId="5b9cbaa3-0c30-4e32-937e-d3eae517ff43" providerId="ADAL" clId="{AD96BD4E-3831-44FC-939F-60B320B5A691}" dt="2022-01-06T14:35:11.362" v="704" actId="1076"/>
          <ac:picMkLst>
            <pc:docMk/>
            <pc:sldMk cId="2995182521" sldId="302"/>
            <ac:picMk id="5" creationId="{B1543E89-CE5B-40EE-9C90-C118BD04A7A8}"/>
          </ac:picMkLst>
        </pc:picChg>
      </pc:sldChg>
      <pc:sldChg chg="addSp delSp modSp add mod">
        <pc:chgData name="Saikiran Bikumalla" userId="5b9cbaa3-0c30-4e32-937e-d3eae517ff43" providerId="ADAL" clId="{AD96BD4E-3831-44FC-939F-60B320B5A691}" dt="2022-01-06T14:36:45.659" v="730" actId="1076"/>
        <pc:sldMkLst>
          <pc:docMk/>
          <pc:sldMk cId="3315718020" sldId="303"/>
        </pc:sldMkLst>
        <pc:spChg chg="mod">
          <ac:chgData name="Saikiran Bikumalla" userId="5b9cbaa3-0c30-4e32-937e-d3eae517ff43" providerId="ADAL" clId="{AD96BD4E-3831-44FC-939F-60B320B5A691}" dt="2022-01-06T14:36:45.659" v="730" actId="1076"/>
          <ac:spMkLst>
            <pc:docMk/>
            <pc:sldMk cId="3315718020" sldId="303"/>
            <ac:spMk id="3" creationId="{A6783E12-B691-42C0-BB8F-CC148D4768B9}"/>
          </ac:spMkLst>
        </pc:spChg>
        <pc:picChg chg="del">
          <ac:chgData name="Saikiran Bikumalla" userId="5b9cbaa3-0c30-4e32-937e-d3eae517ff43" providerId="ADAL" clId="{AD96BD4E-3831-44FC-939F-60B320B5A691}" dt="2022-01-06T14:36:06.259" v="722" actId="478"/>
          <ac:picMkLst>
            <pc:docMk/>
            <pc:sldMk cId="3315718020" sldId="303"/>
            <ac:picMk id="5" creationId="{B1543E89-CE5B-40EE-9C90-C118BD04A7A8}"/>
          </ac:picMkLst>
        </pc:picChg>
        <pc:picChg chg="add mod">
          <ac:chgData name="Saikiran Bikumalla" userId="5b9cbaa3-0c30-4e32-937e-d3eae517ff43" providerId="ADAL" clId="{AD96BD4E-3831-44FC-939F-60B320B5A691}" dt="2022-01-06T14:36:10.747" v="724" actId="1076"/>
          <ac:picMkLst>
            <pc:docMk/>
            <pc:sldMk cId="3315718020" sldId="303"/>
            <ac:picMk id="6" creationId="{C6D62940-8440-4496-81BE-C98C6D05B780}"/>
          </ac:picMkLst>
        </pc:picChg>
      </pc:sldChg>
      <pc:sldChg chg="addSp delSp modSp add mod">
        <pc:chgData name="Saikiran Bikumalla" userId="5b9cbaa3-0c30-4e32-937e-d3eae517ff43" providerId="ADAL" clId="{AD96BD4E-3831-44FC-939F-60B320B5A691}" dt="2022-01-06T14:38:56.088" v="778" actId="1076"/>
        <pc:sldMkLst>
          <pc:docMk/>
          <pc:sldMk cId="1074793690" sldId="304"/>
        </pc:sldMkLst>
        <pc:spChg chg="mod">
          <ac:chgData name="Saikiran Bikumalla" userId="5b9cbaa3-0c30-4e32-937e-d3eae517ff43" providerId="ADAL" clId="{AD96BD4E-3831-44FC-939F-60B320B5A691}" dt="2022-01-06T14:38:35.038" v="773" actId="20577"/>
          <ac:spMkLst>
            <pc:docMk/>
            <pc:sldMk cId="1074793690" sldId="304"/>
            <ac:spMk id="2" creationId="{F0F0EBF3-0279-46EC-950E-68488CFF84C8}"/>
          </ac:spMkLst>
        </pc:spChg>
        <pc:spChg chg="mod">
          <ac:chgData name="Saikiran Bikumalla" userId="5b9cbaa3-0c30-4e32-937e-d3eae517ff43" providerId="ADAL" clId="{AD96BD4E-3831-44FC-939F-60B320B5A691}" dt="2022-01-06T14:38:56.088" v="778" actId="1076"/>
          <ac:spMkLst>
            <pc:docMk/>
            <pc:sldMk cId="1074793690" sldId="304"/>
            <ac:spMk id="3" creationId="{A6783E12-B691-42C0-BB8F-CC148D4768B9}"/>
          </ac:spMkLst>
        </pc:spChg>
        <pc:picChg chg="add mod">
          <ac:chgData name="Saikiran Bikumalla" userId="5b9cbaa3-0c30-4e32-937e-d3eae517ff43" providerId="ADAL" clId="{AD96BD4E-3831-44FC-939F-60B320B5A691}" dt="2022-01-06T14:38:45.103" v="776" actId="1076"/>
          <ac:picMkLst>
            <pc:docMk/>
            <pc:sldMk cId="1074793690" sldId="304"/>
            <ac:picMk id="5" creationId="{F504202A-24DE-49E9-AE44-D926ADB10104}"/>
          </ac:picMkLst>
        </pc:picChg>
        <pc:picChg chg="del">
          <ac:chgData name="Saikiran Bikumalla" userId="5b9cbaa3-0c30-4e32-937e-d3eae517ff43" providerId="ADAL" clId="{AD96BD4E-3831-44FC-939F-60B320B5A691}" dt="2022-01-06T14:38:40.315" v="774" actId="478"/>
          <ac:picMkLst>
            <pc:docMk/>
            <pc:sldMk cId="1074793690" sldId="304"/>
            <ac:picMk id="6" creationId="{C6D62940-8440-4496-81BE-C98C6D05B7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A9BF-D00E-49CC-B3EE-2DD79D24C372}"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C34E-455F-4BA0-A22E-C8FE60F8ECBB}" type="slidenum">
              <a:rPr lang="en-US" smtClean="0"/>
              <a:t>‹#›</a:t>
            </a:fld>
            <a:endParaRPr lang="en-US"/>
          </a:p>
        </p:txBody>
      </p:sp>
    </p:spTree>
    <p:extLst>
      <p:ext uri="{BB962C8B-B14F-4D97-AF65-F5344CB8AC3E}">
        <p14:creationId xmlns:p14="http://schemas.microsoft.com/office/powerpoint/2010/main" val="90252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1/8/2022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1/8/2022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compass/master/install/" TargetMode="External"/><Relationship Id="rId2" Type="http://schemas.openxmlformats.org/officeDocument/2006/relationships/hyperlink" Target="https://www.mongodb.com/try/download/community?tck=docs_server&amp;_ga=2.109548672.407252487.1641376327-725431448.164137632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sql/samples/adventureworks-install-configure?view=sql-server-2017&amp;tabs=ssm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Vm2fHhP4SVE" TargetMode="External"/><Relationship Id="rId2" Type="http://schemas.openxmlformats.org/officeDocument/2006/relationships/hyperlink" Target="https://nbviewer.org/github/israel-dryer/Python-Tutorials/blob/master/pyodbc-tutorials/Connect-To-Microsoft-SQL-Server.ipynb" TargetMode="External"/><Relationship Id="rId1" Type="http://schemas.openxmlformats.org/officeDocument/2006/relationships/slideLayout" Target="../slideLayouts/slideLayout2.xml"/><Relationship Id="rId4" Type="http://schemas.openxmlformats.org/officeDocument/2006/relationships/hyperlink" Target="https://medium.com/analytics-vidhya/crud-operations-in-mongodb-using-python-49b7850d627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8Bg_QPpYR8" TargetMode="External"/><Relationship Id="rId2" Type="http://schemas.openxmlformats.org/officeDocument/2006/relationships/hyperlink" Target="https://docs.microsoft.com/en-us/sql/ssms/download-sql-server-management-studio-ssms?view=sql-server-ver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194059" y="1395734"/>
            <a:ext cx="9618482" cy="2387600"/>
          </a:xfrm>
        </p:spPr>
        <p:txBody>
          <a:bodyPr>
            <a:normAutofit/>
          </a:bodyPr>
          <a:lstStyle/>
          <a:p>
            <a:pPr>
              <a:lnSpc>
                <a:spcPct val="150000"/>
              </a:lnSpc>
            </a:pPr>
            <a:r>
              <a:rPr lang="en-US" sz="5800" dirty="0">
                <a:latin typeface="Times New Roman" panose="02020603050405020304" pitchFamily="18" charset="0"/>
                <a:cs typeface="Times New Roman" panose="02020603050405020304" pitchFamily="18" charset="0"/>
              </a:rPr>
              <a:t>Python - Database Interactions</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Creating and executing a cursor</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5011949"/>
          </a:xfrm>
          <a:prstGeom prst="rect">
            <a:avLst/>
          </a:prstGeom>
          <a:noFill/>
        </p:spPr>
        <p:txBody>
          <a:bodyPr wrap="square" rtlCol="0">
            <a:spAutoFit/>
          </a:bodyPr>
          <a:lstStyle/>
          <a:p>
            <a:pPr marL="457200" indent="-45720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Creating a cursor:</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the cursor is created or initiated</a:t>
            </a:r>
          </a:p>
          <a:p>
            <a:pPr marL="457200" indent="-457200" algn="just">
              <a:lnSpc>
                <a:spcPct val="150000"/>
              </a:lnSpc>
              <a:buFont typeface="+mj-lt"/>
              <a:buAutoNum type="arabicPeriod" startAt="2"/>
            </a:pPr>
            <a:r>
              <a:rPr lang="en-US" sz="2400" b="1" dirty="0">
                <a:latin typeface="Times New Roman" panose="02020603050405020304" pitchFamily="18" charset="0"/>
                <a:cs typeface="Times New Roman" panose="02020603050405020304" pitchFamily="18" charset="0"/>
              </a:rPr>
              <a:t>Executing the Cursor:</a:t>
            </a:r>
          </a:p>
          <a:p>
            <a:pPr marL="457200" indent="-457200" algn="just">
              <a:lnSpc>
                <a:spcPct val="150000"/>
              </a:lnSpc>
              <a:buFont typeface="+mj-lt"/>
              <a:buAutoNum type="arabicPeriod" startAt="2"/>
            </a:pPr>
            <a:endParaRPr lang="en-US" sz="2400" b="1"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2"/>
            </a:pP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Cursor.execute</a:t>
            </a:r>
            <a:r>
              <a:rPr lang="en-US" sz="2400" dirty="0">
                <a:latin typeface="Times New Roman" panose="02020603050405020304" pitchFamily="18" charset="0"/>
                <a:cs typeface="Times New Roman" panose="02020603050405020304" pitchFamily="18" charset="0"/>
              </a:rPr>
              <a:t>() takes the query as input and the cursor is executed</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786C24BA-E098-4F40-9A16-7869F2B7C50A}"/>
              </a:ext>
            </a:extLst>
          </p:cNvPr>
          <p:cNvPicPr>
            <a:picLocks noGrp="1" noChangeAspect="1"/>
          </p:cNvPicPr>
          <p:nvPr>
            <p:ph idx="1"/>
          </p:nvPr>
        </p:nvPicPr>
        <p:blipFill>
          <a:blip r:embed="rId2"/>
          <a:stretch>
            <a:fillRect/>
          </a:stretch>
        </p:blipFill>
        <p:spPr>
          <a:xfrm>
            <a:off x="2872882" y="2341487"/>
            <a:ext cx="4097061" cy="638067"/>
          </a:xfrm>
        </p:spPr>
      </p:pic>
      <p:pic>
        <p:nvPicPr>
          <p:cNvPr id="7" name="Picture 6">
            <a:extLst>
              <a:ext uri="{FF2B5EF4-FFF2-40B4-BE49-F238E27FC236}">
                <a16:creationId xmlns:a16="http://schemas.microsoft.com/office/drawing/2014/main" id="{C431FADE-72A6-422C-99AD-16B4A8879201}"/>
              </a:ext>
            </a:extLst>
          </p:cNvPr>
          <p:cNvPicPr>
            <a:picLocks noChangeAspect="1"/>
          </p:cNvPicPr>
          <p:nvPr/>
        </p:nvPicPr>
        <p:blipFill>
          <a:blip r:embed="rId3"/>
          <a:stretch>
            <a:fillRect/>
          </a:stretch>
        </p:blipFill>
        <p:spPr>
          <a:xfrm>
            <a:off x="3034904" y="4416788"/>
            <a:ext cx="3773015" cy="673555"/>
          </a:xfrm>
          <a:prstGeom prst="rect">
            <a:avLst/>
          </a:prstGeom>
        </p:spPr>
      </p:pic>
    </p:spTree>
    <p:extLst>
      <p:ext uri="{BB962C8B-B14F-4D97-AF65-F5344CB8AC3E}">
        <p14:creationId xmlns:p14="http://schemas.microsoft.com/office/powerpoint/2010/main" val="428090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Fetch and store the results</a:t>
            </a:r>
          </a:p>
        </p:txBody>
      </p:sp>
      <p:sp>
        <p:nvSpPr>
          <p:cNvPr id="5" name="TextBox 4">
            <a:extLst>
              <a:ext uri="{FF2B5EF4-FFF2-40B4-BE49-F238E27FC236}">
                <a16:creationId xmlns:a16="http://schemas.microsoft.com/office/drawing/2014/main" id="{20E05B88-6862-4DBB-92CE-BAD249A3A433}"/>
              </a:ext>
            </a:extLst>
          </p:cNvPr>
          <p:cNvSpPr txBox="1"/>
          <p:nvPr/>
        </p:nvSpPr>
        <p:spPr>
          <a:xfrm>
            <a:off x="796565" y="1432233"/>
            <a:ext cx="3969470" cy="22419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cursor.fetchall</a:t>
            </a:r>
            <a:r>
              <a:rPr lang="en-US" sz="2400" dirty="0">
                <a:latin typeface="Times New Roman" panose="02020603050405020304" pitchFamily="18" charset="0"/>
                <a:cs typeface="Times New Roman" panose="02020603050405020304" pitchFamily="18" charset="0"/>
              </a:rPr>
              <a:t>() fetches all the records of the query. And the data is printed in the below cell</a:t>
            </a:r>
          </a:p>
        </p:txBody>
      </p:sp>
      <p:pic>
        <p:nvPicPr>
          <p:cNvPr id="7" name="Content Placeholder 4">
            <a:extLst>
              <a:ext uri="{FF2B5EF4-FFF2-40B4-BE49-F238E27FC236}">
                <a16:creationId xmlns:a16="http://schemas.microsoft.com/office/drawing/2014/main" id="{223132EA-D7E0-4AAF-B9B6-9B4ACEFA9D26}"/>
              </a:ext>
            </a:extLst>
          </p:cNvPr>
          <p:cNvPicPr>
            <a:picLocks noGrp="1" noChangeAspect="1"/>
          </p:cNvPicPr>
          <p:nvPr>
            <p:ph idx="1"/>
          </p:nvPr>
        </p:nvPicPr>
        <p:blipFill>
          <a:blip r:embed="rId2"/>
          <a:stretch>
            <a:fillRect/>
          </a:stretch>
        </p:blipFill>
        <p:spPr>
          <a:xfrm>
            <a:off x="5054342" y="1432233"/>
            <a:ext cx="6629400" cy="2428875"/>
          </a:xfrm>
        </p:spPr>
      </p:pic>
      <p:sp>
        <p:nvSpPr>
          <p:cNvPr id="8" name="Title 1">
            <a:extLst>
              <a:ext uri="{FF2B5EF4-FFF2-40B4-BE49-F238E27FC236}">
                <a16:creationId xmlns:a16="http://schemas.microsoft.com/office/drawing/2014/main" id="{B136C96A-D862-4307-AB71-79207B653E13}"/>
              </a:ext>
            </a:extLst>
          </p:cNvPr>
          <p:cNvSpPr txBox="1">
            <a:spLocks/>
          </p:cNvSpPr>
          <p:nvPr/>
        </p:nvSpPr>
        <p:spPr>
          <a:xfrm>
            <a:off x="651231" y="38611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Close the cursor:</a:t>
            </a:r>
          </a:p>
        </p:txBody>
      </p:sp>
      <p:pic>
        <p:nvPicPr>
          <p:cNvPr id="11" name="Picture 10">
            <a:extLst>
              <a:ext uri="{FF2B5EF4-FFF2-40B4-BE49-F238E27FC236}">
                <a16:creationId xmlns:a16="http://schemas.microsoft.com/office/drawing/2014/main" id="{AB93B156-193E-4594-A8C9-E7C97C042FA0}"/>
              </a:ext>
            </a:extLst>
          </p:cNvPr>
          <p:cNvPicPr>
            <a:picLocks noChangeAspect="1"/>
          </p:cNvPicPr>
          <p:nvPr/>
        </p:nvPicPr>
        <p:blipFill>
          <a:blip r:embed="rId3"/>
          <a:stretch>
            <a:fillRect/>
          </a:stretch>
        </p:blipFill>
        <p:spPr>
          <a:xfrm>
            <a:off x="893484" y="5027842"/>
            <a:ext cx="4885525" cy="816485"/>
          </a:xfrm>
          <a:prstGeom prst="rect">
            <a:avLst/>
          </a:prstGeom>
        </p:spPr>
      </p:pic>
      <p:sp>
        <p:nvSpPr>
          <p:cNvPr id="12" name="TextBox 11">
            <a:extLst>
              <a:ext uri="{FF2B5EF4-FFF2-40B4-BE49-F238E27FC236}">
                <a16:creationId xmlns:a16="http://schemas.microsoft.com/office/drawing/2014/main" id="{CDDB25E9-4687-44E9-82C1-6945A6E68B3F}"/>
              </a:ext>
            </a:extLst>
          </p:cNvPr>
          <p:cNvSpPr txBox="1"/>
          <p:nvPr/>
        </p:nvSpPr>
        <p:spPr>
          <a:xfrm>
            <a:off x="6412993" y="4710362"/>
            <a:ext cx="2910525" cy="1133965"/>
          </a:xfrm>
          <a:prstGeom prst="rect">
            <a:avLst/>
          </a:prstGeom>
          <a:noFill/>
        </p:spPr>
        <p:txBody>
          <a:bodyPr wrap="square">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Cursor.close</a:t>
            </a:r>
            <a:r>
              <a:rPr lang="en-US" sz="2400" dirty="0">
                <a:latin typeface="Times New Roman" panose="02020603050405020304" pitchFamily="18" charset="0"/>
                <a:cs typeface="Times New Roman" panose="02020603050405020304" pitchFamily="18" charset="0"/>
              </a:rPr>
              <a:t>() method closes the cursor</a:t>
            </a:r>
          </a:p>
        </p:txBody>
      </p:sp>
    </p:spTree>
    <p:extLst>
      <p:ext uri="{BB962C8B-B14F-4D97-AF65-F5344CB8AC3E}">
        <p14:creationId xmlns:p14="http://schemas.microsoft.com/office/powerpoint/2010/main" val="333166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CRUD operations on the relational database</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4" y="1549283"/>
            <a:ext cx="11052147" cy="39039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CRUD operations are nothing but the basic operations on any database .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UPDATE</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DELETE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above process remains the same but only difference would be the query.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see the following in terms of examples:</a:t>
            </a:r>
          </a:p>
        </p:txBody>
      </p:sp>
    </p:spTree>
    <p:extLst>
      <p:ext uri="{BB962C8B-B14F-4D97-AF65-F5344CB8AC3E}">
        <p14:creationId xmlns:p14="http://schemas.microsoft.com/office/powerpoint/2010/main" val="382894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Create and read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508258" y="3678745"/>
            <a:ext cx="10869105" cy="22419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 query is written to create a table named driver with </a:t>
            </a:r>
            <a:r>
              <a:rPr lang="en-US" sz="2400" dirty="0" err="1">
                <a:latin typeface="Times New Roman" panose="02020603050405020304" pitchFamily="18" charset="0"/>
                <a:cs typeface="Times New Roman" panose="02020603050405020304" pitchFamily="18" charset="0"/>
              </a:rPr>
              <a:t>driver_id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driver_name,age</a:t>
            </a:r>
            <a:r>
              <a:rPr lang="en-US" sz="2400" dirty="0">
                <a:latin typeface="Times New Roman" panose="02020603050405020304" pitchFamily="18" charset="0"/>
                <a:cs typeface="Times New Roman" panose="02020603050405020304" pitchFamily="18" charset="0"/>
              </a:rPr>
              <a:t> as fields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connection then create a cursor and finally execute the cursor. Next we shall check if the table driver has been created or not</a:t>
            </a:r>
          </a:p>
        </p:txBody>
      </p:sp>
      <p:pic>
        <p:nvPicPr>
          <p:cNvPr id="4" name="Content Placeholder 4">
            <a:extLst>
              <a:ext uri="{FF2B5EF4-FFF2-40B4-BE49-F238E27FC236}">
                <a16:creationId xmlns:a16="http://schemas.microsoft.com/office/drawing/2014/main" id="{45EC7B53-BF0C-433F-BE17-0B17C6C3B3D7}"/>
              </a:ext>
            </a:extLst>
          </p:cNvPr>
          <p:cNvPicPr>
            <a:picLocks noGrp="1" noChangeAspect="1"/>
          </p:cNvPicPr>
          <p:nvPr>
            <p:ph idx="1"/>
          </p:nvPr>
        </p:nvPicPr>
        <p:blipFill>
          <a:blip r:embed="rId2"/>
          <a:stretch>
            <a:fillRect/>
          </a:stretch>
        </p:blipFill>
        <p:spPr>
          <a:xfrm>
            <a:off x="1166022" y="1604560"/>
            <a:ext cx="9553575" cy="1981200"/>
          </a:xfrm>
        </p:spPr>
      </p:pic>
    </p:spTree>
    <p:extLst>
      <p:ext uri="{BB962C8B-B14F-4D97-AF65-F5344CB8AC3E}">
        <p14:creationId xmlns:p14="http://schemas.microsoft.com/office/powerpoint/2010/main" val="324320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Create and read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661447" y="4197219"/>
            <a:ext cx="10869105"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have written a query to fetch the results from the driver table but as we have not added any records to the table we find that the data1 is empty list. Now lets insert some records and test it</a:t>
            </a:r>
          </a:p>
        </p:txBody>
      </p:sp>
      <p:pic>
        <p:nvPicPr>
          <p:cNvPr id="5" name="Content Placeholder 3">
            <a:extLst>
              <a:ext uri="{FF2B5EF4-FFF2-40B4-BE49-F238E27FC236}">
                <a16:creationId xmlns:a16="http://schemas.microsoft.com/office/drawing/2014/main" id="{FDFC6F75-5414-46D0-9449-545F051AD4D8}"/>
              </a:ext>
            </a:extLst>
          </p:cNvPr>
          <p:cNvPicPr>
            <a:picLocks noChangeAspect="1"/>
          </p:cNvPicPr>
          <p:nvPr/>
        </p:nvPicPr>
        <p:blipFill>
          <a:blip r:embed="rId2"/>
          <a:stretch>
            <a:fillRect/>
          </a:stretch>
        </p:blipFill>
        <p:spPr>
          <a:xfrm>
            <a:off x="3498565" y="1709547"/>
            <a:ext cx="4248150" cy="2200275"/>
          </a:xfrm>
          <a:prstGeom prst="rect">
            <a:avLst/>
          </a:prstGeom>
        </p:spPr>
      </p:pic>
    </p:spTree>
    <p:extLst>
      <p:ext uri="{BB962C8B-B14F-4D97-AF65-F5344CB8AC3E}">
        <p14:creationId xmlns:p14="http://schemas.microsoft.com/office/powerpoint/2010/main" val="67552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Create and read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859410" y="4779442"/>
            <a:ext cx="10869105" cy="1133965"/>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Here we add three values with the help of the insert statement and execute the cursors for the </a:t>
            </a:r>
            <a:r>
              <a:rPr lang="en-US" sz="2400" dirty="0" err="1">
                <a:latin typeface="Times New Roman" panose="02020603050405020304" pitchFamily="18" charset="0"/>
                <a:cs typeface="Times New Roman" panose="02020603050405020304" pitchFamily="18" charset="0"/>
              </a:rPr>
              <a:t>respesctive</a:t>
            </a:r>
            <a:r>
              <a:rPr lang="en-US" sz="2400" dirty="0">
                <a:latin typeface="Times New Roman" panose="02020603050405020304" pitchFamily="18" charset="0"/>
                <a:cs typeface="Times New Roman" panose="02020603050405020304" pitchFamily="18" charset="0"/>
              </a:rPr>
              <a:t> queries then next we shall see if the results are reflected or not</a:t>
            </a:r>
          </a:p>
        </p:txBody>
      </p:sp>
      <p:pic>
        <p:nvPicPr>
          <p:cNvPr id="6" name="Content Placeholder 4">
            <a:extLst>
              <a:ext uri="{FF2B5EF4-FFF2-40B4-BE49-F238E27FC236}">
                <a16:creationId xmlns:a16="http://schemas.microsoft.com/office/drawing/2014/main" id="{666CEBB4-1F31-4AF2-A43E-54543E74D3A9}"/>
              </a:ext>
            </a:extLst>
          </p:cNvPr>
          <p:cNvPicPr>
            <a:picLocks noGrp="1" noChangeAspect="1"/>
          </p:cNvPicPr>
          <p:nvPr>
            <p:ph idx="1"/>
          </p:nvPr>
        </p:nvPicPr>
        <p:blipFill>
          <a:blip r:embed="rId2"/>
          <a:stretch>
            <a:fillRect/>
          </a:stretch>
        </p:blipFill>
        <p:spPr>
          <a:xfrm>
            <a:off x="2945108" y="1511575"/>
            <a:ext cx="5641899" cy="3016791"/>
          </a:xfrm>
        </p:spPr>
      </p:pic>
    </p:spTree>
    <p:extLst>
      <p:ext uri="{BB962C8B-B14F-4D97-AF65-F5344CB8AC3E}">
        <p14:creationId xmlns:p14="http://schemas.microsoft.com/office/powerpoint/2010/main" val="165536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Create and read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661447" y="4291567"/>
            <a:ext cx="10869105"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can have written a query to find the records inserted in the table driver.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see that in data2 we have successfully retrieved the records which we have inserted previously</a:t>
            </a:r>
          </a:p>
        </p:txBody>
      </p:sp>
      <p:pic>
        <p:nvPicPr>
          <p:cNvPr id="6" name="Content Placeholder 4">
            <a:extLst>
              <a:ext uri="{FF2B5EF4-FFF2-40B4-BE49-F238E27FC236}">
                <a16:creationId xmlns:a16="http://schemas.microsoft.com/office/drawing/2014/main" id="{52C1B99F-E052-43A2-B2CB-80666315B137}"/>
              </a:ext>
            </a:extLst>
          </p:cNvPr>
          <p:cNvPicPr>
            <a:picLocks noGrp="1" noChangeAspect="1"/>
          </p:cNvPicPr>
          <p:nvPr>
            <p:ph idx="1"/>
          </p:nvPr>
        </p:nvPicPr>
        <p:blipFill>
          <a:blip r:embed="rId2"/>
          <a:stretch>
            <a:fillRect/>
          </a:stretch>
        </p:blipFill>
        <p:spPr>
          <a:xfrm>
            <a:off x="1694120" y="1274893"/>
            <a:ext cx="8143875" cy="2771775"/>
          </a:xfrm>
        </p:spPr>
      </p:pic>
    </p:spTree>
    <p:extLst>
      <p:ext uri="{BB962C8B-B14F-4D97-AF65-F5344CB8AC3E}">
        <p14:creationId xmlns:p14="http://schemas.microsoft.com/office/powerpoint/2010/main" val="27982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Update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802849" y="4822823"/>
            <a:ext cx="10869105" cy="11339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above query we have updated the driver name from ‘</a:t>
            </a:r>
            <a:r>
              <a:rPr lang="en-US" sz="2400" dirty="0" err="1">
                <a:latin typeface="Times New Roman" panose="02020603050405020304" pitchFamily="18" charset="0"/>
                <a:cs typeface="Times New Roman" panose="02020603050405020304" pitchFamily="18" charset="0"/>
              </a:rPr>
              <a:t>shafi</a:t>
            </a:r>
            <a:r>
              <a:rPr lang="en-US" sz="2400" dirty="0">
                <a:latin typeface="Times New Roman" panose="02020603050405020304" pitchFamily="18" charset="0"/>
                <a:cs typeface="Times New Roman" panose="02020603050405020304" pitchFamily="18" charset="0"/>
              </a:rPr>
              <a:t>’ to ‘Raghava’ we can see that data3 the final result</a:t>
            </a:r>
          </a:p>
        </p:txBody>
      </p:sp>
      <p:pic>
        <p:nvPicPr>
          <p:cNvPr id="7" name="Content Placeholder 4">
            <a:extLst>
              <a:ext uri="{FF2B5EF4-FFF2-40B4-BE49-F238E27FC236}">
                <a16:creationId xmlns:a16="http://schemas.microsoft.com/office/drawing/2014/main" id="{2C0A02CC-84CA-46E4-B356-F070E8D48E70}"/>
              </a:ext>
            </a:extLst>
          </p:cNvPr>
          <p:cNvPicPr>
            <a:picLocks noChangeAspect="1"/>
          </p:cNvPicPr>
          <p:nvPr/>
        </p:nvPicPr>
        <p:blipFill>
          <a:blip r:embed="rId2"/>
          <a:stretch>
            <a:fillRect/>
          </a:stretch>
        </p:blipFill>
        <p:spPr>
          <a:xfrm>
            <a:off x="2372199" y="1502282"/>
            <a:ext cx="6787718" cy="3088669"/>
          </a:xfrm>
          <a:prstGeom prst="rect">
            <a:avLst/>
          </a:prstGeom>
        </p:spPr>
      </p:pic>
    </p:spTree>
    <p:extLst>
      <p:ext uri="{BB962C8B-B14F-4D97-AF65-F5344CB8AC3E}">
        <p14:creationId xmlns:p14="http://schemas.microsoft.com/office/powerpoint/2010/main" val="9489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Delete operation</a:t>
            </a:r>
          </a:p>
        </p:txBody>
      </p:sp>
      <p:sp>
        <p:nvSpPr>
          <p:cNvPr id="3" name="TextBox 2">
            <a:extLst>
              <a:ext uri="{FF2B5EF4-FFF2-40B4-BE49-F238E27FC236}">
                <a16:creationId xmlns:a16="http://schemas.microsoft.com/office/drawing/2014/main" id="{3E91156E-BBAF-4BF8-9FAE-A682BE851FE0}"/>
              </a:ext>
            </a:extLst>
          </p:cNvPr>
          <p:cNvSpPr txBox="1"/>
          <p:nvPr/>
        </p:nvSpPr>
        <p:spPr>
          <a:xfrm>
            <a:off x="802849" y="4822823"/>
            <a:ext cx="10869105"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are deleting the record who is having the </a:t>
            </a:r>
            <a:r>
              <a:rPr lang="en-US" sz="2400" dirty="0" err="1">
                <a:latin typeface="Times New Roman" panose="02020603050405020304" pitchFamily="18" charset="0"/>
                <a:cs typeface="Times New Roman" panose="02020603050405020304" pitchFamily="18" charset="0"/>
              </a:rPr>
              <a:t>driver_id</a:t>
            </a:r>
            <a:r>
              <a:rPr lang="en-US" sz="2400" dirty="0">
                <a:latin typeface="Times New Roman" panose="02020603050405020304" pitchFamily="18" charset="0"/>
                <a:cs typeface="Times New Roman" panose="02020603050405020304" pitchFamily="18" charset="0"/>
              </a:rPr>
              <a:t> as d_1. We can see that in data4 the driver named ‘Saikiran’ who is having the </a:t>
            </a:r>
            <a:r>
              <a:rPr lang="en-US" sz="2400" dirty="0" err="1">
                <a:latin typeface="Times New Roman" panose="02020603050405020304" pitchFamily="18" charset="0"/>
                <a:cs typeface="Times New Roman" panose="02020603050405020304" pitchFamily="18" charset="0"/>
              </a:rPr>
              <a:t>driver_id</a:t>
            </a:r>
            <a:r>
              <a:rPr lang="en-US" sz="2400" dirty="0">
                <a:latin typeface="Times New Roman" panose="02020603050405020304" pitchFamily="18" charset="0"/>
                <a:cs typeface="Times New Roman" panose="02020603050405020304" pitchFamily="18" charset="0"/>
              </a:rPr>
              <a:t> as ‘d_1’ has been deleted.</a:t>
            </a:r>
          </a:p>
        </p:txBody>
      </p:sp>
      <p:pic>
        <p:nvPicPr>
          <p:cNvPr id="5" name="Content Placeholder 4">
            <a:extLst>
              <a:ext uri="{FF2B5EF4-FFF2-40B4-BE49-F238E27FC236}">
                <a16:creationId xmlns:a16="http://schemas.microsoft.com/office/drawing/2014/main" id="{11C5D82F-B64D-45E7-AACD-E5069BAD3519}"/>
              </a:ext>
            </a:extLst>
          </p:cNvPr>
          <p:cNvPicPr>
            <a:picLocks noGrp="1" noChangeAspect="1"/>
          </p:cNvPicPr>
          <p:nvPr>
            <p:ph idx="1"/>
          </p:nvPr>
        </p:nvPicPr>
        <p:blipFill>
          <a:blip r:embed="rId2"/>
          <a:stretch>
            <a:fillRect/>
          </a:stretch>
        </p:blipFill>
        <p:spPr>
          <a:xfrm>
            <a:off x="2734726" y="1388971"/>
            <a:ext cx="6062663" cy="3226072"/>
          </a:xfrm>
        </p:spPr>
      </p:pic>
    </p:spTree>
    <p:extLst>
      <p:ext uri="{BB962C8B-B14F-4D97-AF65-F5344CB8AC3E}">
        <p14:creationId xmlns:p14="http://schemas.microsoft.com/office/powerpoint/2010/main" val="1904893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48304"/>
            <a:ext cx="10983014" cy="1325563"/>
          </a:xfrm>
        </p:spPr>
        <p:txBody>
          <a:bodyPr>
            <a:normAutofit/>
          </a:bodyPr>
          <a:lstStyle/>
          <a:p>
            <a:r>
              <a:rPr lang="en-US" sz="3600" b="1" dirty="0">
                <a:latin typeface="Times New Roman" panose="02020603050405020304" pitchFamily="18" charset="0"/>
                <a:cs typeface="Times New Roman" panose="02020603050405020304" pitchFamily="18" charset="0"/>
              </a:rPr>
              <a:t>Python modules to connect to a non-relational database</a:t>
            </a:r>
          </a:p>
        </p:txBody>
      </p:sp>
      <p:sp>
        <p:nvSpPr>
          <p:cNvPr id="3" name="TextBox 2">
            <a:extLst>
              <a:ext uri="{FF2B5EF4-FFF2-40B4-BE49-F238E27FC236}">
                <a16:creationId xmlns:a16="http://schemas.microsoft.com/office/drawing/2014/main" id="{3E91156E-BBAF-4BF8-9FAE-A682BE851FE0}"/>
              </a:ext>
            </a:extLst>
          </p:cNvPr>
          <p:cNvSpPr txBox="1"/>
          <p:nvPr/>
        </p:nvSpPr>
        <p:spPr>
          <a:xfrm>
            <a:off x="622169" y="1480006"/>
            <a:ext cx="10869105" cy="4457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many non-relational databases which are present like </a:t>
            </a:r>
            <a:r>
              <a:rPr lang="en-US" sz="2400" dirty="0" err="1">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apache</a:t>
            </a:r>
            <a:r>
              <a:rPr lang="en-US" sz="2400" dirty="0">
                <a:latin typeface="Times New Roman" panose="02020603050405020304" pitchFamily="18" charset="0"/>
                <a:cs typeface="Times New Roman" panose="02020603050405020304" pitchFamily="18" charset="0"/>
              </a:rPr>
              <a:t> Cassandra etc.</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shall see how to connect python with </a:t>
            </a:r>
            <a:r>
              <a:rPr lang="en-US" sz="2400" dirty="0" err="1">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the module </a:t>
            </a:r>
            <a:r>
              <a:rPr lang="en-US" sz="2400" dirty="0" err="1">
                <a:latin typeface="Times New Roman" panose="02020603050405020304" pitchFamily="18" charset="0"/>
                <a:cs typeface="Times New Roman" panose="02020603050405020304" pitchFamily="18" charset="0"/>
              </a:rPr>
              <a:t>Pymongo</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installed using the command</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pip install </a:t>
            </a:r>
            <a:r>
              <a:rPr lang="en-US" sz="2400" i="1" dirty="0" err="1">
                <a:latin typeface="Times New Roman" panose="02020603050405020304" pitchFamily="18" charset="0"/>
                <a:cs typeface="Times New Roman" panose="02020603050405020304" pitchFamily="18" charset="0"/>
              </a:rPr>
              <a:t>pymongo</a:t>
            </a:r>
            <a:endParaRPr lang="en-US" sz="2400" i="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non relational database?</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the type of the database where it is used for handling semi-structured or un-structured data </a:t>
            </a:r>
          </a:p>
        </p:txBody>
      </p:sp>
    </p:spTree>
    <p:extLst>
      <p:ext uri="{BB962C8B-B14F-4D97-AF65-F5344CB8AC3E}">
        <p14:creationId xmlns:p14="http://schemas.microsoft.com/office/powerpoint/2010/main" val="110344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6" y="1448302"/>
            <a:ext cx="11633326" cy="4843855"/>
          </a:xfrm>
        </p:spPr>
        <p:txBody>
          <a:bodyPr/>
          <a:lstStyle/>
          <a:p>
            <a:r>
              <a:rPr lang="en-US" sz="2400" dirty="0">
                <a:latin typeface="Times New Roman" panose="02020603050405020304" pitchFamily="18" charset="0"/>
                <a:cs typeface="Times New Roman" panose="02020603050405020304" pitchFamily="18" charset="0"/>
              </a:rPr>
              <a:t>Evaluate database and Python interactions</a:t>
            </a:r>
          </a:p>
          <a:p>
            <a:pPr lvl="1"/>
            <a:r>
              <a:rPr lang="en-US" sz="2000" dirty="0">
                <a:latin typeface="Times New Roman" panose="02020603050405020304" pitchFamily="18" charset="0"/>
                <a:cs typeface="Times New Roman" panose="02020603050405020304" pitchFamily="18" charset="0"/>
              </a:rPr>
              <a:t>Use Python modules to connect to a relational database</a:t>
            </a:r>
          </a:p>
          <a:p>
            <a:pPr lvl="1"/>
            <a:r>
              <a:rPr lang="en-US" sz="2000" dirty="0">
                <a:latin typeface="Times New Roman" panose="02020603050405020304" pitchFamily="18" charset="0"/>
                <a:cs typeface="Times New Roman" panose="02020603050405020304" pitchFamily="18" charset="0"/>
              </a:rPr>
              <a:t>Use Python modules to interact with a relational database</a:t>
            </a:r>
          </a:p>
          <a:p>
            <a:pPr lvl="1"/>
            <a:r>
              <a:rPr lang="en-US" sz="2000" dirty="0">
                <a:latin typeface="Times New Roman" panose="02020603050405020304" pitchFamily="18" charset="0"/>
                <a:cs typeface="Times New Roman" panose="02020603050405020304" pitchFamily="18" charset="0"/>
              </a:rPr>
              <a:t>Explore CRUD operations using Python and relational database</a:t>
            </a:r>
          </a:p>
          <a:p>
            <a:pPr lvl="1"/>
            <a:r>
              <a:rPr lang="en-US" sz="2000" dirty="0">
                <a:latin typeface="Times New Roman" panose="02020603050405020304" pitchFamily="18" charset="0"/>
                <a:cs typeface="Times New Roman" panose="02020603050405020304" pitchFamily="18" charset="0"/>
              </a:rPr>
              <a:t>Use Python modules to connect to a non-relational database</a:t>
            </a:r>
          </a:p>
          <a:p>
            <a:pPr lvl="1"/>
            <a:r>
              <a:rPr lang="en-US" sz="2000" dirty="0">
                <a:latin typeface="Times New Roman" panose="02020603050405020304" pitchFamily="18" charset="0"/>
                <a:cs typeface="Times New Roman" panose="02020603050405020304" pitchFamily="18" charset="0"/>
              </a:rPr>
              <a:t>Explore CRUD operations using Python and non-relational database</a:t>
            </a: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Prerequisites </a:t>
            </a:r>
          </a:p>
        </p:txBody>
      </p:sp>
      <p:sp>
        <p:nvSpPr>
          <p:cNvPr id="3" name="TextBox 2">
            <a:extLst>
              <a:ext uri="{FF2B5EF4-FFF2-40B4-BE49-F238E27FC236}">
                <a16:creationId xmlns:a16="http://schemas.microsoft.com/office/drawing/2014/main" id="{3E91156E-BBAF-4BF8-9FAE-A682BE851FE0}"/>
              </a:ext>
            </a:extLst>
          </p:cNvPr>
          <p:cNvSpPr txBox="1"/>
          <p:nvPr/>
        </p:nvSpPr>
        <p:spPr>
          <a:xfrm>
            <a:off x="661447" y="1436159"/>
            <a:ext cx="10869105" cy="445795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We have to install the </a:t>
            </a:r>
            <a:r>
              <a:rPr lang="en-US" sz="2400" dirty="0" err="1">
                <a:solidFill>
                  <a:srgbClr val="222222"/>
                </a:solidFill>
                <a:latin typeface="Times New Roman" panose="02020603050405020304" pitchFamily="18" charset="0"/>
                <a:cs typeface="Times New Roman" panose="02020603050405020304" pitchFamily="18" charset="0"/>
              </a:rPr>
              <a:t>mongodb</a:t>
            </a:r>
            <a:r>
              <a:rPr lang="en-US" sz="2400" dirty="0">
                <a:solidFill>
                  <a:srgbClr val="222222"/>
                </a:solidFill>
                <a:latin typeface="Times New Roman" panose="02020603050405020304" pitchFamily="18" charset="0"/>
                <a:cs typeface="Times New Roman" panose="02020603050405020304" pitchFamily="18" charset="0"/>
              </a:rPr>
              <a:t> software from the below link one is .</a:t>
            </a:r>
            <a:r>
              <a:rPr lang="en-US" sz="2400" dirty="0" err="1">
                <a:solidFill>
                  <a:srgbClr val="222222"/>
                </a:solidFill>
                <a:latin typeface="Times New Roman" panose="02020603050405020304" pitchFamily="18" charset="0"/>
                <a:cs typeface="Times New Roman" panose="02020603050405020304" pitchFamily="18" charset="0"/>
              </a:rPr>
              <a:t>msi</a:t>
            </a:r>
            <a:r>
              <a:rPr lang="en-US" sz="2400" dirty="0">
                <a:solidFill>
                  <a:srgbClr val="222222"/>
                </a:solidFill>
                <a:latin typeface="Times New Roman" panose="02020603050405020304" pitchFamily="18" charset="0"/>
                <a:cs typeface="Times New Roman" panose="02020603050405020304" pitchFamily="18" charset="0"/>
              </a:rPr>
              <a:t> installer the other one is </a:t>
            </a:r>
            <a:r>
              <a:rPr lang="en-US" sz="2400" dirty="0" err="1">
                <a:solidFill>
                  <a:srgbClr val="222222"/>
                </a:solidFill>
                <a:latin typeface="Times New Roman" panose="02020603050405020304" pitchFamily="18" charset="0"/>
                <a:cs typeface="Times New Roman" panose="02020603050405020304" pitchFamily="18" charset="0"/>
              </a:rPr>
              <a:t>mongodb</a:t>
            </a:r>
            <a:r>
              <a:rPr lang="en-US" sz="2400" dirty="0">
                <a:solidFill>
                  <a:srgbClr val="222222"/>
                </a:solidFill>
                <a:latin typeface="Times New Roman" panose="02020603050405020304" pitchFamily="18" charset="0"/>
                <a:cs typeface="Times New Roman" panose="02020603050405020304" pitchFamily="18" charset="0"/>
              </a:rPr>
              <a:t> compass</a:t>
            </a:r>
          </a:p>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After you download both the things then put the connection </a:t>
            </a:r>
            <a:r>
              <a:rPr lang="en-US" sz="2400" dirty="0" err="1">
                <a:solidFill>
                  <a:srgbClr val="222222"/>
                </a:solidFill>
                <a:latin typeface="Times New Roman" panose="02020603050405020304" pitchFamily="18" charset="0"/>
                <a:cs typeface="Times New Roman" panose="02020603050405020304" pitchFamily="18" charset="0"/>
              </a:rPr>
              <a:t>url</a:t>
            </a:r>
            <a:r>
              <a:rPr lang="en-US" sz="2400" dirty="0">
                <a:solidFill>
                  <a:srgbClr val="222222"/>
                </a:solidFill>
                <a:latin typeface="Times New Roman" panose="02020603050405020304" pitchFamily="18" charset="0"/>
                <a:cs typeface="Times New Roman" panose="02020603050405020304" pitchFamily="18" charset="0"/>
              </a:rPr>
              <a:t> as</a:t>
            </a:r>
          </a:p>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mongodb://localhost:27017/</a:t>
            </a:r>
          </a:p>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In the </a:t>
            </a:r>
            <a:r>
              <a:rPr lang="en-US" sz="2400" dirty="0" err="1">
                <a:solidFill>
                  <a:srgbClr val="222222"/>
                </a:solidFill>
                <a:latin typeface="Times New Roman" panose="02020603050405020304" pitchFamily="18" charset="0"/>
                <a:cs typeface="Times New Roman" panose="02020603050405020304" pitchFamily="18" charset="0"/>
              </a:rPr>
              <a:t>mongodb</a:t>
            </a:r>
            <a:r>
              <a:rPr lang="en-US" sz="2400" dirty="0">
                <a:solidFill>
                  <a:srgbClr val="222222"/>
                </a:solidFill>
                <a:latin typeface="Times New Roman" panose="02020603050405020304" pitchFamily="18" charset="0"/>
                <a:cs typeface="Times New Roman" panose="02020603050405020304" pitchFamily="18" charset="0"/>
              </a:rPr>
              <a:t> compass and connect to it (it is nothing but your localhost)</a:t>
            </a:r>
          </a:p>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hlinkClick r:id="rId2"/>
              </a:rPr>
              <a:t>https://www.mongodb.com/try/download/community?tck=docs_server&amp;_ga=2.109548672.407252487.1641376327-725431448.1641376327</a:t>
            </a:r>
            <a:endParaRPr lang="en-US" sz="2400" dirty="0">
              <a:solidFill>
                <a:srgbClr val="222222"/>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hlinkClick r:id="rId3"/>
              </a:rPr>
              <a:t>https://docs.mongodb.com/compass/master/install/</a:t>
            </a:r>
            <a:endParaRPr lang="en-US"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133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7288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Connection to </a:t>
            </a:r>
            <a:r>
              <a:rPr lang="en-US" sz="3600" b="1" dirty="0" err="1">
                <a:latin typeface="Times New Roman" panose="02020603050405020304" pitchFamily="18" charset="0"/>
                <a:cs typeface="Times New Roman" panose="02020603050405020304" pitchFamily="18" charset="0"/>
              </a:rPr>
              <a:t>mongodb</a:t>
            </a:r>
            <a:r>
              <a:rPr lang="en-US" sz="3600" b="1" dirty="0">
                <a:latin typeface="Times New Roman" panose="02020603050405020304" pitchFamily="18" charset="0"/>
                <a:cs typeface="Times New Roman" panose="02020603050405020304" pitchFamily="18" charset="0"/>
              </a:rPr>
              <a:t> using </a:t>
            </a:r>
            <a:r>
              <a:rPr lang="en-US" sz="3600" b="1" dirty="0" err="1">
                <a:latin typeface="Times New Roman" panose="02020603050405020304" pitchFamily="18" charset="0"/>
                <a:cs typeface="Times New Roman" panose="02020603050405020304" pitchFamily="18" charset="0"/>
              </a:rPr>
              <a:t>pymongo</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32DEECE-BAE5-4A3F-8D1D-8E83B9DC64CD}"/>
              </a:ext>
            </a:extLst>
          </p:cNvPr>
          <p:cNvSpPr txBox="1"/>
          <p:nvPr/>
        </p:nvSpPr>
        <p:spPr>
          <a:xfrm>
            <a:off x="838304" y="4325360"/>
            <a:ext cx="10661714" cy="1883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after we install the </a:t>
            </a:r>
            <a:r>
              <a:rPr lang="en-US" sz="2000" dirty="0" err="1">
                <a:latin typeface="Times New Roman" panose="02020603050405020304" pitchFamily="18" charset="0"/>
                <a:cs typeface="Times New Roman" panose="02020603050405020304" pitchFamily="18" charset="0"/>
              </a:rPr>
              <a:t>pymongo</a:t>
            </a:r>
            <a:r>
              <a:rPr lang="en-US" sz="2000" dirty="0">
                <a:latin typeface="Times New Roman" panose="02020603050405020304" pitchFamily="18" charset="0"/>
                <a:cs typeface="Times New Roman" panose="02020603050405020304" pitchFamily="18" charset="0"/>
              </a:rPr>
              <a:t> module using pip install </a:t>
            </a:r>
            <a:r>
              <a:rPr lang="en-US" sz="2000" dirty="0" err="1">
                <a:latin typeface="Times New Roman" panose="02020603050405020304" pitchFamily="18" charset="0"/>
                <a:cs typeface="Times New Roman" panose="02020603050405020304" pitchFamily="18" charset="0"/>
              </a:rPr>
              <a:t>pymongo</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import the </a:t>
            </a:r>
            <a:r>
              <a:rPr lang="en-US" sz="2000" dirty="0" err="1">
                <a:latin typeface="Times New Roman" panose="02020603050405020304" pitchFamily="18" charset="0"/>
                <a:cs typeface="Times New Roman" panose="02020603050405020304" pitchFamily="18" charset="0"/>
              </a:rPr>
              <a:t>pymongo</a:t>
            </a:r>
            <a:r>
              <a:rPr lang="en-US" sz="2000" dirty="0">
                <a:latin typeface="Times New Roman" panose="02020603050405020304" pitchFamily="18" charset="0"/>
                <a:cs typeface="Times New Roman" panose="02020603050405020304" pitchFamily="18" charset="0"/>
              </a:rPr>
              <a:t> and create a connection with the help of </a:t>
            </a:r>
            <a:r>
              <a:rPr lang="en-US" sz="2000" dirty="0" err="1">
                <a:latin typeface="Times New Roman" panose="02020603050405020304" pitchFamily="18" charset="0"/>
                <a:cs typeface="Times New Roman" panose="02020603050405020304" pitchFamily="18" charset="0"/>
              </a:rPr>
              <a:t>pymongo</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MongoClient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connectionstring</a:t>
            </a:r>
            <a:r>
              <a:rPr lang="en-US" sz="2000" dirty="0">
                <a:latin typeface="Times New Roman" panose="02020603050405020304" pitchFamily="18" charset="0"/>
                <a:cs typeface="Times New Roman" panose="02020603050405020304" pitchFamily="18" charset="0"/>
              </a:rPr>
              <a:t>) method here the connection string is the local host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test which  databases are present  using the </a:t>
            </a:r>
            <a:r>
              <a:rPr lang="en-US" sz="2000" dirty="0" err="1">
                <a:latin typeface="Times New Roman" panose="02020603050405020304" pitchFamily="18" charset="0"/>
                <a:cs typeface="Times New Roman" panose="02020603050405020304" pitchFamily="18" charset="0"/>
              </a:rPr>
              <a:t>list_database_names</a:t>
            </a:r>
            <a:r>
              <a:rPr lang="en-US" sz="2000" dirty="0">
                <a:latin typeface="Times New Roman" panose="02020603050405020304" pitchFamily="18" charset="0"/>
                <a:cs typeface="Times New Roman" panose="02020603050405020304" pitchFamily="18" charset="0"/>
              </a:rPr>
              <a:t>() method </a:t>
            </a:r>
          </a:p>
        </p:txBody>
      </p:sp>
      <p:pic>
        <p:nvPicPr>
          <p:cNvPr id="8" name="Content Placeholder 4">
            <a:extLst>
              <a:ext uri="{FF2B5EF4-FFF2-40B4-BE49-F238E27FC236}">
                <a16:creationId xmlns:a16="http://schemas.microsoft.com/office/drawing/2014/main" id="{5D5D11FB-EB46-4E2F-85CF-F7FF4E89FAFD}"/>
              </a:ext>
            </a:extLst>
          </p:cNvPr>
          <p:cNvPicPr>
            <a:picLocks noGrp="1" noChangeAspect="1"/>
          </p:cNvPicPr>
          <p:nvPr>
            <p:ph idx="1"/>
          </p:nvPr>
        </p:nvPicPr>
        <p:blipFill>
          <a:blip r:embed="rId2"/>
          <a:stretch>
            <a:fillRect/>
          </a:stretch>
        </p:blipFill>
        <p:spPr>
          <a:xfrm>
            <a:off x="2356108" y="1398451"/>
            <a:ext cx="6819900" cy="2543175"/>
          </a:xfrm>
        </p:spPr>
      </p:pic>
    </p:spTree>
    <p:extLst>
      <p:ext uri="{BB962C8B-B14F-4D97-AF65-F5344CB8AC3E}">
        <p14:creationId xmlns:p14="http://schemas.microsoft.com/office/powerpoint/2010/main" val="245138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Creation of database and collection</a:t>
            </a:r>
          </a:p>
        </p:txBody>
      </p:sp>
      <p:sp>
        <p:nvSpPr>
          <p:cNvPr id="10" name="TextBox 9">
            <a:extLst>
              <a:ext uri="{FF2B5EF4-FFF2-40B4-BE49-F238E27FC236}">
                <a16:creationId xmlns:a16="http://schemas.microsoft.com/office/drawing/2014/main" id="{50F8A824-797D-4F35-BEA5-A7882F58D8DA}"/>
              </a:ext>
            </a:extLst>
          </p:cNvPr>
          <p:cNvSpPr txBox="1"/>
          <p:nvPr/>
        </p:nvSpPr>
        <p:spPr>
          <a:xfrm>
            <a:off x="603315" y="1323035"/>
            <a:ext cx="10515600" cy="51098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will create database and collection and the start doing our CRUD operations</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we have created a driver database named </a:t>
            </a:r>
            <a:r>
              <a:rPr lang="en-US" sz="2200" dirty="0" err="1">
                <a:latin typeface="Times New Roman" panose="02020603050405020304" pitchFamily="18" charset="0"/>
                <a:cs typeface="Times New Roman" panose="02020603050405020304" pitchFamily="18" charset="0"/>
              </a:rPr>
              <a:t>driver_db</a:t>
            </a:r>
            <a:r>
              <a:rPr lang="en-US" sz="2200" dirty="0">
                <a:latin typeface="Times New Roman" panose="02020603050405020304" pitchFamily="18" charset="0"/>
                <a:cs typeface="Times New Roman" panose="02020603050405020304" pitchFamily="18" charset="0"/>
              </a:rPr>
              <a:t> in the client which have created previously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And collection named drivers to store the documents related to drivers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stored in the variable </a:t>
            </a:r>
            <a:r>
              <a:rPr lang="en-US" sz="2200" dirty="0" err="1">
                <a:latin typeface="Times New Roman" panose="02020603050405020304" pitchFamily="18" charset="0"/>
                <a:cs typeface="Times New Roman" panose="02020603050405020304" pitchFamily="18" charset="0"/>
              </a:rPr>
              <a:t>driver_collection</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FC15A6-CB26-45EB-9F86-72FEE342348E}"/>
              </a:ext>
            </a:extLst>
          </p:cNvPr>
          <p:cNvPicPr>
            <a:picLocks noChangeAspect="1"/>
          </p:cNvPicPr>
          <p:nvPr/>
        </p:nvPicPr>
        <p:blipFill>
          <a:blip r:embed="rId2"/>
          <a:stretch>
            <a:fillRect/>
          </a:stretch>
        </p:blipFill>
        <p:spPr>
          <a:xfrm>
            <a:off x="2951420" y="2199825"/>
            <a:ext cx="5629275" cy="1647825"/>
          </a:xfrm>
          <a:prstGeom prst="rect">
            <a:avLst/>
          </a:prstGeom>
        </p:spPr>
      </p:pic>
    </p:spTree>
    <p:extLst>
      <p:ext uri="{BB962C8B-B14F-4D97-AF65-F5344CB8AC3E}">
        <p14:creationId xmlns:p14="http://schemas.microsoft.com/office/powerpoint/2010/main" val="4175868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CRUD operations using </a:t>
            </a:r>
            <a:r>
              <a:rPr lang="en-US" sz="3600" b="1" dirty="0" err="1">
                <a:latin typeface="Times New Roman" panose="02020603050405020304" pitchFamily="18" charset="0"/>
                <a:cs typeface="Times New Roman" panose="02020603050405020304" pitchFamily="18" charset="0"/>
              </a:rPr>
              <a:t>pymongo</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Create operation</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E2B70E1-E0B6-491D-A4DB-03756F22F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228" y="2649616"/>
            <a:ext cx="6423660" cy="1402080"/>
          </a:xfrm>
          <a:prstGeom prst="rect">
            <a:avLst/>
          </a:prstGeom>
        </p:spPr>
      </p:pic>
      <p:sp>
        <p:nvSpPr>
          <p:cNvPr id="6" name="TextBox 5">
            <a:extLst>
              <a:ext uri="{FF2B5EF4-FFF2-40B4-BE49-F238E27FC236}">
                <a16:creationId xmlns:a16="http://schemas.microsoft.com/office/drawing/2014/main" id="{1C78349C-FB0A-4AFD-BEDD-D2394C32EAC3}"/>
              </a:ext>
            </a:extLst>
          </p:cNvPr>
          <p:cNvSpPr txBox="1"/>
          <p:nvPr/>
        </p:nvSpPr>
        <p:spPr>
          <a:xfrm>
            <a:off x="593889" y="4583706"/>
            <a:ext cx="10878532" cy="142199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above we are creating a documents of drivers and inserting them into the collection of drivers. </a:t>
            </a:r>
          </a:p>
          <a:p>
            <a:pPr marL="342900" indent="-342900" algn="just">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Insert_many</a:t>
            </a:r>
            <a:r>
              <a:rPr lang="en-US" sz="2000" dirty="0">
                <a:latin typeface="Times New Roman" panose="02020603050405020304" pitchFamily="18" charset="0"/>
                <a:cs typeface="Times New Roman" panose="02020603050405020304" pitchFamily="18" charset="0"/>
              </a:rPr>
              <a:t>() is the function which is used to insert many records at once into the collection let us check if we successful in inserting  the documents into the collection</a:t>
            </a:r>
          </a:p>
        </p:txBody>
      </p:sp>
    </p:spTree>
    <p:extLst>
      <p:ext uri="{BB962C8B-B14F-4D97-AF65-F5344CB8AC3E}">
        <p14:creationId xmlns:p14="http://schemas.microsoft.com/office/powerpoint/2010/main" val="136531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CRUD operations using </a:t>
            </a:r>
            <a:r>
              <a:rPr lang="en-US" sz="3600" b="1" dirty="0" err="1">
                <a:latin typeface="Times New Roman" panose="02020603050405020304" pitchFamily="18" charset="0"/>
                <a:cs typeface="Times New Roman" panose="02020603050405020304" pitchFamily="18" charset="0"/>
              </a:rPr>
              <a:t>pymongo</a:t>
            </a:r>
            <a:endParaRPr lang="en-US"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78349C-FB0A-4AFD-BEDD-D2394C32EAC3}"/>
              </a:ext>
            </a:extLst>
          </p:cNvPr>
          <p:cNvSpPr txBox="1"/>
          <p:nvPr/>
        </p:nvSpPr>
        <p:spPr>
          <a:xfrm>
            <a:off x="1809947" y="5771484"/>
            <a:ext cx="10878532" cy="49866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can see that in our mongo </a:t>
            </a:r>
            <a:r>
              <a:rPr lang="en-US" sz="2000" dirty="0" err="1">
                <a:latin typeface="Times New Roman" panose="02020603050405020304" pitchFamily="18" charset="0"/>
                <a:cs typeface="Times New Roman" panose="02020603050405020304" pitchFamily="18" charset="0"/>
              </a:rPr>
              <a:t>db</a:t>
            </a:r>
            <a:r>
              <a:rPr lang="en-US" sz="2000" dirty="0">
                <a:latin typeface="Times New Roman" panose="02020603050405020304" pitchFamily="18" charset="0"/>
                <a:cs typeface="Times New Roman" panose="02020603050405020304" pitchFamily="18" charset="0"/>
              </a:rPr>
              <a:t> compass we have the records inserted.</a:t>
            </a:r>
          </a:p>
        </p:txBody>
      </p:sp>
      <p:pic>
        <p:nvPicPr>
          <p:cNvPr id="7" name="Content Placeholder 4">
            <a:extLst>
              <a:ext uri="{FF2B5EF4-FFF2-40B4-BE49-F238E27FC236}">
                <a16:creationId xmlns:a16="http://schemas.microsoft.com/office/drawing/2014/main" id="{16039916-4772-4E6C-BC96-D3ADC73C05A2}"/>
              </a:ext>
            </a:extLst>
          </p:cNvPr>
          <p:cNvPicPr>
            <a:picLocks noChangeAspect="1"/>
          </p:cNvPicPr>
          <p:nvPr/>
        </p:nvPicPr>
        <p:blipFill rotWithShape="1">
          <a:blip r:embed="rId2">
            <a:extLst>
              <a:ext uri="{28A0092B-C50C-407E-A947-70E740481C1C}">
                <a14:useLocalDpi xmlns:a14="http://schemas.microsoft.com/office/drawing/2010/main" val="0"/>
              </a:ext>
            </a:extLst>
          </a:blip>
          <a:srcRect t="-11404" b="-1"/>
          <a:stretch/>
        </p:blipFill>
        <p:spPr>
          <a:xfrm>
            <a:off x="1082511" y="961052"/>
            <a:ext cx="10515600" cy="4810431"/>
          </a:xfrm>
          <a:prstGeom prst="rect">
            <a:avLst/>
          </a:prstGeom>
        </p:spPr>
      </p:pic>
    </p:spTree>
    <p:extLst>
      <p:ext uri="{BB962C8B-B14F-4D97-AF65-F5344CB8AC3E}">
        <p14:creationId xmlns:p14="http://schemas.microsoft.com/office/powerpoint/2010/main" val="4188481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Retrieve operation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56734" y="4213780"/>
            <a:ext cx="10878532" cy="195375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Here we are trying to retrieve the </a:t>
            </a:r>
            <a:r>
              <a:rPr lang="en-US" sz="2400" dirty="0" err="1">
                <a:latin typeface="Times New Roman" panose="02020603050405020304" pitchFamily="18" charset="0"/>
                <a:cs typeface="Times New Roman" panose="02020603050405020304" pitchFamily="18" charset="0"/>
              </a:rPr>
              <a:t>driver_id</a:t>
            </a:r>
            <a:r>
              <a:rPr lang="en-US" sz="2400" dirty="0">
                <a:latin typeface="Times New Roman" panose="02020603050405020304" pitchFamily="18" charset="0"/>
                <a:cs typeface="Times New Roman" panose="02020603050405020304" pitchFamily="18" charset="0"/>
              </a:rPr>
              <a:t> is d_1 and </a:t>
            </a:r>
            <a:r>
              <a:rPr lang="en-US" sz="2400" dirty="0" err="1">
                <a:latin typeface="Times New Roman" panose="02020603050405020304" pitchFamily="18" charset="0"/>
                <a:cs typeface="Times New Roman" panose="02020603050405020304" pitchFamily="18" charset="0"/>
              </a:rPr>
              <a:t>find_one</a:t>
            </a:r>
            <a:r>
              <a:rPr lang="en-US" sz="2400" dirty="0">
                <a:latin typeface="Times New Roman" panose="02020603050405020304" pitchFamily="18" charset="0"/>
                <a:cs typeface="Times New Roman" panose="02020603050405020304" pitchFamily="18" charset="0"/>
              </a:rPr>
              <a:t>(query) is the function which is used to retrieve one document from the collection and we can see that the result is shown in res </a:t>
            </a:r>
          </a:p>
        </p:txBody>
      </p:sp>
      <p:pic>
        <p:nvPicPr>
          <p:cNvPr id="4" name="Content Placeholder 4">
            <a:extLst>
              <a:ext uri="{FF2B5EF4-FFF2-40B4-BE49-F238E27FC236}">
                <a16:creationId xmlns:a16="http://schemas.microsoft.com/office/drawing/2014/main" id="{1548B940-E050-4E5C-978F-A7DD81F21F4F}"/>
              </a:ext>
            </a:extLst>
          </p:cNvPr>
          <p:cNvPicPr>
            <a:picLocks noChangeAspect="1"/>
          </p:cNvPicPr>
          <p:nvPr/>
        </p:nvPicPr>
        <p:blipFill>
          <a:blip r:embed="rId2"/>
          <a:stretch>
            <a:fillRect/>
          </a:stretch>
        </p:blipFill>
        <p:spPr>
          <a:xfrm>
            <a:off x="2689060" y="1609546"/>
            <a:ext cx="5543550" cy="2343150"/>
          </a:xfrm>
          <a:prstGeom prst="rect">
            <a:avLst/>
          </a:prstGeom>
        </p:spPr>
      </p:pic>
    </p:spTree>
    <p:extLst>
      <p:ext uri="{BB962C8B-B14F-4D97-AF65-F5344CB8AC3E}">
        <p14:creationId xmlns:p14="http://schemas.microsoft.com/office/powerpoint/2010/main" val="2580072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0486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Update operation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56734" y="3770720"/>
            <a:ext cx="10878532" cy="2788144"/>
          </a:xfrm>
        </p:spPr>
        <p:txBody>
          <a:bodyPr>
            <a:normAutofit/>
          </a:bodyPr>
          <a:lstStyle/>
          <a:p>
            <a:pPr algn="just">
              <a:lnSpc>
                <a:spcPct val="170000"/>
              </a:lnSpc>
            </a:pPr>
            <a:r>
              <a:rPr lang="en-US" sz="2400" dirty="0">
                <a:latin typeface="Times New Roman" panose="02020603050405020304" pitchFamily="18" charset="0"/>
                <a:cs typeface="Times New Roman" panose="02020603050405020304" pitchFamily="18" charset="0"/>
              </a:rPr>
              <a:t>We are now updating the driver name from </a:t>
            </a:r>
            <a:r>
              <a:rPr lang="en-US" sz="2400" dirty="0" err="1">
                <a:latin typeface="Times New Roman" panose="02020603050405020304" pitchFamily="18" charset="0"/>
                <a:cs typeface="Times New Roman" panose="02020603050405020304" pitchFamily="18" charset="0"/>
              </a:rPr>
              <a:t>shafi</a:t>
            </a:r>
            <a:r>
              <a:rPr lang="en-US" sz="2400" dirty="0">
                <a:latin typeface="Times New Roman" panose="02020603050405020304" pitchFamily="18" charset="0"/>
                <a:cs typeface="Times New Roman" panose="02020603050405020304" pitchFamily="18" charset="0"/>
              </a:rPr>
              <a:t> to </a:t>
            </a:r>
            <a:r>
              <a:rPr lang="en-US" sz="2400" dirty="0" err="1">
                <a:latin typeface="Times New Roman" panose="02020603050405020304" pitchFamily="18" charset="0"/>
                <a:cs typeface="Times New Roman" panose="02020603050405020304" pitchFamily="18" charset="0"/>
              </a:rPr>
              <a:t>seenu</a:t>
            </a:r>
            <a:r>
              <a:rPr lang="en-US" sz="2400" dirty="0">
                <a:latin typeface="Times New Roman" panose="02020603050405020304" pitchFamily="18" charset="0"/>
                <a:cs typeface="Times New Roman" panose="02020603050405020304" pitchFamily="18" charset="0"/>
              </a:rPr>
              <a:t> </a:t>
            </a:r>
          </a:p>
          <a:p>
            <a:pPr algn="just">
              <a:lnSpc>
                <a:spcPct val="170000"/>
              </a:lnSpc>
            </a:pPr>
            <a:r>
              <a:rPr lang="en-US" sz="2400" dirty="0" err="1">
                <a:latin typeface="Times New Roman" panose="02020603050405020304" pitchFamily="18" charset="0"/>
                <a:cs typeface="Times New Roman" panose="02020603050405020304" pitchFamily="18" charset="0"/>
              </a:rPr>
              <a:t>Update_one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old_query,new_query</a:t>
            </a:r>
            <a:r>
              <a:rPr lang="en-US" sz="2400" dirty="0">
                <a:latin typeface="Times New Roman" panose="02020603050405020304" pitchFamily="18" charset="0"/>
                <a:cs typeface="Times New Roman" panose="02020603050405020304" pitchFamily="18" charset="0"/>
              </a:rPr>
              <a:t>) is the function which takes the old data and the new data and makes the following </a:t>
            </a:r>
            <a:r>
              <a:rPr lang="en-US" sz="2400" dirty="0" err="1">
                <a:latin typeface="Times New Roman" panose="02020603050405020304" pitchFamily="18" charset="0"/>
                <a:cs typeface="Times New Roman" panose="02020603050405020304" pitchFamily="18" charset="0"/>
              </a:rPr>
              <a:t>update.Updates</a:t>
            </a:r>
            <a:r>
              <a:rPr lang="en-US" sz="2400" dirty="0">
                <a:latin typeface="Times New Roman" panose="02020603050405020304" pitchFamily="18" charset="0"/>
                <a:cs typeface="Times New Roman" panose="02020603050405020304" pitchFamily="18" charset="0"/>
              </a:rPr>
              <a:t> only one record. We shall see if get the aspired result..</a:t>
            </a:r>
          </a:p>
        </p:txBody>
      </p:sp>
      <p:pic>
        <p:nvPicPr>
          <p:cNvPr id="5" name="Content Placeholder 4">
            <a:extLst>
              <a:ext uri="{FF2B5EF4-FFF2-40B4-BE49-F238E27FC236}">
                <a16:creationId xmlns:a16="http://schemas.microsoft.com/office/drawing/2014/main" id="{B1543E89-CE5B-40EE-9C90-C118BD04A7A8}"/>
              </a:ext>
            </a:extLst>
          </p:cNvPr>
          <p:cNvPicPr>
            <a:picLocks noChangeAspect="1"/>
          </p:cNvPicPr>
          <p:nvPr/>
        </p:nvPicPr>
        <p:blipFill>
          <a:blip r:embed="rId2"/>
          <a:stretch>
            <a:fillRect/>
          </a:stretch>
        </p:blipFill>
        <p:spPr>
          <a:xfrm>
            <a:off x="2834669" y="1796495"/>
            <a:ext cx="6334125" cy="1695450"/>
          </a:xfrm>
          <a:prstGeom prst="rect">
            <a:avLst/>
          </a:prstGeom>
        </p:spPr>
      </p:pic>
    </p:spTree>
    <p:extLst>
      <p:ext uri="{BB962C8B-B14F-4D97-AF65-F5344CB8AC3E}">
        <p14:creationId xmlns:p14="http://schemas.microsoft.com/office/powerpoint/2010/main" val="299518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0486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Update operation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55715" y="5881767"/>
            <a:ext cx="10878532" cy="5335736"/>
          </a:xfrm>
        </p:spPr>
        <p:txBody>
          <a:bodyPr>
            <a:normAutofit/>
          </a:bodyPr>
          <a:lstStyle/>
          <a:p>
            <a:pPr algn="just">
              <a:lnSpc>
                <a:spcPct val="170000"/>
              </a:lnSpc>
            </a:pPr>
            <a:r>
              <a:rPr lang="en-US" sz="2400" dirty="0">
                <a:latin typeface="Times New Roman" panose="02020603050405020304" pitchFamily="18" charset="0"/>
                <a:cs typeface="Times New Roman" panose="02020603050405020304" pitchFamily="18" charset="0"/>
              </a:rPr>
              <a:t>In the above we can see that the driver name has been changed from ‘</a:t>
            </a:r>
            <a:r>
              <a:rPr lang="en-US" sz="2400" dirty="0" err="1">
                <a:latin typeface="Times New Roman" panose="02020603050405020304" pitchFamily="18" charset="0"/>
                <a:cs typeface="Times New Roman" panose="02020603050405020304" pitchFamily="18" charset="0"/>
              </a:rPr>
              <a:t>shafi</a:t>
            </a:r>
            <a:r>
              <a:rPr lang="en-US" sz="2400" dirty="0">
                <a:latin typeface="Times New Roman" panose="02020603050405020304" pitchFamily="18" charset="0"/>
                <a:cs typeface="Times New Roman" panose="02020603050405020304" pitchFamily="18" charset="0"/>
              </a:rPr>
              <a:t>’ to ‘</a:t>
            </a:r>
            <a:r>
              <a:rPr lang="en-US" sz="2400" dirty="0" err="1">
                <a:latin typeface="Times New Roman" panose="02020603050405020304" pitchFamily="18" charset="0"/>
                <a:cs typeface="Times New Roman" panose="02020603050405020304" pitchFamily="18" charset="0"/>
              </a:rPr>
              <a:t>seenu</a:t>
            </a:r>
            <a:r>
              <a:rPr lang="en-US" sz="2400" dirty="0">
                <a:latin typeface="Times New Roman" panose="02020603050405020304" pitchFamily="18" charset="0"/>
                <a:cs typeface="Times New Roman" panose="02020603050405020304" pitchFamily="18" charset="0"/>
              </a:rPr>
              <a:t>’</a:t>
            </a:r>
          </a:p>
        </p:txBody>
      </p:sp>
      <p:pic>
        <p:nvPicPr>
          <p:cNvPr id="6" name="Content Placeholder 4">
            <a:extLst>
              <a:ext uri="{FF2B5EF4-FFF2-40B4-BE49-F238E27FC236}">
                <a16:creationId xmlns:a16="http://schemas.microsoft.com/office/drawing/2014/main" id="{C6D62940-8440-4496-81BE-C98C6D05B780}"/>
              </a:ext>
            </a:extLst>
          </p:cNvPr>
          <p:cNvPicPr>
            <a:picLocks noChangeAspect="1"/>
          </p:cNvPicPr>
          <p:nvPr/>
        </p:nvPicPr>
        <p:blipFill>
          <a:blip r:embed="rId2"/>
          <a:stretch>
            <a:fillRect/>
          </a:stretch>
        </p:blipFill>
        <p:spPr>
          <a:xfrm>
            <a:off x="1168142" y="1530429"/>
            <a:ext cx="9779678" cy="4351338"/>
          </a:xfrm>
          <a:prstGeom prst="rect">
            <a:avLst/>
          </a:prstGeom>
        </p:spPr>
      </p:pic>
    </p:spTree>
    <p:extLst>
      <p:ext uri="{BB962C8B-B14F-4D97-AF65-F5344CB8AC3E}">
        <p14:creationId xmlns:p14="http://schemas.microsoft.com/office/powerpoint/2010/main" val="331571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75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Delete operation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923037" y="3239641"/>
            <a:ext cx="10515600" cy="3613649"/>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Here we are deleting the driver who has the </a:t>
            </a:r>
            <a:r>
              <a:rPr lang="en-US" sz="2000" dirty="0" err="1">
                <a:latin typeface="Times New Roman" panose="02020603050405020304" pitchFamily="18" charset="0"/>
                <a:cs typeface="Times New Roman" panose="02020603050405020304" pitchFamily="18" charset="0"/>
              </a:rPr>
              <a:t>driver_id</a:t>
            </a:r>
            <a:r>
              <a:rPr lang="en-US" sz="2000" dirty="0">
                <a:latin typeface="Times New Roman" panose="02020603050405020304" pitchFamily="18" charset="0"/>
                <a:cs typeface="Times New Roman" panose="02020603050405020304" pitchFamily="18" charset="0"/>
              </a:rPr>
              <a:t> as d_3 so the drier named ‘</a:t>
            </a:r>
            <a:r>
              <a:rPr lang="en-US" sz="2000" dirty="0" err="1">
                <a:latin typeface="Times New Roman" panose="02020603050405020304" pitchFamily="18" charset="0"/>
                <a:cs typeface="Times New Roman" panose="02020603050405020304" pitchFamily="18" charset="0"/>
              </a:rPr>
              <a:t>pushpa</a:t>
            </a:r>
            <a:r>
              <a:rPr lang="en-US" sz="2000" dirty="0">
                <a:latin typeface="Times New Roman" panose="02020603050405020304" pitchFamily="18" charset="0"/>
                <a:cs typeface="Times New Roman" panose="02020603050405020304" pitchFamily="18" charset="0"/>
              </a:rPr>
              <a:t> Raj’ should be deleted.</a:t>
            </a:r>
          </a:p>
          <a:p>
            <a:pPr>
              <a:lnSpc>
                <a:spcPct val="150000"/>
              </a:lnSpc>
            </a:pPr>
            <a:r>
              <a:rPr lang="en-US" sz="2000" dirty="0" err="1">
                <a:latin typeface="Times New Roman" panose="02020603050405020304" pitchFamily="18" charset="0"/>
                <a:cs typeface="Times New Roman" panose="02020603050405020304" pitchFamily="18" charset="0"/>
              </a:rPr>
              <a:t>Delete_one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present_value</a:t>
            </a:r>
            <a:r>
              <a:rPr lang="en-US" sz="2000" dirty="0">
                <a:latin typeface="Times New Roman" panose="02020603050405020304" pitchFamily="18" charset="0"/>
                <a:cs typeface="Times New Roman" panose="02020603050405020304" pitchFamily="18" charset="0"/>
              </a:rPr>
              <a:t>) takes the parameter as present value and deletes the only document corresponding to the query.</a:t>
            </a:r>
          </a:p>
          <a:p>
            <a:pPr>
              <a:lnSpc>
                <a:spcPct val="150000"/>
              </a:lnSpc>
            </a:pPr>
            <a:r>
              <a:rPr lang="en-US" sz="2000" dirty="0">
                <a:latin typeface="Times New Roman" panose="02020603050405020304" pitchFamily="18" charset="0"/>
                <a:cs typeface="Times New Roman" panose="02020603050405020304" pitchFamily="18" charset="0"/>
              </a:rPr>
              <a:t>Lets see if we have achieved the result or not</a:t>
            </a:r>
          </a:p>
        </p:txBody>
      </p:sp>
      <p:pic>
        <p:nvPicPr>
          <p:cNvPr id="4" name="Picture 3">
            <a:extLst>
              <a:ext uri="{FF2B5EF4-FFF2-40B4-BE49-F238E27FC236}">
                <a16:creationId xmlns:a16="http://schemas.microsoft.com/office/drawing/2014/main" id="{F04E99FD-D42C-4F0C-8060-402699B5750E}"/>
              </a:ext>
            </a:extLst>
          </p:cNvPr>
          <p:cNvPicPr>
            <a:picLocks noChangeAspect="1"/>
          </p:cNvPicPr>
          <p:nvPr/>
        </p:nvPicPr>
        <p:blipFill>
          <a:blip r:embed="rId2"/>
          <a:stretch>
            <a:fillRect/>
          </a:stretch>
        </p:blipFill>
        <p:spPr>
          <a:xfrm>
            <a:off x="2892784" y="1385172"/>
            <a:ext cx="6236749" cy="1542422"/>
          </a:xfrm>
          <a:prstGeom prst="rect">
            <a:avLst/>
          </a:prstGeom>
        </p:spPr>
      </p:pic>
    </p:spTree>
    <p:extLst>
      <p:ext uri="{BB962C8B-B14F-4D97-AF65-F5344CB8AC3E}">
        <p14:creationId xmlns:p14="http://schemas.microsoft.com/office/powerpoint/2010/main" val="330594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0486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Delete operation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55714" y="5327571"/>
            <a:ext cx="10878532" cy="5335736"/>
          </a:xfrm>
        </p:spPr>
        <p:txBody>
          <a:bodyPr>
            <a:normAutofit/>
          </a:bodyPr>
          <a:lstStyle/>
          <a:p>
            <a:pPr algn="just">
              <a:lnSpc>
                <a:spcPct val="170000"/>
              </a:lnSpc>
            </a:pPr>
            <a:r>
              <a:rPr lang="en-US" sz="2400" dirty="0">
                <a:latin typeface="Times New Roman" panose="02020603050405020304" pitchFamily="18" charset="0"/>
                <a:cs typeface="Times New Roman" panose="02020603050405020304" pitchFamily="18" charset="0"/>
              </a:rPr>
              <a:t>Here we can see that the </a:t>
            </a:r>
            <a:r>
              <a:rPr lang="en-US" sz="2400" dirty="0" err="1">
                <a:latin typeface="Times New Roman" panose="02020603050405020304" pitchFamily="18" charset="0"/>
                <a:cs typeface="Times New Roman" panose="02020603050405020304" pitchFamily="18" charset="0"/>
              </a:rPr>
              <a:t>driver_id</a:t>
            </a:r>
            <a:r>
              <a:rPr lang="en-US" sz="2400" dirty="0">
                <a:latin typeface="Times New Roman" panose="02020603050405020304" pitchFamily="18" charset="0"/>
                <a:cs typeface="Times New Roman" panose="02020603050405020304" pitchFamily="18" charset="0"/>
              </a:rPr>
              <a:t> is ‘d_3’ has been deleted and we can see only two documents present In the collection</a:t>
            </a:r>
          </a:p>
        </p:txBody>
      </p:sp>
      <p:pic>
        <p:nvPicPr>
          <p:cNvPr id="5" name="Picture 4">
            <a:extLst>
              <a:ext uri="{FF2B5EF4-FFF2-40B4-BE49-F238E27FC236}">
                <a16:creationId xmlns:a16="http://schemas.microsoft.com/office/drawing/2014/main" id="{F504202A-24DE-49E9-AE44-D926ADB10104}"/>
              </a:ext>
            </a:extLst>
          </p:cNvPr>
          <p:cNvPicPr>
            <a:picLocks noChangeAspect="1"/>
          </p:cNvPicPr>
          <p:nvPr/>
        </p:nvPicPr>
        <p:blipFill>
          <a:blip r:embed="rId2"/>
          <a:stretch>
            <a:fillRect/>
          </a:stretch>
        </p:blipFill>
        <p:spPr>
          <a:xfrm>
            <a:off x="1205730" y="1530429"/>
            <a:ext cx="9978501" cy="3687570"/>
          </a:xfrm>
          <a:prstGeom prst="rect">
            <a:avLst/>
          </a:prstGeom>
        </p:spPr>
      </p:pic>
    </p:spTree>
    <p:extLst>
      <p:ext uri="{BB962C8B-B14F-4D97-AF65-F5344CB8AC3E}">
        <p14:creationId xmlns:p14="http://schemas.microsoft.com/office/powerpoint/2010/main" val="107479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69095"/>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199" y="1427177"/>
            <a:ext cx="4545171" cy="4786692"/>
          </a:xfrm>
        </p:spPr>
        <p:txBody>
          <a:bodyPr>
            <a:normAutofit fontScale="85000" lnSpcReduction="20000"/>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modules to connect to a relational database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modules to interact with a relational database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CRUD operations using Python and relational database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modules to connect to a non-relational database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CRUD operations using Python and non-relational database</a:t>
            </a: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36540" y="131975"/>
            <a:ext cx="10515600" cy="989816"/>
          </a:xfrm>
        </p:spPr>
        <p:txBody>
          <a:bodyPr>
            <a:normAutofit/>
          </a:bodyPr>
          <a:lstStyle/>
          <a:p>
            <a:pPr algn="ctr"/>
            <a:r>
              <a:rPr lang="en-US" sz="3600" b="1" dirty="0">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298CAEAB-BE3A-4437-A0CF-4A45E5542896}"/>
              </a:ext>
            </a:extLst>
          </p:cNvPr>
          <p:cNvSpPr>
            <a:spLocks noGrp="1"/>
          </p:cNvSpPr>
          <p:nvPr>
            <p:ph idx="1"/>
          </p:nvPr>
        </p:nvSpPr>
        <p:spPr>
          <a:xfrm>
            <a:off x="536540" y="1121790"/>
            <a:ext cx="10817260" cy="5533534"/>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Apply CRUD operations on the adventureworks2019 database file using </a:t>
            </a:r>
            <a:r>
              <a:rPr lang="en-US" sz="2400" dirty="0" err="1">
                <a:latin typeface="Times New Roman" panose="02020603050405020304" pitchFamily="18" charset="0"/>
                <a:cs typeface="Times New Roman" panose="02020603050405020304" pitchFamily="18" charset="0"/>
              </a:rPr>
              <a:t>pyodbc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Below link is given for the .</a:t>
            </a:r>
            <a:r>
              <a:rPr lang="en-US" sz="2400" dirty="0" err="1">
                <a:latin typeface="Times New Roman" panose="02020603050405020304" pitchFamily="18" charset="0"/>
                <a:cs typeface="Times New Roman" panose="02020603050405020304" pitchFamily="18" charset="0"/>
              </a:rPr>
              <a:t>bak</a:t>
            </a:r>
            <a:r>
              <a:rPr lang="en-US" sz="2400" dirty="0">
                <a:latin typeface="Times New Roman" panose="02020603050405020304" pitchFamily="18" charset="0"/>
                <a:cs typeface="Times New Roman" panose="02020603050405020304" pitchFamily="18" charset="0"/>
              </a:rPr>
              <a:t> file(adventureworks2019.bak)</a:t>
            </a:r>
          </a:p>
          <a:p>
            <a:pPr algn="just">
              <a:lnSpc>
                <a:spcPct val="150000"/>
              </a:lnSpc>
            </a:pPr>
            <a:r>
              <a:rPr lang="en-US" sz="2400" dirty="0">
                <a:latin typeface="Times New Roman" panose="02020603050405020304" pitchFamily="18" charset="0"/>
                <a:cs typeface="Times New Roman" panose="02020603050405020304" pitchFamily="18" charset="0"/>
                <a:hlinkClick r:id="rId2"/>
              </a:rPr>
              <a:t>https://docs.microsoft.com/en-us/sql/samples/adventureworks-install-configure?view=sql-server-2017&amp;tabs=ssms</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Apply  CRUD operations on the list of documents(collection) using </a:t>
            </a:r>
            <a:r>
              <a:rPr lang="en-US" sz="2400" dirty="0" err="1">
                <a:latin typeface="Times New Roman" panose="02020603050405020304" pitchFamily="18" charset="0"/>
                <a:cs typeface="Times New Roman" panose="02020603050405020304" pitchFamily="18" charset="0"/>
              </a:rPr>
              <a:t>pymango</a:t>
            </a:r>
            <a:endParaRPr lang="en-US" sz="24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Doc1=[{"fruit": "Apple",    "size": "Large",    "color": "Red“},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{"fruit": “Mango",    "size": “Medium",    "color": “Yellow“},</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{"fruit": “Guava",    "size": “small",    "color": “Green“},] </a:t>
            </a:r>
          </a:p>
        </p:txBody>
      </p:sp>
    </p:spTree>
    <p:extLst>
      <p:ext uri="{BB962C8B-B14F-4D97-AF65-F5344CB8AC3E}">
        <p14:creationId xmlns:p14="http://schemas.microsoft.com/office/powerpoint/2010/main" val="2762646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45967" y="299135"/>
            <a:ext cx="10515600" cy="992339"/>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98CAEAB-BE3A-4437-A0CF-4A45E5542896}"/>
              </a:ext>
            </a:extLst>
          </p:cNvPr>
          <p:cNvSpPr>
            <a:spLocks noGrp="1"/>
          </p:cNvSpPr>
          <p:nvPr>
            <p:ph idx="1"/>
          </p:nvPr>
        </p:nvSpPr>
        <p:spPr>
          <a:xfrm>
            <a:off x="876693" y="1589944"/>
            <a:ext cx="10184874" cy="4443207"/>
          </a:xfrm>
        </p:spPr>
        <p:txBody>
          <a:bodyPr>
            <a:normAutofit/>
          </a:bodyPr>
          <a:lstStyle/>
          <a:p>
            <a:pPr lvl="1" algn="just">
              <a:lnSpc>
                <a:spcPct val="150000"/>
              </a:lnSpc>
            </a:pPr>
            <a:r>
              <a:rPr lang="en-US" dirty="0">
                <a:latin typeface="Times New Roman" panose="02020603050405020304" pitchFamily="18" charset="0"/>
                <a:cs typeface="Times New Roman" panose="02020603050405020304" pitchFamily="18" charset="0"/>
                <a:hlinkClick r:id="rId2"/>
              </a:rPr>
              <a:t>https://nbviewer.org/github/israel-dryer/Python-Tutorials/blob/master/pyodbc-tutorials/Connect-To-Microsoft-SQL-Server.ipynb</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hlinkClick r:id="rId3"/>
              </a:rPr>
              <a:t>https://www.youtube.com/watch?v=Vm2fHhP4SVE</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hlinkClick r:id="rId4"/>
              </a:rPr>
              <a:t>https://medium.com/analytics-vidhya/crud-operations-in-mongodb-using-python-49b7850d627e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95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59324" y="179549"/>
            <a:ext cx="11356156" cy="1325563"/>
          </a:xfrm>
        </p:spPr>
        <p:txBody>
          <a:bodyPr>
            <a:normAutofit/>
          </a:bodyPr>
          <a:lstStyle/>
          <a:p>
            <a:r>
              <a:rPr lang="en-US" sz="4000" b="1" dirty="0">
                <a:latin typeface="Times New Roman" panose="02020603050405020304" pitchFamily="18" charset="0"/>
                <a:cs typeface="Times New Roman" panose="02020603050405020304" pitchFamily="18" charset="0"/>
              </a:rPr>
              <a:t>Python modules to connect to a relational database</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642594" y="1674795"/>
            <a:ext cx="10906812" cy="472600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Python module which is used to connect to Microsoft </a:t>
            </a:r>
            <a:r>
              <a:rPr lang="en-US" sz="2400" dirty="0" err="1">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relational database is </a:t>
            </a:r>
            <a:r>
              <a:rPr lang="en-US" sz="2400" dirty="0" err="1">
                <a:latin typeface="Times New Roman" panose="02020603050405020304" pitchFamily="18" charset="0"/>
                <a:cs typeface="Times New Roman" panose="02020603050405020304" pitchFamily="18" charset="0"/>
              </a:rPr>
              <a:t>pyodbc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It can be installed using the command</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Pip install </a:t>
            </a:r>
            <a:r>
              <a:rPr lang="en-US" sz="2400" i="1" dirty="0" err="1">
                <a:latin typeface="Times New Roman" panose="02020603050405020304" pitchFamily="18" charset="0"/>
                <a:cs typeface="Times New Roman" panose="02020603050405020304" pitchFamily="18" charset="0"/>
              </a:rPr>
              <a:t>pyodbc</a:t>
            </a:r>
            <a:endParaRPr lang="en-US" sz="2400" i="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What is a relational database?</a:t>
            </a:r>
          </a:p>
          <a:p>
            <a:pPr lvl="1" algn="just">
              <a:lnSpc>
                <a:spcPct val="150000"/>
              </a:lnSpc>
            </a:pPr>
            <a:r>
              <a:rPr lang="en-US" sz="2000" dirty="0">
                <a:latin typeface="Times New Roman" panose="02020603050405020304" pitchFamily="18" charset="0"/>
                <a:cs typeface="Times New Roman" panose="02020603050405020304" pitchFamily="18" charset="0"/>
              </a:rPr>
              <a:t>It is a kind of database where the data is organized into tables and tables consist of mainly rows and columns where rows are called the records and columns are called as fields.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64821" y="29913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Prerequisites to work with </a:t>
            </a:r>
            <a:r>
              <a:rPr lang="en-US" sz="4000" b="1" dirty="0" err="1">
                <a:latin typeface="Times New Roman" panose="02020603050405020304" pitchFamily="18" charset="0"/>
                <a:cs typeface="Times New Roman" panose="02020603050405020304" pitchFamily="18" charset="0"/>
              </a:rPr>
              <a:t>pyodbc</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772998" y="1974260"/>
            <a:ext cx="10193907" cy="3738383"/>
          </a:xfrm>
        </p:spPr>
        <p:txBody>
          <a:bodyPr>
            <a:normAutofit/>
          </a:bodyPr>
          <a:lstStyle/>
          <a:p>
            <a:pPr algn="just"/>
            <a:r>
              <a:rPr lang="en-US" sz="2400" dirty="0">
                <a:latin typeface="Times New Roman" panose="02020603050405020304" pitchFamily="18" charset="0"/>
                <a:cs typeface="Times New Roman" panose="02020603050405020304" pitchFamily="18" charset="0"/>
              </a:rPr>
              <a:t>Download Microsoft </a:t>
            </a:r>
            <a:r>
              <a:rPr lang="en-US" sz="2400" dirty="0" err="1">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server management studio using the below link</a:t>
            </a:r>
          </a:p>
          <a:p>
            <a:pPr lvl="1" algn="just">
              <a:lnSpc>
                <a:spcPct val="150000"/>
              </a:lnSpc>
            </a:pPr>
            <a:r>
              <a:rPr lang="en-US" dirty="0">
                <a:latin typeface="Times New Roman" panose="02020603050405020304" pitchFamily="18" charset="0"/>
                <a:cs typeface="Times New Roman" panose="02020603050405020304" pitchFamily="18" charset="0"/>
                <a:hlinkClick r:id="rId2"/>
              </a:rPr>
              <a:t>https://docs.microsoft.com/en-us/sql/ssms/download-sql-server-management-studio-ssms?view=sql-server-ver15</a:t>
            </a: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Connect to SQL server after downloading</a:t>
            </a:r>
          </a:p>
          <a:p>
            <a:pPr lvl="1" algn="just">
              <a:lnSpc>
                <a:spcPct val="150000"/>
              </a:lnSpc>
            </a:pPr>
            <a:r>
              <a:rPr lang="en-US" dirty="0">
                <a:latin typeface="Times New Roman" panose="02020603050405020304" pitchFamily="18" charset="0"/>
                <a:cs typeface="Times New Roman" panose="02020603050405020304" pitchFamily="18" charset="0"/>
                <a:hlinkClick r:id="rId3"/>
              </a:rPr>
              <a:t>https://www.youtube.com/watch?v=b8Bg_QPpYR8</a:t>
            </a: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30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Working with </a:t>
            </a:r>
            <a:r>
              <a:rPr lang="en-US" sz="4000" b="1" dirty="0" err="1">
                <a:latin typeface="Times New Roman" panose="02020603050405020304" pitchFamily="18" charset="0"/>
                <a:cs typeface="Times New Roman" panose="02020603050405020304" pitchFamily="18" charset="0"/>
              </a:rPr>
              <a:t>pyodbc</a:t>
            </a:r>
            <a:r>
              <a:rPr lang="en-US" sz="4000" b="1" dirty="0">
                <a:latin typeface="Times New Roman" panose="02020603050405020304" pitchFamily="18" charset="0"/>
                <a:cs typeface="Times New Roman" panose="02020603050405020304" pitchFamily="18" charset="0"/>
              </a:rPr>
              <a:t> modules</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Prepare a connection string</a:t>
            </a:r>
          </a:p>
          <a:p>
            <a:pPr algn="just">
              <a:lnSpc>
                <a:spcPct val="150000"/>
              </a:lnSpc>
            </a:pPr>
            <a:r>
              <a:rPr lang="en-US" sz="2400" dirty="0">
                <a:latin typeface="Times New Roman" panose="02020603050405020304" pitchFamily="18" charset="0"/>
                <a:cs typeface="Times New Roman" panose="02020603050405020304" pitchFamily="18" charset="0"/>
              </a:rPr>
              <a:t>Set up the query to be executed</a:t>
            </a:r>
          </a:p>
          <a:p>
            <a:pPr algn="just">
              <a:lnSpc>
                <a:spcPct val="150000"/>
              </a:lnSpc>
            </a:pPr>
            <a:r>
              <a:rPr lang="en-US" sz="2400" dirty="0">
                <a:latin typeface="Times New Roman" panose="02020603050405020304" pitchFamily="18" charset="0"/>
                <a:cs typeface="Times New Roman" panose="02020603050405020304" pitchFamily="18" charset="0"/>
              </a:rPr>
              <a:t>Create a connection using the connection string and the method </a:t>
            </a:r>
            <a:r>
              <a:rPr lang="en-US" sz="2400" dirty="0" err="1">
                <a:latin typeface="Times New Roman" panose="02020603050405020304" pitchFamily="18" charset="0"/>
                <a:cs typeface="Times New Roman" panose="02020603050405020304" pitchFamily="18" charset="0"/>
              </a:rPr>
              <a:t>pyodbc.connect</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Create a cursor</a:t>
            </a:r>
          </a:p>
          <a:p>
            <a:pPr algn="just">
              <a:lnSpc>
                <a:spcPct val="150000"/>
              </a:lnSpc>
            </a:pPr>
            <a:r>
              <a:rPr lang="en-US" sz="2400" dirty="0">
                <a:latin typeface="Times New Roman" panose="02020603050405020304" pitchFamily="18" charset="0"/>
                <a:cs typeface="Times New Roman" panose="02020603050405020304" pitchFamily="18" charset="0"/>
              </a:rPr>
              <a:t>Execute the </a:t>
            </a:r>
            <a:r>
              <a:rPr lang="en-US" sz="2400" dirty="0" err="1">
                <a:latin typeface="Times New Roman" panose="02020603050405020304" pitchFamily="18" charset="0"/>
                <a:cs typeface="Times New Roman" panose="02020603050405020304" pitchFamily="18" charset="0"/>
              </a:rPr>
              <a:t>cusor</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Fetch and store the results</a:t>
            </a:r>
          </a:p>
          <a:p>
            <a:pPr algn="just">
              <a:lnSpc>
                <a:spcPct val="150000"/>
              </a:lnSpc>
            </a:pPr>
            <a:r>
              <a:rPr lang="en-US" sz="2400" dirty="0">
                <a:latin typeface="Times New Roman" panose="02020603050405020304" pitchFamily="18" charset="0"/>
                <a:cs typeface="Times New Roman" panose="02020603050405020304" pitchFamily="18" charset="0"/>
              </a:rPr>
              <a:t>Close the cursor</a:t>
            </a:r>
          </a:p>
        </p:txBody>
      </p:sp>
    </p:spTree>
    <p:extLst>
      <p:ext uri="{BB962C8B-B14F-4D97-AF65-F5344CB8AC3E}">
        <p14:creationId xmlns:p14="http://schemas.microsoft.com/office/powerpoint/2010/main" val="360249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Prepare a connection string</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246356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connection string consists of the driver name, server name, database name, trusted connection parameters for the windows authentication Where Driver name has be taken from the set of drivers present in the system. Ex: SQL Server</a:t>
            </a:r>
          </a:p>
          <a:p>
            <a:pPr algn="just">
              <a:lnSpc>
                <a:spcPct val="150000"/>
              </a:lnSpc>
            </a:pPr>
            <a:r>
              <a:rPr lang="en-US" sz="2400" dirty="0" err="1">
                <a:latin typeface="Times New Roman" panose="02020603050405020304" pitchFamily="18" charset="0"/>
                <a:cs typeface="Times New Roman" panose="02020603050405020304" pitchFamily="18" charset="0"/>
              </a:rPr>
              <a:t>Pyodbc.drivers</a:t>
            </a:r>
            <a:r>
              <a:rPr lang="en-US" sz="2400" dirty="0">
                <a:latin typeface="Times New Roman" panose="02020603050405020304" pitchFamily="18" charset="0"/>
                <a:cs typeface="Times New Roman" panose="02020603050405020304" pitchFamily="18" charset="0"/>
              </a:rPr>
              <a:t>() give all the possible drivers present in the system</a:t>
            </a:r>
          </a:p>
        </p:txBody>
      </p:sp>
      <p:pic>
        <p:nvPicPr>
          <p:cNvPr id="6" name="Picture 5">
            <a:extLst>
              <a:ext uri="{FF2B5EF4-FFF2-40B4-BE49-F238E27FC236}">
                <a16:creationId xmlns:a16="http://schemas.microsoft.com/office/drawing/2014/main" id="{D9BEA87B-F627-4FFD-B1B7-A95D7E19DF8C}"/>
              </a:ext>
            </a:extLst>
          </p:cNvPr>
          <p:cNvPicPr>
            <a:picLocks noChangeAspect="1"/>
          </p:cNvPicPr>
          <p:nvPr/>
        </p:nvPicPr>
        <p:blipFill>
          <a:blip r:embed="rId2"/>
          <a:stretch>
            <a:fillRect/>
          </a:stretch>
        </p:blipFill>
        <p:spPr>
          <a:xfrm>
            <a:off x="960250" y="4188343"/>
            <a:ext cx="5283200" cy="1828800"/>
          </a:xfrm>
          <a:prstGeom prst="rect">
            <a:avLst/>
          </a:prstGeom>
        </p:spPr>
      </p:pic>
      <p:pic>
        <p:nvPicPr>
          <p:cNvPr id="9" name="Picture 8">
            <a:extLst>
              <a:ext uri="{FF2B5EF4-FFF2-40B4-BE49-F238E27FC236}">
                <a16:creationId xmlns:a16="http://schemas.microsoft.com/office/drawing/2014/main" id="{20BB1866-1961-4012-BB4A-6E3FC2A2A879}"/>
              </a:ext>
            </a:extLst>
          </p:cNvPr>
          <p:cNvPicPr>
            <a:picLocks noChangeAspect="1"/>
          </p:cNvPicPr>
          <p:nvPr/>
        </p:nvPicPr>
        <p:blipFill>
          <a:blip r:embed="rId3"/>
          <a:stretch>
            <a:fillRect/>
          </a:stretch>
        </p:blipFill>
        <p:spPr>
          <a:xfrm>
            <a:off x="6661101" y="4310743"/>
            <a:ext cx="5159230" cy="1443356"/>
          </a:xfrm>
          <a:prstGeom prst="rect">
            <a:avLst/>
          </a:prstGeom>
        </p:spPr>
      </p:pic>
    </p:spTree>
    <p:extLst>
      <p:ext uri="{BB962C8B-B14F-4D97-AF65-F5344CB8AC3E}">
        <p14:creationId xmlns:p14="http://schemas.microsoft.com/office/powerpoint/2010/main" val="395054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810705" y="129453"/>
            <a:ext cx="10250862" cy="1325563"/>
          </a:xfrm>
        </p:spPr>
        <p:txBody>
          <a:bodyPr>
            <a:normAutofit/>
          </a:bodyPr>
          <a:lstStyle/>
          <a:p>
            <a:r>
              <a:rPr lang="en-US" sz="4000" b="1" dirty="0">
                <a:latin typeface="Times New Roman" panose="02020603050405020304" pitchFamily="18" charset="0"/>
                <a:cs typeface="Times New Roman" panose="02020603050405020304" pitchFamily="18" charset="0"/>
              </a:rPr>
              <a:t>Set up the query to be executed</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1013379" y="1486262"/>
            <a:ext cx="10515601" cy="246356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Write the query which you want to execute and store it in a string</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C4FA0B-9A1D-4D72-BF43-0A92FB2137FC}"/>
              </a:ext>
            </a:extLst>
          </p:cNvPr>
          <p:cNvPicPr>
            <a:picLocks noChangeAspect="1"/>
          </p:cNvPicPr>
          <p:nvPr/>
        </p:nvPicPr>
        <p:blipFill>
          <a:blip r:embed="rId2"/>
          <a:stretch>
            <a:fillRect/>
          </a:stretch>
        </p:blipFill>
        <p:spPr>
          <a:xfrm>
            <a:off x="3631734" y="2559817"/>
            <a:ext cx="4928531" cy="698321"/>
          </a:xfrm>
          <a:prstGeom prst="rect">
            <a:avLst/>
          </a:prstGeom>
        </p:spPr>
      </p:pic>
      <p:sp>
        <p:nvSpPr>
          <p:cNvPr id="7" name="TextBox 6">
            <a:extLst>
              <a:ext uri="{FF2B5EF4-FFF2-40B4-BE49-F238E27FC236}">
                <a16:creationId xmlns:a16="http://schemas.microsoft.com/office/drawing/2014/main" id="{E2094451-0801-493B-A7E8-02AD766D6E37}"/>
              </a:ext>
            </a:extLst>
          </p:cNvPr>
          <p:cNvSpPr txBox="1"/>
          <p:nvPr/>
        </p:nvSpPr>
        <p:spPr>
          <a:xfrm>
            <a:off x="2756578" y="3599863"/>
            <a:ext cx="6094378" cy="873572"/>
          </a:xfrm>
          <a:prstGeom prst="rect">
            <a:avLst/>
          </a:prstGeom>
          <a:noFill/>
        </p:spPr>
        <p:txBody>
          <a:bodyPr wrap="square">
            <a:spAutoFit/>
          </a:bodyPr>
          <a:lstStyle/>
          <a:p>
            <a:pPr algn="ctr">
              <a:lnSpc>
                <a:spcPct val="150000"/>
              </a:lnSpc>
            </a:pPr>
            <a:r>
              <a:rPr lang="en-US" dirty="0">
                <a:latin typeface="Times New Roman" panose="02020603050405020304" pitchFamily="18" charset="0"/>
                <a:cs typeface="Times New Roman" panose="02020603050405020304" pitchFamily="18" charset="0"/>
              </a:rPr>
              <a:t>In the above query we are trying to retrieve all the records from the table named ‘Car’</a:t>
            </a:r>
          </a:p>
        </p:txBody>
      </p:sp>
    </p:spTree>
    <p:extLst>
      <p:ext uri="{BB962C8B-B14F-4D97-AF65-F5344CB8AC3E}">
        <p14:creationId xmlns:p14="http://schemas.microsoft.com/office/powerpoint/2010/main" val="246518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Creating a connection</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3903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connection using the connection string and the method </a:t>
            </a:r>
            <a:r>
              <a:rPr lang="en-US" sz="2400" dirty="0" err="1">
                <a:latin typeface="Times New Roman" panose="02020603050405020304" pitchFamily="18" charset="0"/>
                <a:cs typeface="Times New Roman" panose="02020603050405020304" pitchFamily="18" charset="0"/>
              </a:rPr>
              <a:t>pyodbc.connect</a:t>
            </a:r>
            <a:r>
              <a:rPr lang="en-US" sz="24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Pyodbc.connect</a:t>
            </a:r>
            <a:r>
              <a:rPr lang="en-US" sz="2400" dirty="0">
                <a:latin typeface="Times New Roman" panose="02020603050405020304" pitchFamily="18" charset="0"/>
                <a:cs typeface="Times New Roman" panose="02020603050405020304" pitchFamily="18" charset="0"/>
              </a:rPr>
              <a:t>() method takes the connection string as input and the connection is established</a:t>
            </a: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28C16038-3E9B-428C-BE30-263B20D01FCD}"/>
              </a:ext>
            </a:extLst>
          </p:cNvPr>
          <p:cNvPicPr>
            <a:picLocks noGrp="1" noChangeAspect="1"/>
          </p:cNvPicPr>
          <p:nvPr>
            <p:ph idx="1"/>
          </p:nvPr>
        </p:nvPicPr>
        <p:blipFill>
          <a:blip r:embed="rId2"/>
          <a:stretch>
            <a:fillRect/>
          </a:stretch>
        </p:blipFill>
        <p:spPr>
          <a:xfrm>
            <a:off x="2508703" y="2673524"/>
            <a:ext cx="5977824" cy="614423"/>
          </a:xfrm>
        </p:spPr>
      </p:pic>
    </p:spTree>
    <p:extLst>
      <p:ext uri="{BB962C8B-B14F-4D97-AF65-F5344CB8AC3E}">
        <p14:creationId xmlns:p14="http://schemas.microsoft.com/office/powerpoint/2010/main" val="4085443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1517</Words>
  <Application>Microsoft Office PowerPoint</Application>
  <PresentationFormat>Widescreen</PresentationFormat>
  <Paragraphs>144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Python - Database Interactions</vt:lpstr>
      <vt:lpstr>Course outline</vt:lpstr>
      <vt:lpstr>Contents</vt:lpstr>
      <vt:lpstr>Python modules to connect to a relational database</vt:lpstr>
      <vt:lpstr>Prerequisites to work with pyodbc</vt:lpstr>
      <vt:lpstr>Working with pyodbc modules</vt:lpstr>
      <vt:lpstr>Prepare a connection string</vt:lpstr>
      <vt:lpstr>Set up the query to be executed</vt:lpstr>
      <vt:lpstr>Creating a connection</vt:lpstr>
      <vt:lpstr>Creating and executing a cursor</vt:lpstr>
      <vt:lpstr>Fetch and store the results</vt:lpstr>
      <vt:lpstr>CRUD operations on the relational database</vt:lpstr>
      <vt:lpstr>Create and read operation</vt:lpstr>
      <vt:lpstr>Create and read operation</vt:lpstr>
      <vt:lpstr>Create and read operation</vt:lpstr>
      <vt:lpstr>Create and read operation</vt:lpstr>
      <vt:lpstr>Update operation</vt:lpstr>
      <vt:lpstr>Delete operation</vt:lpstr>
      <vt:lpstr>Python modules to connect to a non-relational database</vt:lpstr>
      <vt:lpstr>Prerequisites </vt:lpstr>
      <vt:lpstr>Connection to mongodb using pymongo </vt:lpstr>
      <vt:lpstr>Creation of database and collection</vt:lpstr>
      <vt:lpstr>CRUD operations using pymongo</vt:lpstr>
      <vt:lpstr>CRUD operations using pymongo</vt:lpstr>
      <vt:lpstr>Retrieve operation</vt:lpstr>
      <vt:lpstr>Update operation</vt:lpstr>
      <vt:lpstr>Update operation</vt:lpstr>
      <vt:lpstr>Delete operation</vt:lpstr>
      <vt:lpstr>Delete operation</vt:lpstr>
      <vt:lpstr>Assignment</vt:lpstr>
      <vt:lpstr>Summary</vt:lpstr>
      <vt:lpstr>Q&amp;A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Database Interactions</dc:title>
  <cp:lastModifiedBy>pedram h</cp:lastModifiedBy>
  <cp:revision>1</cp:revision>
  <dcterms:created xsi:type="dcterms:W3CDTF">2021-12-27T10:33:22Z</dcterms:created>
  <dcterms:modified xsi:type="dcterms:W3CDTF">2022-01-09T02:21:19Z</dcterms:modified>
</cp:coreProperties>
</file>