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0" r:id="rId8"/>
    <p:sldId id="277" r:id="rId9"/>
    <p:sldId id="263" r:id="rId10"/>
    <p:sldId id="257" r:id="rId11"/>
    <p:sldId id="258" r:id="rId12"/>
    <p:sldId id="260" r:id="rId13"/>
    <p:sldId id="262" r:id="rId14"/>
    <p:sldId id="286" r:id="rId15"/>
    <p:sldId id="261" r:id="rId16"/>
    <p:sldId id="264" r:id="rId17"/>
    <p:sldId id="265" r:id="rId18"/>
    <p:sldId id="267" r:id="rId19"/>
    <p:sldId id="266" r:id="rId20"/>
    <p:sldId id="268" r:id="rId21"/>
    <p:sldId id="270" r:id="rId22"/>
    <p:sldId id="271" r:id="rId23"/>
    <p:sldId id="272" r:id="rId24"/>
    <p:sldId id="278" r:id="rId25"/>
    <p:sldId id="279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FCF86-2653-462F-AF95-DB5FCD8778A6}" v="6" dt="2022-01-15T15:43:41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20:12:1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3071,'7'0'0,"0"-1"-69,-6 1-290,-7 3-629,4-2 476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27:38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6266 6596 38911 0,'0'0'0'0,"0"0"0"0,0 0 0 0,0-7 0 16,0 7 0-16,-5-6 0 0,1-3 0 0,-3 2 816 0,-1-1 160 15,-1 0 48-15,-3 2 0 0,-3-2-832 0,-4 3-192 0,-3-4 0 0,0 2 0 16,-2 1 0-16,-1 1 0 16,0 2 0-16,1 0 0 0,1 2 0 0,0 2 0 0,2 2 0 0,2 3 0 0,2 2 0 15,2 4 0-15,0 3 0 0,5 7 0 16,1 7 0-16,5 6 0 0,1 5 0 0,3 3 0 0,4 2 0 15,3 0 0-15,2-2 0 0,4 1 0 0,2 5 0 16,0 11 0-16,2 7 0 0,-1 4 0 0,2-5 0 31,1-5 0-31,-1-5 0 0,-1-8 0 0,-1 0 0 0,1-3 0 0,0-6 0 0,-3-4 0 16,-1-7 0 0,0-7 0-16,-1-5 0 0,0-7 0 0,-3-4 0 0,-2-5 0 15,-1-6 0-15,0-5 0 0,-1-4 0 0,-2-4 0 0,1-2 0 0,0 1 0 0,-1-2 0 31,1-2 0-31,-1-3 0 0,1 0 0 0,-1-2 0 0,1 1 0 0,1 0 0 16,1 5 0-16,1 1 0 0,0 6 0 0,1 4 0 0,2 6 0 0,2 6 0 16,2 8 0-16,1 4 0 0,3 4 0 0,2 4 0 15,2 3 0-15,1-1 0 0,2-1 0 0,3 3 0 32,1 3 0-32,1 1 0 0,0 1 0 0,-3 2-768 31,-1 1-208-31,-2-2-48 0,4-11-15152 0</inkml:trace>
  <inkml:trace contextRef="#ctx0" brushRef="#br0" timeOffset="316.87">6930 6941 30719 0,'0'0'0'0,"0"0"816"16,0 0 160-16,0 0 48 0,0 0 0 0,0 0 0 0,5 5 0 0,-2 1 0 0,-1 1 0 0,1 4-832 15,-2 4-192-15,-1 4 0 0,0 8 0 0,-1 7 0 31,0 7 0-31,-1 2 0 0,1 1 0 0,1-5 0 0,1 0 0 0,2-7 0 0,0-3 0 0,3-3 864 47,3-2 128-47,0-8 32 0,2-2 0 0,3-2-1648 0,4-6-320 0,1-2-64 0,1-2-16 0,0-5 832 0,2-6 192 0,-3 0 0 0,-3-8 0 0,-1-2 0 16,-4-2 0-16,-2-5 0 0,-3-3 0 0,-3-3 0 16,-2-1 0-16,-3-3 0 0,-2 5 0 0,-1 2 0 31,-3 1 0-31,-1 5 0 0,-3 1 0 0,-2 5 0 0,0 1 0 0,-2 5 0 0,2 5 0 0,2 3 0 47,4 3 0-47,2 5 0 0,3 4 0 0,5 3-864 0,3 5-128 0,5 3-32 0,2 0 0 0,3-3-2448 15,3-3-496-15,2-2-112 0,4-5-5744 0</inkml:trace>
  <inkml:trace contextRef="#ctx0" brushRef="#br0" timeOffset="766.93">7772 6327 38911 0,'0'0'0'0,"5"6"0"0,3 1 0 0,1 4 0 0,2 1 0 16,1 3 0-16,0 0 0 0,-1 4 0 0,2-2 0 16,2 4 0-16,0 1 0 0,2 5 0 0,1 8 0 0,-1 5 0 15,2 5 0-15,0 5 0 0,2-1 0 0,-4 0 0 0,0-2 0 0,-3-5 0 16,0-2 0-16,-2-1 0 0,-1 0 0 15,-3 1 0-15,-2 0 0 0,-1-3 0 0,-1-8 0 0,-3-5 0 16,-1-6 0-16,0-5 0 0,-1-5 0 16,1-8 816-1,0 0 160-15,-9-6 48 0,1-5 0 16,0-5-1648-16,-2-4-320 0,2-1-64 0,0-6-16 0,-1 2 1648 16,3-2 320-16,3-2 64 0,2-2 16 0,2-5-1648 0,3-3-320 15,4-6-64-15,2-6-16 0,3 3 832 0,2 5 192 0,0 9 0 0,0 7 0 0,1 4 0 16,-2 5 0-16,2 4 0 0,-1 6 0 0,2 4 768 15,0 4 208-15,2 5 48 0,2 4 0 0,-1 7-832 16,0 2-192-16,-1 3 0 0,-1 4 0 0,-3 4 0 16,-2 1 0-16,-3 2 0 0,-3 2 0 0,-4-3 0 31,-1-4 0-31,-6-1 0 0,-3-2 0 0,-3-3-768 16,0 3-208-16,-1-3-48 0,-1-2 0 0,2-3 0 15,-1-5 0-15,1-2 0 0,2-7 0 0,1-4-816 31,1-5-160-31,1-2-48 0,12-23-9824 0</inkml:trace>
  <inkml:trace contextRef="#ctx0" brushRef="#br0" timeOffset="1108.64">8769 6508 30719 0,'0'0'0'0,"0"0"0"0,0 0 0 0,0 0 816 0,0 0 160 15,0 0 48-15,0 0 0 0,0 0 0 0,2 6 0 0,-1 2 0 16,1-1 0-16,-4 4-832 0,1 2-192 0,0 1 0 15,1 4 0-15,0 3 0 0,1 7 0 0,2-1 0 16,1 0 0-16,2 1 0 0,1-2 0 0,2-3 0 0,0-4 0 0,1 2 0 16,0-5 0-16,1-2 0 0,0-2 0 0,-2-3 0 31,0-3 0-31,-1-5 0 0,0-1 0 0,0-4-768 0,0-2-208 0,-2-3-48 0,1-3 0 0,-3-6 1648 16,0-3 320-16,-2-7 64 0,1-1 16 0,-2-1-832 31,-1-2-192-31,0 4 0 0,-1 0 0 0,-3 2-768 0,-1 5-208 0,-2 3-48 0,0 2 0 15,-1 2 1648-15,-2 5 320 0,1-1 64 0,1 4 16 0,0 2-832 16,8 4-192-16,-7 2 0 0,1 4 0 0,2 3 0 16,1 6 0-16,4 2 0 0,4 5 0 0,2 3 0 31,5 3 0-31,2 0 0 0,3-1 0 0,1-3-768 31,1-5-208-31,-1-4-48 0,15-16-13504 0</inkml:trace>
  <inkml:trace contextRef="#ctx0" brushRef="#br0" timeOffset="1301.91">9279 6304 26623 0,'0'0'0'0,"0"0"0"0,0 0 0 0,0 0 816 15,-8 3 160-15,0 3 48 0,1 5 0 0,1 1 0 16,0 0 0-16,1 3 0 0,1 3 0 0,1 1-832 16,-1 2-192-16,1 0 0 0,2 2 0 0,-1 1 864 15,1 3 128-15,1 4 32 0,1 1 0 0,2 2-832 0,0 2-192 0,2-5 0 16,1-1 0-16,1-7 0 15,3-2 0-15,-1-6 0 0,2-6 0 16,1-3-768-16,1-3-208 0,0-13-48 0,0-8 0 16,0-9-3264-16,0-7-672 0,-1-3-128 0,-2 0-3712 15</inkml:trace>
  <inkml:trace contextRef="#ctx0" brushRef="#br0" timeOffset="1695.94">9346 5873 34815 0,'0'0'0'0,"6"3"0"15,1 3 0-15,1 4 0 0,3-1 0 0,0 5 0 0,0 2 0 0,2 2 816 16,3-3 160-16,-1 3 48 0,2 2 0 0,0-1-832 16,-1 5-192-16,0 0 0 0,-2 0 0 0,-1 6 0 15,-1 2 0-15,0 3 0 0,1 0 0 0,-1 1 0 16,-1-3 0-16,0 0 0 0,0-2 0 0,-3-2 0 16,-1-8 0-16,-1-2 0 0,-1-2 0 0,-1-4 0 15,-3-1 0-15,-1-6 0 0,0-6 0 0,0 0 0 16,0 0 0-16,0 0 0 0,-7 0 0 0,-1-4 0 31,3-4 0-31,1-7 0 0,0-1 0 0,2-4-768 0,1-8-208 0,1-4-48 0,2-5 0 0,3-2 832 16,1-3 192-16,2 2 0 0,3 6 0 0,1 5 0 15,1 6 0-15,1 5 0 0,3 4 0 0,1 4 0 16,1 4 0-16,2 5 0 0,1 5 0 0,3 5 768 0,1 3 208 16,1 6 48-16,-2 6 0 0,-2 3-832 0,0 4-192 15,-3 1 0-15,-2 1 0 0,-3 0 0 0,-2-3 0 16,-3-2 0-16,-4-1 0 0,-3-6 0 0,0-1 0 0,-4-2 0 15,-4-5 0-15,0-2 0 0,0-4 0 0,1-4 0 0,4-3 0 16,-8-3 0 0,2-6 0-16,2-4 0 0,0-8 0 15,4-9-4048-15,3-9-864 0,1-6-160 0,5-4-5360 16</inkml:trace>
  <inkml:trace contextRef="#ctx0" brushRef="#br0" timeOffset="1918.56">10759 5323 38911 0,'20'3'0'0,"-8"1"0"0,4 2 0 0,2 3 0 16,1 3 0-16,0 3 0 0,-1 2 0 0,-1 2 0 15,-1 8 0 1,-2 0 0-16,-1-3 0 0,-1 3 0 15,0-1 0-15,-2 2 0 0,-1 2 0 0,-2 1-832 16,-2 3-144-16,0-3-48 0,1-3 0 0,-3-1-816 16,-3-1-160-16,-2-2-48 0,-3-6-9824 0</inkml:trace>
  <inkml:trace contextRef="#ctx0" brushRef="#br0" timeOffset="2353.87">10646 5590 30719 0,'0'0'0'0,"6"0"0"0,1 1 0 0,2 2 0 0,3 0 0 0,2 1 0 16,2 0 0-16,2-2 0 0,2 0 0 0,1 0 0 16,2 2 0-16,-1-4 0 15,1 2 0-15,0-2 0 0,-1 0 0 0,-1-2 0 16,1 0 0-16,-2-2 0 0,-1 0 0 0,0-1-832 31,0-5-144-31,-1-1-48 0,1 2 0 0,0-3 0 0,0 3 0 0,-3-3 0 0,0 2 0 0,-3 2 1648 0,-1-2 320 16,-4 4 64-16,-2 4 16 0,-6 2 0 0,0 0 0 0,0 0 0 0,0 0 0 0,0 0 0 31,-8 6 0-31,-3 0 0 0,0 3 0 0,1 2-832 0,1 1-192 0,2 3 0 0,2 3 0 0,3 4 0 16,2 2 0-16,2 4 0 0,3 4 0 0,2-2 864 15,3-2 128-15,2-2 32 0,3-7 0 0,3-2-832 16,1-4-192-16,2-4 0 0,3-3 0 0,2-6 0 16,4-7 0-16,0-5 0 0,-4-6 0 0,-1-8 0 15,1-5 0-15,-4-4 0 0,-3 0 0 0,-3 1 0 16,-3 0 0-16,-4 0 0 0,-2 5 0 0,-3-5 0 15,-4 2 0-15,-5 3 0 0,-3 1 0 0,-4 3 0 16,-1 4 0-16,-4 1 0 0,0 1 0 0,-2 1 0 16,1 0 0-16,2 4 0 0,3 7 0 0,4 1 0 31,9 6 0-31,0 0 0 0,0 6 0 0,4 3-768 31,6 0-208-31,2 0-48 0,27-1-13504 0</inkml:trace>
  <inkml:trace contextRef="#ctx0" brushRef="#br0" timeOffset="2550.64">11946 4728 30719 0,'2'-30'0'0,"-1"15"0"0,2 0 0 15,0 0 816-15,2 0 160 0,0 3 48 0,0 3 0 0,0 3 0 16,4 0 0-16,-1 1 0 0,0 5 0 0,1 5 0 16,-1 4 0-16,0 5 0 0,2 5 0 0,1 8-832 15,0 6-192-15,1 1 0 0,1 4 0 0,0-2 0 31,2-2 0-31,-2-2 0 0,-3-2 0 0,0-3-768 32,-2-4-208-32,-3-1-48 0,-18 14-15152 0</inkml:trace>
  <inkml:trace contextRef="#ctx0" brushRef="#br0" timeOffset="3155.56">11870 5007 26623 0,'9'-12'0'0,"-4"7"0"0,2 2 0 0,2-1 1632 15,0 2 336-15,1 0 64 0,0 0 16 0,2 2-832 16,0 0-144-16,0 0-48 0,0-2 0 0,2 0-816 16,3-2-208-16,2 1 0 0,3-3 0 0,2-4 0 31,1 2 0-31,-1-2 0 0,-1 2 0 0,0-4-768 16,-1-3-208-16,0-5-48 0,-1-5 0 0,-1-3 0 15,0-1 0-15,1-2 0 0,-1 1 0 0,0 0 0 0,1 3 0 0,-2 0 0 0,-2 3 0 0,0 0 832 16,-2 3 192-16,1 3 0 0,-3-1 0 0,0 5 768 0,1 2 208 15,1 2 48 1,2 5 0-16,0 1 0 0,2 5 0 0,0 5 0 0,0 0 0 0,0 4 0 0,1 1 0 0,0 7 0 16,0 2 0-16,0 11-832 0,0 7-192 0,-1 6 0 15,0 6 0-15,-1-5 0 0,0 0 0 0,-3-6 0 16,-1-2 0-16,-3-5 0 0,1-3 0 0,-2-3 0 0,-2-2 0 0,-1-3 0 16,-1-1 0-16,-2-4 0 0,-2-4 0 0,-2-3 864 31,-2-1 128-31,2-8 32 0,-10 0 0 15,1-2-1648-15,-1-2-320 0,1-2-64 0,-1-2-16 0,0-1 832 0,-2-3 192 0,1 0 0 0,4 0 0 0,1-2 0 16,1-2 0-16,4-1 0 0,3-1 0 0,2-1 0 16,1-1 0-16,1 3 0 0,1 0 0 0,1 4 0 15,0 1 0-15,1 4 0 0,-1 5 0 0,1 0 0 16,3 6 0-16,0 2 0 0,-1 1 0 0,1 0 0 16,2 4 0-16,0-4 0 0,1 2 0 0,-1-4 0 15,2-2 0-15,2-4 0 0,0-2 0 0,1-4 768 31,1-5 208-31,-1-4 48 0,0-4 0 0,-1-7-1648 0,-1-5-320 0,-3-2-64 0,-2-1-16 0,-3 2 832 16,0 1 192-16,-4 4 0 0,-1 1 0 0,-2 4 0 16,0 1 0-16,-4 2 0 0,0 2 0 0,-2-2 0 15,1 4 0-15,1 1 0 0,-1 3 0 0,3 5 768 32,0 8 208-32,0 0 48 0,5 6 0 0,2 6-1648 0,3 5-320 0,0 5-64 0,1-1-16 0,2 6 832 15,0 6 192-15,1 3 0 0,3 12 0 0,-2-2 768 31,0 4 208-15,-2-7 48-16,7 4-17616 0</inkml:trace>
  <inkml:trace contextRef="#ctx0" brushRef="#br0" timeOffset="3569.24">13932 4294 43007 0,'17'28'0'0,"-8"-12"0"0,3 1 0 0,1 1-832 0,1 0-144 0,-1 1-48 0,-1 1 0 15,0 1 832-15,-1 1 192 0,0-4 0 0,-1-1 0 0,1 1 0 16,0 0 0-16,0 1 0 0,2 0 0 0,2 4 0 15,0-1 0-15,1 2 0 0,-1-1 0 0,-1-1 0 16,-1-2 0-16,0-7 0 0,-1-2 0 0,-1-4 0 16,0-2 0-16,-2-5 0 0,-1-6 0 0,0-2 0 15,-1-4 0-15,0-1 0 0,-1-5 0 0,0 0 768 16,0-3 208-16,0-1 48 0,1 2 0 0,0-5-832 31,-2 1-192-31,1-5 0 0,-1-3 0 0,1-5-768 0,-1-6-208 0,0-4-48 0,2-4 0 0,-2 2 1648 31,-1 1 320-31,0 6 64 0,-2 4 16 0,1 7-1648 0,0 7-320 0,0 3-64 0,-2 7-16 0,0 4 832 0,-1 10 192 0,0 0 0 0,0 0 0 0,0 0 0 47,6 6 0-47,0 0 0 0,14 7-15616 0</inkml:trace>
  <inkml:trace contextRef="#ctx0" brushRef="#br0" timeOffset="4186.16">14811 4004 34815 0,'0'0'0'0,"6"-4"0"0,-6 4 0 0,0 0 0 15,5 2 0-15,-5-2 0 0,5 4 0 0,-2 2 0 16,-2 4 0-16,-1-3 0 0,0 4 0 0,-1 0 816 16,-1 1 160-16,0 4 48 0,-2-1 0 0,2 7-832 15,2 4-192-15,1 4 0 0,0 6 0 0,1 0 0 16,-1 3 0-16,1-6 0 0,3-3 0 0,0-5 0 16,2-4 0-16,0-3 0 0,0-6 0 0,3-6 0 15,1-4 0-15,2-4 0 0,3-7 0 0,1-4 0 16,0-4 0-16,0-5 0 0,-2-7 0 0,0-2 0 31,-3-4 0-31,-3 2 0 0,-1 2 0 0,-3 4 0 0,-3 4 0 0,-3 4 0 0,-2 1 0 0,-6 3 0 16,-2 3 0-16,-4 0 0 0,0 3 0 0,-3-3 0 31,0 0 0-31,2 3 0 0,0-2 0 0,2 4 0 0,3-2 0 0,2 6 0 0,-1 3 0 0,2 2 0 31,1 8 0-31,2-1 0 0,2 0 0 0,1 0-1600 16,2 1-352-16,2-1-80 0,0 2-16 0,3-4 832 15,1 1 144-15,2-2 48 0,4 0 0 0,2-5-832 0,3-1-144 0,2-1-48 0,2-3 0 0,4-1 1648 0,3-4 400 16,1 3 0-16,1-2 0 0,-1 1 0 0,0 1 0 16,-4-2 0-16,-5 0 0 0,-4 3 1552 0,0-4 400 0,-4 3 80 0,-3-2 16 15,-2 3-832-15,-7 5-144 0,0 0-48 0,0 0 0 16,0 0 0-16,0 0 0 0,-7 1 0 0,-1 2 0 0,0-2 0 16,-1 4 0-16,1-2 0 15,0 3 0-15,-2 3-816 0,1 0-208 0,0 3 0 0,2 0 0 16,3 6 0-16,1 1 0 0,3 7 0 0,4 7 0 0,2 4 0 15,2 2 0-15,2-1 0 0,0-5 0 0,2-6 0 16,1-5 0-16,1-8 0 0,2-7 0 0,-1-4 0 16,2-7 0-16,-2-7 0 0,1-6 0 0,-1-6 0 15,1-7 0-15,-1-3 0 0,-1 1 0 0,-1 1 0 16,-1-1 0-16,-2 4 0 0,-2 4 0 0,-2 0 0 16,-4 3 0-16,-2 1 0 0,-3 2 0 0,-3 2 0 15,-4 1 0-15,0-1 0 0,-2 2 0 0,0-1 0 16,1-3 0-16,1 2 0 0,0-1 0 0,1 2 0 31,-1 8 0-31,1 5 0 0,0 4 0 0,2 2-768 31,1-1-208-31,1 6-48 0,2 4-13504 0</inkml:trace>
  <inkml:trace contextRef="#ctx0" brushRef="#br0" timeOffset="4416.89">15600 3372 38911 0,'21'34'0'0,"-11"-17"0"0,3 5 0 0,1 5 0 0,1 3 0 0,0 3 0 16,0 0 0-16,1 6 816 0,0 3 160 0,0 3 48 0,-1 4 0 16,0-2-832-1,-1-2-192-15,-1-6 0 0,0-3 0 0,-2-3-768 0,-2-4-208 0,-1-3-48 16,-2-6 0-16,-3-1 832 31,-3-3 192-31,-4-2 0 0,-27-5-15616 0</inkml:trace>
  <inkml:trace contextRef="#ctx0" brushRef="#br0" timeOffset="4641.6">15620 3797 43007 0,'20'21'0'0,"-10"-13"0"0,1 1 0 0,1-2 0 32,1 2 0-32,2-7 0 0,3-2 0 0,1-8-832 15,1-8-144-15,4-5-48 0,3-9 0 0,3-2-816 31,3-1-160-31,1 0-48 0,34-43-11456 0</inkml:trace>
  <inkml:trace contextRef="#ctx0" brushRef="#br0" timeOffset="8661.51">3752 6396 38911 0,'-2'45'0'0,"2"-20"0"0,0 11 0 0,2 17 0 16,0 16 0-16,2 4 0 0,3-1 0 0,1 4 816 15,3 7 160-15,3 8 48 0,3 10 0 0,-2 5-832 16,-1 2-192-16,3 10 0 0,1 5 0 0,2 9 0 31,2 3 0-31,2-2 0 0,1-8 0 0,-1 8-768 0,0 11-208 0,-3-12-48 0,0-18 0 0,-2 6 832 16,0 4 192-16,-3-9 0 0,-2-13 0 0,-1-6 0 15,0-3 0-15,-3-3 0 0,-3 0 0 0,0-9 0 16,0-11 0-16,-1-8 0 0,0-8 0 0,0-6 0 16,0-5 0-16,1-4 0 0,1-2 0 0,4-5 0 15,5-3 0-15,0-7 0 0,2-10 0 0,3-6 0 0,2-11 0 0,5-5 0 0,7-9 0 16,7-1 0-16,8-1 0 15,3-3 0-15,2-1 0 0,-3 1 0 16,0-3 0-16,0 1 0 0,3 1 0 0,4-1 0 0,7-1 0 0,-2-1 0 16,-2 1 0-16,-6 0 0 0,-7 1 0 0,-2-2 0 0,-2 5 0 0,0 1 768 15,2 2 208-15,-3 3 48 0,-3 3 0 0,-1 5-832 32,-4 0-192-32,-5 6 0 0,-4 0 0 0,-3 3 0 0,-2 4 0 0,-4 4 0 15,-6 1 0-15,-3 2 0 47,0 2 0-47,-3 2 0 0,-31-15-17152 0</inkml:trace>
  <inkml:trace contextRef="#ctx0" brushRef="#br0" timeOffset="9125.71">5737 8788 38911 0,'6'18'0'16,"-2"-12"0"-16,3 1 0 0,2 2 0 0,0-2 0 0,4 1 0 0,4-2 0 0,3-2 0 15,4 0 0-15,2 1 0 0,4 0 0 0,2 2 0 31,3 4 0-31,1-2 0 0,-2 3 0 0,0 1 0 0,-2 4 0 0,-3 2 0 0,-3 2 0 0,-2 3 0 16,-4 3 0-16,-2 5 0 0,-2 1 0 0,-3 1 0 31,-4-1 0-31,-2 3 0 0,-3 0 0 0,-4 2 816 0,-5 1 160 0,-3 7 48 0,-4 6 0 0,-2 5-832 32,-2 5-192-32,0-8 0 0,-1-3 0 0,3-9-2416 15,2-5-528-15,0-10-96 16,0-9-11088-16</inkml:trace>
  <inkml:trace contextRef="#ctx0" brushRef="#br0" timeOffset="9851.61">7608 8431 38911 0,'12'27'0'0,"-5"-6"0"0,2 6 0 0,4 12 0 31,3 6 0-31,0 6 0 0,1-2 0 0,2 0 0 0,2 0 0 0,1 4 0 0,-1 8 0 0,-1 6 0 16,-1 5 0-16,-2-6 0 0,-4-6 0 0,-4-5 0 31,-1-8 0-31,-5-4 0 0,-3-6 0 0,-2-3 0 0,-3-3 0 0,-2-7 0 0,0-5 0 0,-3-5 0 16,1-6 0-16,-3-6 0 0,-1-4 0 0,0-6 0 16,0-6 0-16,0-3 0 0,0-1 0 0,1-4 0 31,2-1 0-31,1-6 0 0,0-5 0 0,2-7-832 0,0-8-144 0,1-4-48 0,1-5 0 0,3 4 832 0,2 3 192 15,1 0 0-15,2 0 0 0,0-2 768 0,3-2 208 16,2-2 48-16,3 2 0 0,6 6-832 0,5 6-192 16,3 6 0-16,4 7 0 0,3 9 0 0,5 3 0 0,2 9 0 15,1 3 0-15,-1 6 864 16,-1 6 128-16,-3 3 32 16,-3 7 0-16,0 4-1648 0,0 11-320 0,0 1-64 0,0 4-16 0,-2 4 1648 0,-3-1 320 0,-2 0 64 0,-4-2 16 0,-5 1-832 15,-6 1-192-15,-5 6 0 0,-4 6 0 0,-5 0 0 16,-7 4 0-16,-5-4 0 0,-1-4 0 0,-5-4 0 15,-3 1 0-15,-1-4 0 0,1-2 0 0,-2-4 0 32,-1 0 0-32,-2 0 0 0,-1-3 0 0,0-1-768 0,1-6-208 0,3-5-48 0,2-7 0 0,5-6 832 31,3-6 192-31,6-9 0 0,5-6 0 0,4-4-1680 16,7-7-304-16,3 1-48 0,3-1-11472 0</inkml:trace>
  <inkml:trace contextRef="#ctx0" brushRef="#br0" timeOffset="10029.54">8516 8967 38911 0,'12'21'0'0,"-6"-9"0"0,2 4 0 0,2 3 0 16,1 3 0-16,1 2 0 0,0 2 0 0,0 1 0 16,-1-3 0-1,-2 3 0-15,0-2 0 0,-2 1 0 0,0-1 0 0,-1-1 0 0,-3-1 0 0,-2-1 0 31,-1-2 0-15,-1-1 0-16,0-1 0 0,-1-6-2464 0,-3-3-480 0,0-3-112 0,5-6-9424 0</inkml:trace>
  <inkml:trace contextRef="#ctx0" brushRef="#br0" timeOffset="10175.7">8658 8380 38911 0,'0'0'0'0,"0"0"0"0,6 2 0 0,0 2 0 47,1-4 0-47,2 0 0 0,9-2-15568 0</inkml:trace>
  <inkml:trace contextRef="#ctx0" brushRef="#br0" timeOffset="10417.5">9123 8405 34815 0,'2'12'0'0,"-2"-12"0"0,1 8 0 0,-1 2 0 32,-1 0 0-32,-1 3 0 0,-1 5 0 0,-2 4 0 0,-2 5 0 0,-1 6 0 0,-1 5 0 0,-2-1 816 15,1 1 160-15,1 1 48 0,-1-2 0 0,3-1-832 16,3-3-192-16,1 0 0 0,4 0 0 0,3 1 0 16,3 1 0-16,2 1 0 0,3 1 0 0,1-5 0 15,2-2 0-15,-1-6 0 0,3-6 0 0,2-8 0 16,2-5 0-16,5-8 0 0,5-5 0 0,5-13 0 31,4-7 0-31,1-4 0 16,32-60-15520-16</inkml:trace>
  <inkml:trace contextRef="#ctx0" brushRef="#br0" timeOffset="10601.87">9549 7897 34815 0,'11'16'0'0,"-6"-6"0"0,3-1 0 0,0 3 816 15,1 1 160-15,3 8 48 0,4 0 0 0,0 9-832 32,4 5-192-32,2 4 0 0,2 1 0 0,-1 1 0 0,2-2 0 0,-1-2 0 0,-1-1 0 0,-2-1 0 47,-1 2 0-47,-3 2 0 0,-20 52-15520 0</inkml:trace>
  <inkml:trace contextRef="#ctx0" brushRef="#br0" timeOffset="10805.72">9637 8416 34815 0,'19'-9'0'0,"-9"6"0"0,6-3 0 0,3-2 816 0,3 0 160 0,4 0 48 0,3 0 0 0,1 1-832 16,2-2-192-16,-3 2 0 0,0-1 0 0,-4-2 0 31,-5 0 0-31,-2-2 0 0,-4 0 0 0,-2-1-1600 47,-3-2-352-47,0-3-80 0,-3-36-11472 0</inkml:trace>
  <inkml:trace contextRef="#ctx0" brushRef="#br0" timeOffset="10930.97">10072 7944 30719 0,'0'0'0'0,"6"3"0"0,3-2 0 0,1 5 816 0,2 3 160 16,2 6 48-16,3 5 0 0,1 5 0 0,1 10 0 0,0 2 0 0,0 5 0 16,-1-1-832-16,-2-2-192 0,0-4 0 0,-1-3 0 0,-2-2 0 15,-1-3 0-15,-2-3 0 0,-2-7 0 0,-2 0 0 31,-1 0 0-31,-2-4 0 0,1-3 0 0,-3 0-1600 16,-1-4-352-16,0-6-80 0,0 0-16 0,0 0-1632 16,-1-12-336-16,1 0-64 15,1-3-4112-15</inkml:trace>
  <inkml:trace contextRef="#ctx0" brushRef="#br0" timeOffset="11226.48">10658 7921 34815 0,'0'0'0'0,"2"6"0"0,-1 2 0 0,-2 1 0 16,-3 4 0-16,0 8 0 0,-3 2 0 0,-2 8 0 16,1 8 0-16,0 3 0 0,1 1 0 0,1-2 816 31,1 1 160-31,3-7 48 0,3-4 0 0,0-1-1648 0,1-3-320 0,3-7-64 0,1-2-16 0,2-5 832 16,2-1 192-16,0-6 0 0,3-3 0 0,2-3 0 15,0-3 0-15,1-3 0 0,-1-3 0 0,-1 0 0 16,1 0 0-16,-2-3 0 0,-2 0 0 0,-1 0 0 15,-2-3 0-15,-2 1 0 0,-2 1 0 0,-2-5 768 0,-1 0 208 16,1-3 48-16,-2-6 0 0,0-2 0 16,-2-6 0-16,0-3 0 0,-2 2 0 0,0 0-832 15,-2 5-192 1,-1 4 0-16,-1 7 0 0,1 2-1600 16,0 5-352-16,0 4-80 15,-6 21-13120-15</inkml:trace>
  <inkml:trace contextRef="#ctx0" brushRef="#br0" timeOffset="11571.38">10939 8100 38911 0,'15'-36'0'0,"-9"21"0"0,2-8 0 0,1 2 0 31,5 0 0-31,-1-1 0 0,0 2 0 0,0 2 0 0,2 3 0 0,-1 3 0 0,0 2 0 0,0 2 816 16,2 1 160-16,1 3 48 0,0 4 0 0,2 4-832 31,0-2-192-31,0 3 0 0,1 1 0 16,-1 2-768-16,-2 2-208 0,-1 0-48 0,-1 4 0 0,-1-5 1648 15,-2 3 320-15,-1 0 64 0,-2 0 16 0,-2 0-1648 0,-2-3-320 0,0 2-64 0,0-4-16 0,-3-1 1648 16,-2-6 320-16,0 0 64 0,2 6 16 16,-2-6-832-16,0 0-192 0,3-7 0 0,2-1 0 0,0-1 0 15,1-3 0-15,0-1 0 0,1-1 0 0,2 1 0 31,1-2 0-31,1-2 0 0,-1 1 0 0,-2 1 0 16,1 6 0-16,-1 1 0 0,-3 1 0 0,0 1-768 0,-5 6-208 0,6 3-48 0,-6-3 0 0,5 0 832 31,1 3 192-15,0-1 0-16,12-19-15616 0</inkml:trace>
  <inkml:trace contextRef="#ctx0" brushRef="#br0" timeOffset="11993.78">11786 7428 38911 0,'0'0'0'0,"0"0"0"0,3 8 0 0,-1 2 0 0,1 4 0 0,-2 4 0 0,0 4 0 0,-1 8 0 16,0 8 0-16,1 1 0 0,1-2 0 0,-1-1 0 15,0-9 0-15,0-3 0 0,2-5 0 0,0-5 0 16,1-2 0-16,0-6 0 0,2 0 0 0,0-6 0 16,1-6 0-16,2-5 0 0,0-2 0 0,1-7 0 15,-2-3 0-15,0-3 0 0,-1-5 0 0,1 2 0 16,0 1 0-16,-1 2 0 0,0 5 0 0,0-1 0 15,0 5 0-15,-1-1 0 0,-1 2 0 0,0 4 0 16,0 3 0-16,-1 3 0 0,1 0 0 0,-5 6 0 16,0 0 0-16,6 4 0 0,1-1 0 0,-1 6 0 15,0 2 0-15,-1 1 0 0,-1 4 0 0,1 2 0 16,0 1 0-16,0-2 0 0,1 0 0 0,1-2 0 16,1-3 0-16,2 0 0 15,0-5 0-15,2-2 0 0,2-1 0 0,1-4 0 0,0-3 0 0,2 0 0 16,1-1 0-16,1-2 0 0,1 0 0 0,2 0 0 15,3 1 0-15,-1 4 0 0,0 2 0 0,-1 8 0 16,1 3 0-16,-1 5 0 0,-2 11 0 0,-1 3 0 16,-2 8 0-16,-1 2 0 0,-3 2 0 0,-3 3 816 0,-4 4 160 15,-4 6 48-15,-1 5 0 0,-4-2-832 0,-1-7-192 16,-4-7 0-16,-5-7 0 0,-2-4 0 31,-3-7 0-15,-2-9 0-16,-35-42-17152 0</inkml:trace>
  <inkml:trace contextRef="#ctx0" brushRef="#br0" timeOffset="12267.51">13000 6450 38911 0,'19'15'0'16,"-9"-5"0"-16,1-1 0 0,1 9 0 0,1 8 0 0,0 11 0 0,0 10 0 0,1 4 0 16,-1 2 0-16,0-4 0 0,1-2 0 0,-1-3 0 15,0-2 0-15,0 4 0 0,0-1 0 0,-1 2 0 32,0-1 0-32,-3-2 0 0,-1-3 0 0,-4-8-832 31,-3-5-144-31,-3-6-48 0,-20-32-13504 0</inkml:trace>
  <inkml:trace contextRef="#ctx0" brushRef="#br0" timeOffset="12700.5">13169 6418 43007 0,'0'0'0'0,"6"6"0"0,1-3 0 0,1 2 0 16,2-4 0-16,-1 1 0 15,1-2 0-15,-1 0-832 0,2 0-144 0,1-3-48 0,-1-3 0 0,3-2 1648 0,1-2 320 0,2-2 64 0,0 0 16 0,0 0-832 16,0-2-192-16,-1 1 0 0,0 4 0 0,-1 0 0 16,-1 3 0-16,-1 4 0 0,-1 2 0 0,-1 5 0 15,0 2 0-15,-4 4 0 0,-4 4 0 0,-3 3 0 16,-3 3 0-16,-4 3 0 0,-3 0 0 0,-1 3 0 16,0 6 0-16,-2 0 0 0,-1 3 0 0,3 1 0 15,0-1 0-15,0-6 0 0,2 0 0 0,3-6 0 16,2-5 0-16,3-3 0 0,1 0 0 0,2-4 0 31,3-3 0-31,2-3 0 0,3 0 0 0,2-2-768 16,2-1-208-16,3 2-48 0,2-3 0 0,2 3 832 0,4 1 192 0,0 2 0 0,0 1 0 0,-2 0 0 15,1 3 0-15,-2 0 0 0,-3 0 0 0,-3 3 0 16,-3 1 0-16,-3 1 0 0,-4 4 0 0,-5 6 0 16,-6 6 0-16,-6 6 0 0,-3 4 0 0,-5 0 768 31,-3-2 208-31,-2-3 48 0,-1-3 0 0,1-6-1648 15,2-5-320-15,3-5-64 0,2-5-16 0,3-8-816 16,3-3-160-16,2-9-48 0,0-6 0 0,3-6 0 0,5-9 0 0,2-6 0 0,3-7 0 0,2-5 1648 16,3 0 400-16,4 0 0 0,5 4 0 0,5-1 0 15,3 0 0-15,4-1 0 0,3-4 0 0</inkml:trace>
  <inkml:trace contextRef="#ctx0" brushRef="#br0" timeOffset="13750.36">14044 6421 38911 0,'0'0'0'0,"0"0"0"0,0 0 0 0,0 0 0 0,-5 5 0 0,-1 1 0 0,-1-3 0 0,-1 4 0 16,-3 4 0-16,-2 5 0 0,-1 1 0 16,-1 5 0-16,1 5 0 0,1 6 0 0,1 5 0 0,1 3 816 31,3 0 160-31,1-3 48 0,1-3 0 0,1-3-1648 0,2-5-320 16,2-6-64-16,2-3-16 0,1-5 1648 15,3-4 320-15,1-3 64 0,2-3 16 0,2-3-1648 0,1-3-320 0,3-3-64 0,0-4-16 0,1-5 832 16,1-6 192-16,0-6 0 0,1-5 0 0,0-2 0 15,0-5 0-15,1-1 0 0,0 6 0 0,0 5 0 16,-2 2 0-16,0 7 0 0,-4 1 0 0,-3 5 0 16,-1 2 0-16,-2 2 0 0,-2 2 0 0,-4 8 768 15,0 0 208-15,0 0 48 0,1 8 0 0,-1 2-832 32,-1 4-192-32,-1 4 0 0,-1 4 0 0,1 2-768 0,1 2-208 0,-1-2-48 0,1 13-192 15,2-24 1216-15,2-5 0 0,-3-8 0 0,5-6 0 31,1-6 0-31,-2-5 0 0,2-6 0 0,1-1-1680 16,3-2-304-16,1 1-48 0,-1 1-16 0,2-2 832 16,1-1 144-16,0-4 48 0,0-2 0 0,0-6 816 0,0-3 208 0,0-1 0 0,-1 2 0 15,0 2 0-15,-1 1 0 0,-2 7 0 0,0 7 0 0,-2 3 768 0,-1 5 208 0,-2 4 48 16,1 3 0-16,0 4 0 0,-5 5 0 16,7 3 0-16,1 0 0 0,2 5 0 0,1 4 0 0,2 4 0 15,1 2 0-15,3 5-832 0,0 2-192 16,1 3 0-16,2 1 0 0,1 1 0 0,1 0 0 0,-1-3 0 0,0-3 0 15,-2 1 864-15,-2 1 128 0,-1-1 32 0,-3-2 0 16,-4-1-832-16,-1-1-192 16,-5 3 0-16,-3-3 0 0,-5 3 0 15,-4 0 0-15,-7-3 0 0,-3-1 0 16,-3-4-768-16,-4-4-208 0,-2-6-48 0,1-3 0 0,1-6 1648 0,3-7 320 0,3-2 64 0,5-4 16 0,3-3-832 31,4-3-192-31,3 2 0 0,5-1 0 16,3-6-768-16,5-1-208 0,3-6-48 0,5-1 0 0,4-4 832 0,5-6 192 0,2 6 0 0,3 3 0 0,0 6 0 15,-2 5 0-15,-1 8 0 0,0 0 0 0,-4 6 768 16,1 5 208-16,-1 4 48 0,0 2 0 0,1 2-832 16,2-2-192-16,4 0 0 0,2-2 0 0,1-4 0 31,2-3 0-31,-3-3 0 0,-1 0 0 0,-3-2-768 0,-3 1-208 0,-2 1-48 0,-4-3 0 16,-4 2 832-16,-4-4 192 0,-3-1 0 0,-1 0 0 0,-2-1 768 15,-2 2 208-15,1 1 48 0,0-1 0 0,-2 2-832 16,-2 2-192-16,-1-1 0 0,-2 4 0 15,1-2 0-15,1 4 0 0,1 8 0 0,-6-4 0 0,-1 5 0 16,-2 8 0-16,0 2 0 0,-2 7 0 0,-1 4 0 16,-1-2 0-16,1 2 0 0,1 2 0 0,1 2 0 15,3 2 0-15,2-1 0 0,5 3 0 0,3-7 0 16,3-1 0-16,2-5 0 0,4-7 0 0,3-4 0 31,3-9 0-31,2-4 0 0,1-4 0 0,2-6-768 0,2-2-208 0,1-2-48 0,1-3 0 0,3-4 832 0,2-1 192 0,3-2 0 0,1-2 0 16,2-3 0-16,3-5 0 0,-3 1 0 0,-4 2 0 0,-3 4 0 15,-4 4 0-15,-3 4 0 16,-4 4 0-16,-4 4 0 0,-4 2 0 0,-3 6 0 0,-2 2 0 0,-7 8 0 16,0 0 0-16,0 0 0 0,0 12 0 0,-1 6 768 31,0 9 208-31,0 7 48 0,-1-1 0 0,2 6-832 0,0 0-192 0,3-2 0 0,0 1 0 0,3-8 0 16,1-9 0-16,2-5 0 0,0-3 0 0,2-7 864 31,2-6 128-31,1-6 32 0,4-4 0 0,3-11-1648 0,6-12-320 15,1-13-64-15,3-13-16 0,3 1 832 0,3 1 192 0,0 0 0 0,0 3 0 0,-2-2 0 16,0-5 0-16,-2-2 0 0,0-3 0 0,2 5 0 16,3 10 0-16,3 7 0 0,6 10 0 0,0 10 0 15,2 10 0-15,-5 10 0 0,-5 12 0 0,-8 20 768 16,-9 23 208-16,-8 13 48 0,-6 11 0 0,-6 5-832 47,-4 7-192-47,-6-2 0 0,-15 16-18800 0</inkml:trace>
  <inkml:trace contextRef="#ctx0" brushRef="#br0" timeOffset="18051.49">26278 5741 26623 0,'0'0'0'0,"0"6"0"16,1 3 0-16,0 0 816 0,2 1 160 0,-1 5 48 0,-1-1 0 0,0 1-832 16,2-3-192-16,-3 0 0 0,0-3 0 0,0 3 0 15,1 0 0-15,0 0 0 0,-1 3 0 0,0-3 864 16,-1-3 128-16,0 4 32 0,1 1 0 0,-1 1 0 15,-3 1 0-15,2-1 0 0,-1 5 0 0,2 4-832 16,1 5-192-16,0 5 0 0,0 5 0 0,0 4 0 16,1-1 0-16,1-2 0 0,-1-2 0 0,0-2 0 15,1-2 0-15,1-2 0 0,-1-5 0 0,-1 1 0 16,0 1 0-16,-1-1 0 0,0-1 0 0,-1 0 0 16,0 3 0-16,-1-4 0 0,-1 1 0 0,2-4 0 31,0 0 0-31,-1-2 0 0,-1-6 0 0,1 0 0 31,-2-4 0-31,1-1 0 0,3-10 0 0,0 0-768 0,0 0-208 0,-9-6-48 0,1-4 0 0,-3-7-3264 16,-2-5-672-16,-2-1-128 0,-1-1-3712 0</inkml:trace>
  <inkml:trace contextRef="#ctx0" brushRef="#br0" timeOffset="18635.02">26143 5868 34815 0,'0'0'0'0,"0"0"0"0,0 0 0 0,0 0 0 0,0 0 0 0,0 0 0 0,0 0 0 0,4 3 0 16,1 0 0-16,0-1 0 0,0 2 0 0,1-2 0 31,2-2 0-31,0-2 0 0,2 1 0 0,-1-2 0 0,2-5 0 0,1 1 0 0,1-4 0 0,2 2 816 16,3-1 160-16,2-1 48 0,4 1 0 0,3-2-832 31,5 1-192-31,4 4 0 0,2-1 0 0,0 4 864 16,1 2 128-16,-2 5 32 0,-3 6 0 0,-3 3-1648 0,-2 2-320 0,-4 4-64 0,-4 3-16 0,-3 3 832 15,-4 1 192-15,-2 0 0 0,-4 1 0 0,-3-1 0 16,-4 3 0-16,-3 3 0 0,-3 5 0 0,-3 0 0 15,-4 6 0-15,-2-3 0 0,-2 0 0 0,0-5 0 16,-1-2 0-16,1-5 0 0,1 0 0 0,3-3 0 16,3-6 0-16,2-5 0 0,3 1 0 0,4-4 0 15,2-2 0-15,5-2 0 0,5-1 0 0,1-1 0 0,2-1 0 0,1 0 0 16,2-5 0-16,1 1 0 0,1 1 0 16,3 0 0-16,2-2 0 0,1 2 0 0,2 3 0 0,1-1 0 0,-2 2 0 0,-2 2 0 15,-2 0 0-15,-4 0 0 0,-5 2 0 16,-3 1 0-16,-4 0 0 0,-5 1 0 15,-3 2 0-15,-6 3 0 0,-5 2 0 0,-5 5 0 0,-3 5 0 0,-4 0 768 16,-3 5 208-16,0-2 48 0,1 1 0 0,-3-4-832 31,-1-2-192-31,1-2 0 0,-1-8 0 16,-3-3-768-16,-3-6-208 0,1-6-48 0,0-8 0 0,3-8 0 16,2-8 0-16,4-6 0 0,4-6 0 0,4-3 0 15,5 0 0-15,5 1 0 0,3 4 0 0,6 4 0 16,6 0 0-16,6-1 0 0,5 2-10240 0</inkml:trace>
  <inkml:trace contextRef="#ctx0" brushRef="#br0" timeOffset="19048.34">27333 6008 34815 0,'0'0'0'0,"4"7"0"0,2 5 0 0,1 0 0 31,1 2 0-31,2 5 0 0,-1 5 0 0,2 3-832 16,0 6-144-16,-2 3-48 0,-1-3 0 0,0 3 832 0,-4-3 192 0,0-3 0 0,-2-3 0 0,-1-2 0 15,-2 1 0-15,0-4 0 0,-1-1 0 0,-1-1 0 16,2-2 0-16,-1-2 0 0,-1 1 0 0,1-5 0 47,1 1 0-47,-2-3 0 0,-7-14-12336 0</inkml:trace>
  <inkml:trace contextRef="#ctx0" brushRef="#br0" timeOffset="19349.09">27311 5847 26623 0,'0'0'0'0,"6"0"0"0,0 3 0 0,1 2 816 0,0-2 160 0,-1 3 48 15,0 0 0-15,0-3-832 16,0 0-192-16,-6-3 0 0,0 0 0 0,6-5-768 16,-6 5-208-16,6-1-48 0,-6 1 0 0,4-6 0 15,1 0 0-15,-3 0 0 0,0-2 0 0,-1 1 0 32,0 1 0-32,-1 6 0 0,21 13-6960 0</inkml:trace>
  <inkml:trace contextRef="#ctx0" brushRef="#br0" timeOffset="19768">28126 5966 38911 0,'-11'-9'0'0,"5"3"0"0,-3 1 0 0,0 2 0 31,-3-3 0-31,-3 2 0 0,-3 8 0 0,-4-2-832 16,-1 4-144-16,-2 4-48 0,0 3 0 0,0 1 0 0,1-2 0 0,3 0 0 0,3-1 0 0,2 1 832 16,3 0 192-16,3-2 0 0,3-1 0 0,1 0 768 15,1-2 208-15,4-1 48 0,1-6 0 0,6 4 0 16,3-2 0-16,4-2 0 0,6-2 0 0,4-2-832 0,4-2-192 0,3-1 0 16,2 1 0-16,-3-4 0 0,1 2 0 0,-5-2 0 15,-4 0 0-15,0-1 0 0,-2 0 0 0,-2 2 0 0,-1 3 0 16,-3 0 0-16,-1 2 0 0,0 2 0 0,-2 2 0 15,1 0 0-15,1 3 0 0,1 6 0 0,0-1 0 16,1 8 864-16,3 1 128 0,1 8 32 0,1 11 0 0,2 5-832 16,2 12-192-16,-1 0 0 0,0-4 0 15,-3-2 0-15,-3-2 0 0,-3-2 0 0,-3 2 0 0,-7 5 0 16,-4 1 0-16,-7-2 0 0,-6-2 0 0,-9-7 0 16,-7-6 0-16,-4-6 0 0,-3-3 0 0,-2-7 0 31,-3-4 0-31,-6-3 0 0,-6-3 0 0,-6-4-1600 15,-7 1-352-15,3-2-80 0,5 0-13120 0</inkml:trace>
  <inkml:trace contextRef="#ctx0" brushRef="#br0" timeOffset="20187.53">26278 7758 38911 0,'13'8'0'0,"-7"-2"0"0,2 4 0 0,2 2 0 16,-1 1 0-16,1 4 0 0,0 4 0 0,1 1 0 16,0 4 0-16,-3 10 0 0,-1 9 0 0,-2 13 0 31,-3 10 0-31,0-2 0 0,-4-5 0 0,-1-1-832 0,-2 6-144 0,-2 3-48 0,0 7 0 0,0-8 832 31,0-3 192-31,-2-10 0 0,1-10 0 0,0-5-864 31,1-7-128-31,-1-8-32 0,-11-13-11872 0</inkml:trace>
  <inkml:trace contextRef="#ctx0" brushRef="#br0" timeOffset="20601.81">26074 7890 38911 0,'0'0'0'0,"7"-3"0"0,5 0 0 0,2-2 0 16,4 0 0-16,1-2 0 0,2 0 0 0,1-2 0 16,0-2 0-16,1 1 0 0,-1 1 0 0,4-3 0 15,4 3 0-15,2-3 0 0,4 2 0 0,2 2 0 0,2-2 0 16,-2 2 0-16,-1 2 0 0,-5 6 0 0,-4 2 0 0,-2 4 0 0,-2 4 0 0,-4 4 0 15,-3 5 0-15,-5 3 0 16,-3 4 0-16,-4 1 0 0,-4 3 0 0,-3 3 0 16,-2 4 0-16,-2 1 0 0,-2 2 0 0,1-2 0 15,1-1 0-15,1-5 0 0,2-1 0 0,2-4 0 0,2-3 0 16,4 0 0-16,4-3 0 0,4 0 0 0,3-1 0 0,0-4 0 16,2-1 0-16,1 0 0 0,2-6 0 0,2 3 0 15,1-4 0-15,1 2 0 0,1 2 0 0,-1 0 0 16,0 1 0-16,-4 4 0 0,-2 1 0 0,-5 4 0 15,-3 1 0-15,-5 7 0 0,-6 1 0 0,-7 2 0 16,-6 3 0-16,-5-3 0 0,-5-3 0 0,-4 0 816 31,-2 3 160-31,1-4 48 0,1-1 0 0,-1-1-1648 32,1-6-320-32,2-3-64 0,-19-30-15168 0</inkml:trace>
  <inkml:trace contextRef="#ctx0" brushRef="#br0" timeOffset="20775.49">27267 8119 34815 0,'8'63'0'0,"-4"-38"0"0,1 3 0 0,-1 1 0 31,0-1 0-31,-2 0 0 0,-1-1 0 0,-1-3-832 0,-2 1-144 0,-3-2-48 0,-1 1 0 0,-2-3 0 31,-3-3 0-31,-1-5 0 0,-20-26-10240 16</inkml:trace>
  <inkml:trace contextRef="#ctx0" brushRef="#br0" timeOffset="21318.91">27639 8017 26623 0,'26'6'0'0,"-16"-4"0"0,2-1 0 0,0 2 0 15,0 0 0-15,-3 0 0 0,0-1 0 0,-9-2 0 16,0 0 0-16,0 0 0 0,0 0 0 0,0 0 816 15,-11 0 160-15,-3 0 48 0,-3 1 0 0,-4 2 0 16,-3 2 0-16,-4 1 0 0,-4 6 0 0,-3 4 0 16,-1 4 0-16,2 1 0 0,2 3 0 0,5-1-832 15,3-1-192-15,5-5 0 0,5-3 0 0,4 0 0 16,4-4 0-16,4-1 0 0,3 0 0 0,5-2 0 16,4-3 0-16,3 0 0 0,4-2 0 0,6-2 0 15,4-2 0-15,4-2 0 0,4-2 0 0,-1 1 0 16,0-1 0-1,0-4 0-15,-2 2 0 0,0-1-768 0,1 2-208 0,0 1-48 0,0 0 0 0,-2 3 832 0,-2 4 192 0,-3 5 0 16,-2 2 0-16,-3 4 768 0,-2 5 208 16,-4 3 48-16,-1 4 0 0,-4 0-832 0,-3 4-192 0,-2 6 0 0,-1 6 0 15,-4 6 0-15,-4 10 0 0,-2-2 0 16,-2-3 0-16,-3-3 0 0,-3-3 0 0,-4-5 0 0,-2-2 0 16,-3-1 0-16,-3-1 0 0,0 1 0 0,0-2 0 0,1-4 0 15,1-4 0-15,2-6 0 0,0-7 0 0,2-11 0 31,1-9 0-31,0-9 0 0,0-6 0 0,4-5-1600 16,4-2-352-16,4 1-80 0,3-3-16 0,6-1 0 31,2-4 0-31,5-4 0 0,28-66-8192 0</inkml:trace>
  <inkml:trace contextRef="#ctx0" brushRef="#br0" timeOffset="21976.08">28123 8296 18431 0,'12'6'0'0,"-12"-6"0"0,0 0 0 0,5 3 1632 15,0 6 336-15,1-3 64 0,-1 1 16 0,0-1-1648 16,1-2-400-16,-1 1 0 0,-1 0 0 0,-4-5 0 16,5 1 0-16,-5-1 0 0,6-1 0 0,-1-5 0 15,-1-4 0-15,0 0 0 0,1-3 0 0,0-5 896 16,-1-2 112-16,1-5 16 0,1-5 0 0,-1-1-832 16,1-4-192-16,0 1 0 0,0 2 0 0,-3 3 0 15,-3 4 0-15,0 3 0 0,0 4 0 0,-1 3 864 16,-1 1 128-16,-1 4 32 0,1 1 0 0,2 9-832 0,0 0-192 0,0 0 0 15,0 0 0-15,-10 6 0 0,0 3 0 0,-1 4 0 0,4 7 0 0,0 5 0 16,2 7 0-16,1-1 0 16,2 1 0-16,0-2 0 0,-1-3 0 0,2-5 0 15,1-3 0-15,0-3 0 0,1-4 0 0,4-1 0 0,3-3 0 16,4-2 864-16,5 0 128 0,3-4 32 0,6 2 0 0,4 2-832 31,2 0-192-31,1 2 0 0,0 2 0 16,-1 2-768-16,-3 3-208 0,-3-1-48 0,-3 3 0 0,-3 3 832 0,-2 0 192 0,-4 5 0 0,-1 2 0 0,-5 6 768 15,-3 3 208-15,-4 0 48 0,-2-3 0 0,-3 2-832 16,0-1-192-16,-6-5 0 0,-3-3 0 0,-5-3 0 16,-2-1 0-16,-5-4 0 0,-2-3 0 0,-3-5 0 15,-2-5 0-15,0-5 0 0,0-5 0 0,1-9 0 16,4-3 0-16,4-11 0 0,4-7 0 0,5-7 0 16,3-6 0-16,7-1 0 0,4-1 0 0,5-1 0 15,9-1 0-15,3-8 0 0,7-5 0 0,5 1 0 16,4 1 0-16,0 12 0 0,2 12 0 0,-2 8 0 15,0 7 0-15,-2 9 0 0,-1 3 0 0,-2 6 0 16,1 1 0-16,-2 5 0 0,0 5 0 0,2 4 0 16,2 1 0-16,1 4 0 0,1 5 0 0,0 1 0 15,0 2 0-15,-2-2 0 0,-1-1 0 0,-4-5 0 16,-3-2 0-16,-6-3 0 0,-2-1 0 0,-5-4 0 16,-3-4 0-16,-7 0 0 0,-1-9 0 0,-5-2 0 15,-4-2 0-15,-5-1 0 0,-2 0 0 0,-2 1 864 16,0 1 128-16,0 2 32 0,2 0 0 0,4 2-832 0,1 2-192 15,4 3 0-15,8 3 0 0,-6 6 0 16,2 3 0 0,3 7 0-16,3 4 0 0,2 7-768 0,1 3-208 0,-1 1-48 15,2-5 0-15,1 1-816 0,2-4-160 0,1-3-48 0,4-2 0 16,1-5 0-16,3-5 0 0,-2-2 0 0,1-6 0 0,1-2 1648 16,1-2 400-16,-1-8 0 0,-2-3 0 0</inkml:trace>
  <inkml:trace contextRef="#ctx0" brushRef="#br0" timeOffset="22200.84">29234 7911 34815 0,'19'21'0'0,"-9"-9"0"0,3 6 0 0,2 6 0 16,3 7 0-16,2 6 0 0,1 4 0 0,2 1 816 16,1-7 160-16,0-1 48 0,-1-5 0 0,1-4 0 15,-1-5 0-15,-2-4 0 0,0-7 0 0,-1-3-832 16,-1-3-192-16,-3-9 0 0,-3-4 0 0,-2-8 0 31,-3-11 0-31,-4-7 0 0,-4-7 0 0,-3-1-2416 47,0 4-528-47,-2 4-96 0,-52-3-11088 0</inkml:trace>
  <inkml:trace contextRef="#ctx0" brushRef="#br0" timeOffset="24036.57">26591 10003 38911 0,'0'0'0'0,"0"0"0"0,6-2 0 0,0 4 0 0,0 4 0 0,0 6 0 0,0 3 0 0,0 4 0 16,0 7 0-16,0 4 0 0,0 0 0 15,0 3 0-15,1 7 0 0,0 5 0 0,0 5 0 0,0 13 816 32,2 11 160-32,-2 3 48 0,0-5 0 0,-1-3-1648 15,-2 0-320-15,0 4-64 0,-2 1-16 0,-2-7 832 16,-2-7 192-16,0-6 0 0,0-9 0 0,0-12-1680 31,-1-9-304-31,-2-9-48 0,-9-48-11472 0</inkml:trace>
  <inkml:trace contextRef="#ctx0" brushRef="#br0" timeOffset="24342.25">26692 10142 38911 0,'0'0'0'0,"0"6"0"0,3 2 0 0,0-2 0 16,4-2 0-16,2 2 0 0,1-4 0 0,2 2 816 15,1-2 160-15,4-2 48 0,3-2 0 0,1-1-832 16,3 2-192-16,1 1 0 0,0-2 0 0,-1 2 0 15,0 2 0-15,-4-1 0 0,-2 4 0 0,-3 2 0 16,-3 1 0-16,-4 4 0 0,-3 6 0 0,-5-3 0 16,-6 3 0-16,-4 1 0 0,-1 3 0 0,-4 4 0 15,1 1 0-15,1 5 0 0,1-1 0 0,4 2 0 0,3 0 0 16,5 0 0-16,5-6 0 0,4-2 0 16,7-3 0-16,4 0 0 0,5-6 0 15,2 1 0-15,2-4 0 0,-2 1 0 0,-2-1 0 16,-3 2-768-16,1-4-208 0,-2-1-48 0,-2-1 0 0,-2 2 832 0,-3-4 192 0,-2 2 0 0,-1-1 0 0,-4-1 768 15,-3 5 208-15,-3-3 48 0,-2 2 0 0,-4 2-832 16,-4 1-192-16,-1 2 0 0,-3-2 0 0,-2-3 0 63,0-1 0-63,-3-2 0 0,-9-27-17152 0</inkml:trace>
  <inkml:trace contextRef="#ctx0" brushRef="#br0" timeOffset="24498.98">27622 10225 38911 0,'11'39'0'0,"-7"-21"0"0,2 5 0 0,0 10 0 15,-1 11 0-15,0 4 0 0,-1 6 0 0,1-3 0 32,-1-4 0-32,-2-4 0 15,0-4 0-15,-3-9-1648 16,-3-5-320-16,-2-5-64 0,-16-34-11472 0</inkml:trace>
  <inkml:trace contextRef="#ctx0" brushRef="#br0" timeOffset="24887.63">27545 10229 22527 0,'18'-57'0'0,"-10"23"0"0,4-8 0 0,3-6 816 16,3 3 160-16,1 3 48 0,-1 6 0 0,0 4 0 0,-1 4 0 15,1 7 0-15,-1 6 0 0,-1 5-832 16,1 5-192-16,-2 5 0 0,0 5 0 0,-2 5 0 16,-3 1 0-1,0 5 0-15,-1 2 0 0,1 3-768 16,-1 3-208-16,2-1-48 0,1 0 0 0,1 0 0 0,1-1 0 0,1-2 0 0,0-2 0 0,3 0 832 0,2-3 192 0,0-3 0 0,0 0 0 0,1-2 0 15,0-1 0-15,0-3 0 0,1-1 0 0,-1-5 768 16,0 0 208 0,2 0 48-16,1-3 0 0,-1 0 816 0,4-2 160 0,-3 4 48 0,1-1 0 0,-1-2-832 31,-1 4-144-31,-3-2-48 0,-3 2 0 0,-3-3-1632 16,-2 3-336-16,-4-1-64 0,-8 1-16 0,0 0 0 0,0 0 0 0,-7-5 0 0,-5-1 0 0,-3 2 832 15,-6-1 192-15,0 4 0 0,-2 1 0 0,0 3 768 16,-1 3 208-16,1 4 48 0,2 2 0 0,2-1 0 15,0 4 0-15,4 0 0 0,2 1 0 0,2 1-832 32,4 5-192-32,2-2 0 0,1-2 0 0,4 1 0 0,5 1 0 0,1 1 0 0,1 4 0 0,2 7 0 15,1 5 0-15,1 5 0 0,0 4 0 0,-2 1 0 16,1 1 0 0,-2-2 0-16,-1-1 0 0,-3 2 0 15,-4 1 0-15,-3 3 0 0,0 2 0 0,-5-2-1600 31,-2-4-352-31,-2-8-80 0,-27-19-11472 0</inkml:trace>
  <inkml:trace contextRef="#ctx0" brushRef="#br0" timeOffset="25502.66">28687 9982 38911 0,'-8'25'0'0,"3"-11"0"0,0 1 0 0,-2 4 0 15,-3 4 0-15,-3-4 0 0,-2 1 0 0,-3 1 0 32,0-2 0-32,-1-1 0 0,-1-1 0 0,1-4-832 0,0 1-144 0,4-4-48 0,4-4 0 0,4-3 1648 15,3 2 320-15,4-5 64 0,6-3 16 0,5-2-832 32,2-1-192-32,5-3 0 0,3 0 0 0,2-1 0 0,-1-2 0 0,3 3 0 0,3 3 0 0,2 0 0 31,5 6 0-31,2 1 0 0,2 5 0 0,-1 8-768 0,-1 8-208 0,-7 4-48 0,-3 5 0 0,-6 12 832 15,-4 12 192-15,-7 6 0 0,-5 4 0 0,-6-1 768 16,-5-4 208-16,-6-3 48 0,-5-3 0 0,-4 3-832 16,-5 7-192-16,-1-4 0 0,-1-7 0 0,1-9 0 15,2-10 0-15,1-9 0 0,2-7 0 0,2-9 0 16,2-12 0-16,1-9 0 0,2-13 0 0,2-7 0 16,2-9 0-16,1-2 0 0,3-2 0 0,5 0 0 15,4-6 0-15,7-9 0 0,5-7 0 0,4-5 0 16,3 2 0-16,6 5 0 0,7 11 0 0,1 4 0 15,3 3 0-15,1 6 0 0,-1 4 0 0,-1 7 0 16,-2 4 0-16,-5 7 0 0,-2 7 0 0,-3 4 0 16,-2 7 0-16,1 4 0 0,-1 3 0 0,1 1 0 15,0 4 0-15,1 2 0 0,2 4 0 0,-4-5 0 16,0 1 0-16,-3-5 0 0,-2 2 0 0,-3-3 864 16,-1-1 128-1,-2-2 32-15,-1 0 0 0,-3-2-1648 0,-1-4-320 0,-7 2-64 0,0 0-16 0,0 0 1648 0,-2-10 320 0,-5 1 64 0,-3-3 16 16,-1 1-832-16,-4 4-192 0,0 1 0 15,-1 2 0-15,0 4 864 0,-1 5 128 0,2 4 32 0,1-1 0 16,2 4-832 0,3 6-192-16,2 3 0 0,1 1 0 0,2 5-768 15,0 0-208-15,2 3-48 0,2 3 0 0,2-3 0 16,4-1 0-16,2-5 0 0,4-5 0 0,5-7 0 0,4-6 0 16,5-10 0-16,4-7 0 0,4-7 832 15,4-8 192-15,-1-2 0 0,-1 1 0 0,-3-6-3328 16,-1 0-608-16,-3-7-128 0,-3-1-5760 0</inkml:trace>
  <inkml:trace contextRef="#ctx0" brushRef="#br0" timeOffset="25654.94">29688 9807 34815 0,'0'0'0'0,"-4"10"0"0,2 2 0 0,-1 3 0 31,1 9 0-31,0 5 0 0,-1 11 0 0,1 5-832 0,-1 1-144 0,1 1-48 0,0-4 0 0,-2-4 832 16,2-3 192-16,-1-4 0 0,2-7 0 0,0-1 0 15,0-6 0-15,2-5 0 0,1-5 0 0,2-2 0 47,1 0 0-47,1-6 0 0,17-55-12336 0</inkml:trace>
  <inkml:trace contextRef="#ctx0" brushRef="#br0" timeOffset="25835.58">30083 9379 47103 0,'8'38'0'0,"-3"-15"0"0,3 16 0 0,2 4 0 31,-1 5 0-31,3 0 0 0,1 0 0 0,-1-5-832 0,-1-4-144 0,-2-2-48 0,-2 2 0 0,-1 2 832 32,-2 7 192-32,-4-3 0 0,-2-2 0 0,-6-4-1680 15,-1-4-304-15,-5-7-48 0,-4-4-16 0,-2-9-816 16,-2-4-160-16,-1-7-48 0,-2-4-7776 0</inkml:trace>
  <inkml:trace contextRef="#ctx0" brushRef="#br0" timeOffset="25938.8">29746 9889 30719 0,'-11'-21'0'0,"6"11"0"0,2 0 0 0,3 0 816 16,2-2 160-16,5 3 48 0,4-1 0 0,3 2-832 15,5 2-192-15,5 2 0 0,6 4 0 0,4 0 0 47,4 4 0-47,1-4 0 0,53-42-13888 0</inkml:trace>
  <inkml:trace contextRef="#ctx0" brushRef="#br0" timeOffset="27203.69">23860 6708 34815 0,'-21'16'0'0,"13"-9"0"0,0 1 0 15,-1 1 0-15,2 0 0 0,1-3 0 0,2 0 0 0,4-6 0 16,-4 6 0-16,4-6 0 0,0 0 0 0,0 0 816 16,0 0 160-16,7 0 48 0,5-2 0 0,1-4 0 15,3-4 0-15,3-2 0 0,3-3 0 0,9-3-832 16,9-2-192-16,10 1 0 0,8 1 0 0,2 3 0 16,-2-1 0-16,-5 2 0 0,-3-2 0 0,-1 1 0 31,1 1 0-31,-4-2 0 0,-2 4 0 0,-4 3-1600 31,-2 1-352-31,-4 2-80 0,-4 20-13120 0</inkml:trace>
  <inkml:trace contextRef="#ctx0" brushRef="#br0" timeOffset="27612.38">24364 9086 43007 0,'0'0'0'0,"0"0"0"0,0 0 0 0,0 0-832 0,0 0-144 0,6-3-48 0,2 1 0 0,4-7 1648 31,4 0 320-31,4-1 64 0,5-4 16 0,6-1-832 0,4-1-192 0,4-2 0 0,5 3 0 0,2-2 864 32,-1 1 128-32,-3-2 32 0,0 0 0 0,2-3-1648 15,5-3-320-15,2-3-64 0,2 3-16 0,-1-3 0 0,-1-3 0 0,-4-2 0 0,-6 3 0 0,-5 0 832 16,-5 3 192-16,-5 3 0 16,-5 5 0-16,-3 3-3328 15,-4 6-608-15,-3 6-128 0,-3 6-7392 0</inkml:trace>
  <inkml:trace contextRef="#ctx0" brushRef="#br0" timeOffset="28038.9">24541 11371 34815 0,'12'-6'0'0,"-4"2"0"0,6-2 0 0,7 0 0 15,5 0 0-15,5 2 0 0,4 0 0 0,3 1 0 16,3-3 0-16,5 0 0 0,6 0 0 0,10 0 816 16,8 0 160-16,-1 2 48 0,-5-2 0 0,-1-2-832 31,-3-4-192-31,3-1 0 0,3-1 0 0,-1-2 0 31,-1-5 0-31,-7 0 0 0,27-66-15520 0</inkml:trace>
  <inkml:trace contextRef="#ctx0" brushRef="#br0" timeOffset="45136.4">23051 7075 34815 0,'0'0'0'0,"0"0"0"0,0 0 0 0,0 0 0 16,-6 6 0-16,0 1 0 0,0 4 0 0,-1-1 0 15,-1 1 0-15,0 2 0 0,-2 3 0 0,1 1 816 16,-2 2 160-16,-2 1 48 0,-1 3 0 0,-3 5-832 16,-2-1-192-16,-4 0 0 0,-2 3 0 0,-4 0 0 15,-4-1 0-15,-2 8 0 0,-1 8 0 0,1 10 0 0,0 10 0 16,5-4 0-16,2-2 0 0,5 2 0 0,0-3 0 0,4 11 0 15,4 14 0-15,3-1 0 0,5 2 0 0,1-3 0 0,2-3 0 0,5 4 0 32,5 9 0-32,2-5 0 0,3-9 0 15,2-4-768-15,5-1-208 0,2 4-48 0,3 11 0 0,0-4 832 0,2-10 192 0,-1-4 0 0,0-3 0 0,-2 2 0 32,0 8 0-32,-2-1 0 0,-1-6 0 0,-2-3 0 0,-1-5 0 0,0 0 0 0,-2 2 0 0,-1 8 0 15,1 11 0-15,-1-2 0 0,-1-1 0 0,0 4 0 16,1 5 0-16,0 2 0 0,0 6 0 0,0-2 0 15,2-1 0-15,1 9 0 0,2 6 0 0,1-5 0 16,1-8 0-16,0 2 0 0,-1 8 0 0,-1-7 768 16,-1-4 208-16,-3-11 48 0,-2-4 0 0,1 2-832 15,1 13-192-15,0-7 0 0,2-10 0 0,0-7 864 16,3-9 128-16,0-5 32 16,3-11 0-16,-1-5-832 0,2-4-192 0,-1-7 0 0,1-7 0 0,2-13 0 15,2-6 0-15,4-13 0 0,3-8 0 0,4-9 0 16,2-6 0-16,-2-11 0 0,-4-11 0 0</inkml:trace>
  <inkml:trace contextRef="#ctx0" brushRef="#br0" timeOffset="45680.85">20158 11214 38911 0,'0'0'0'0,"0"0"0"0,0 0 0 0,0 0 0 15,7 0 0-15,5 0 0 0,4-2 0 0,8-2 0 16,6-2 0-16,5 0 0 0,6-3 0 0,0-3 0 31,1-5 0-31,-3-2 0 0,-3-5 0 0,-2-3-2464 16,3-6-480-16,0-6-112 0,48-42-9424 0</inkml:trace>
  <inkml:trace contextRef="#ctx0" brushRef="#br0" timeOffset="45843.77">21155 10950 38911 0,'52'-19'0'0,"-24"8"0"0,6-5 0 0,3-2-1648 32,1-2-320-32,-3-4-64 0,-2-4-11472 0</inkml:trace>
  <inkml:trace contextRef="#ctx0" brushRef="#br0" timeOffset="46672.27">16944 11259 34815 0,'7'13'0'0,"-1"-2"0"0,4 4 0 0,5 13 816 32,9 13 160-32,3 8 48 0,4 8 0 0,1 6-832 0,0 6-192 0,-2 5 0 0,-2 12 0 0,1 3 0 31,2 1 0-31,-1-8 0 0,1-11 0 0,-1 2-768 15,0 0-208-15,-3-5-48 0,-1-10 0 0,-3-10 0 32,-4-13 0-32,-3-11 0 0,-3-57-11872 0</inkml:trace>
  <inkml:trace contextRef="#ctx0" brushRef="#br0" timeOffset="47075.62">17291 11190 38911 0,'0'0'0'0,"0"0"0"0,0 0 0 15,0 0 0-15,8-6 0 0,4 3 0 0,3-3 0 0,4 1 0 0,5-1 0 0,2 0 0 16,3 3 0-16,0-1 0 16,3 2 0-16,-2 1 0 0,-4 1 0 0,-1 0 0 0,0 0 0 0,-4 1 0 0,-5 2 0 0,-3 4 0 15,-1 3 0-15,-4 2 0 0,-2 3 0 0,-4 1 0 16,-2 4 0-16,-4 2 0 0,-5 5 0 0,0 2 0 15,-3 7 0 1,-1 2 0-16,-1 2 0 0,1-1 0 0,2-2 0 0,4-5 0 0,3-4 0 0,4-7 0 16,4-3 0-16,4-3 0 0,5-2 0 0,3-1 0 15,0-1 0-15,2-2 0 0,0 0 0 0,1 0 0 16,1-3 0-16,0 3 0 0,0 0 0 0,2 0 0 16,0 1 0-16,1 0 0 0,-2 4 0 0,-2 0 0 15,-1 4 0-15,-3 4 0 0,-3 8 0 0,-2 5 816 16,-4 12 160-16,-3 0 48 0,-1 1 0 0,-5-7-832 15,-2 0-192-15,1-6 0 0,-1-5 0 0,0-5 0 32,2-5 0-32,-1-5 0 0,2-3 0 0,0-6-768 31,2-6-208-31,0 0-48 0,-3-59-15152 0</inkml:trace>
  <inkml:trace contextRef="#ctx0" brushRef="#br0" timeOffset="47240.78">18153 11110 30719 0,'16'11'0'0,"-7"-2"0"0,0 4 0 0,3 5 816 0,0 2 160 0,3 1 48 0,3 1 0 16,1 1 0-16,1 2 0 0,2 7 0 0,-1 3 0 0,-1 5-832 15,0 5-192-15,-1-2 0 0,-1-4 0 0,-4-2 0 47,-2-4 0-47,-1-4 0 16,-11-2-15520-16</inkml:trace>
  <inkml:trace contextRef="#ctx0" brushRef="#br0" timeOffset="47408.17">18358 11151 26623 0,'11'6'0'0,"-7"-4"0"16,11-10-10656-16</inkml:trace>
  <inkml:trace contextRef="#ctx0" brushRef="#br0" timeOffset="47840.43">18946 10847 30719 0,'-12'0'0'0,"5"1"0"0,-3 2 0 0,-4-3 816 15,-3 2 160-15,-3 2 48 0,-1-2 0 0,-3 2 0 16,-2 2 0-16,1-1 0 0,2 5 0 0,2 4 0 16,0 4 0-16,0 3 0 0,2 7 0 0,0 1-832 0,2 2-192 0,-1-1 0 0,2 0 0 0,2-3 0 31,2 0 0-31,3-3 0 0,2-3 0 0,2-5 0 0,1-4 0 0,2-3 0 0,0-1 0 16,2-8 0-1,7 3 0-15,1-3 0 0,3-3 0 0,-1-6-768 0,1-2-208 16,0-4-48-16,-1-4 0 0,0-5 832 0,-2-6 192 0,1 0 0 0,-1-3 0 0,-2 3 0 15,-3-4 0-15,0 6 0 0,-1 3 0 0,1 4 0 16,-2 3 0-16,-2 0 0 0,-2 4 0 0,3 3 0 16,1 3 0-16,-1 8 0 0,0 0 0 0,5-6 0 15,-5 6 0-15,6 0 0 0,1 3 0 0,3 6 768 16,4 4 208-16,3 7 48 0,3 4 0 0,5 9-832 16,4 4-192-16,3 1 0 0,4-4 0 0,2 4 0 15,1-1 0-15,-2 4 0 0,-4 1 0 0,-3 3 0 16,-3 4 0-16,-2 4 0 0,-3 4 0 0,-5-2 0 15,-2-3 0-15,-6-2 0 0,-3-5 0 0,-5 0 864 16,-3 3 128-16,-4 0 32 0,-5 6 0 0,-7 0-832 31,-7 3-192-31,-7-6 0 0,-7-5 0 0,-6-11-768 32,-4-8-208-32,2-8-48 0,-36-58-16784 0</inkml:trace>
  <inkml:trace contextRef="#ctx0" brushRef="#br0" timeOffset="48286.98">16125 12159 38911 0,'41'39'0'0,"-20"-19"0"0,4 10 0 0,4 12 0 47,7 18 0-47,9 4 0 0,12 8 0 0,8 2-832 0,8 8-144 0,-5 5-48 0,-6 1 0 0,-2-7 0 15,-1-13 0-15,-3-11 0 0,-3-12 0 0,-5-11-816 0,-4-7-160 0,-8-9-48 0,-5-3 0 0,-7-9 1648 16,-7-3 400-1,-6-8 0-15,-2-2 0 0,-7-9 0 16,-4-6 0-16,-5-9 0 0,-4-8-9088 0</inkml:trace>
  <inkml:trace contextRef="#ctx0" brushRef="#br0" timeOffset="48823.37">16531 11367 34815 0,'-14'-8'0'0,"6"2"0"15,1 0 0-15,1-2 816 0,3-3 160 0,2-1 48 0,3-2 0 0,4-2-832 16,3-5-192-16,5-3 0 0,3-3 0 0,2-9 0 16,2-9 0-16,1-3 0 0,4-3 0 0,0-3 0 15,-1 5 0-15,0 2 0 0,1-2 0 0,5-2 0 16,5-5 0-16,9-4 0 0,10-7 0 0,5 7 0 16,7 3 0-16,-3 6 0 0,-4 0 0 0,8 0 0 15,9-3 0-15,3 2 0 0,0-1 0 0,-4-1 0 16,-7 6 0-16,2 2 0 0,4 7 0 0,2 6 0 15,1 6 0-15,-10 3 0 0,-8 3 0 0,-9-1 0 16,-6 2 0-16,-4 5 0 0,-3 0 0 0,-3 3 0 16,-3 3 0-16,-4 1 0 0,0 2 0 0,-3 1 0 15,0 3 0-15,-2 2 0 0,1 1 0 0,3 5 0 16,4 4 0-16,-1 2 0 0,-2 6 0 0,2 3 0 16,3 3 0-16,4 15 0 0,5 12 0 0,8 12 864 15,10 10 128-15,2 3 32 0,-2 6 0 0,0 13-832 31,-2 13-192-31,0-6 0 0,2-12 0 0,0 7-768 0,3 8-208 0,-4-9-48 0,-3-9 0 0,-5-9 1648 16,-5-6 320-16,-3 4 64 0,-4 8 16 0,2-4-832 16,0-4-192-16,1-4 0 0,-2-10 0 0,-1 6 0 0,-1 7 0 15,-2 0 0-15,-4-1 0 0,-6-7 0 16,-4-4 0-16,-7-6 0 0,-6-6 0 0,-5 0 0 0,-4 1 0 0,-7 4 0 16,-6 5 0-16,-8-4 0 0,-8-5 0 0,-7-2 0 0,-5-2 0 0,-4 1 864 15,-2 1 128-15,-6 2 32 0,-10 10 0 0,-12-2-832 16,-13 3-192-16,-1-2 0 0,3-4 0 0,-18-3 0 31,-20 0 0-31,-3 1 0 0,1 2 0 0,-5-4-768 31,-4-4-208-31,-5-11-48 0,-5-8 0 0,10-11-2448 16,12-7-496-16,5-7-112 0,1-7-9024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28:54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2932 5032 10239 0,'0'0'0'0,"0"0"0"0,0 0 0 0,0 0 816 0,0 0 160 0,0 0 48 0,0 0 0 0,0 0 0 16,3-8 0-16,2 3 0 0,0 3 0 0,5-4 0 15,3 0 0-15,6 0 0 0,7 0 0 0,6-2-832 16,7 0-192-16,5 4 0 0,5 4 0 0,-2 2 0 47,-3 2 0-47,-3 2 0 0,42 26-8960 0</inkml:trace>
  <inkml:trace contextRef="#ctx0" brushRef="#br0" timeOffset="523.14">2945 6439 14335 0,'37'-4'0'0,"-14"1"0"0,10 0 0 0,12 3 0 16,12 0 0-16,1 0 0 0,-2 4 0 0,1 1 0 31,0 4 0-31,5 1 0 0,6-1-5744 0</inkml:trace>
  <inkml:trace contextRef="#ctx0" brushRef="#br0" timeOffset="1256.79">2887 7336 22527 0,'30'0'0'0,"-12"0"0"0,7 0 0 0,10 0 0 16,13 0 0-16,5 0 0 0,5 0 0 0,-1-2 0 16,-2-1 0-16,-5 0 0 0,-4 3 0 0,2 0 0 47,4 0 0-47,3 0 0 0,61 13-9024 0</inkml:trace>
  <inkml:trace contextRef="#ctx0" brushRef="#br0" timeOffset="1857.84">2632 8398 10239 0,'37'-6'0'0,"-18"2"0"0,7 2 0 0,6-4 0 0,5 0 0 0,0 0 0 0,-2 0 0 15,3-2 816-15,4 1 160 0,5 1 48 0,8 0 0 0,5 2-832 16,7 6-192-16,-5 2 0 0,-7 3 0 0,2 2 0 47,4-2 0-47,1 1 0 0,68 20-5696 0</inkml:trace>
  <inkml:trace contextRef="#ctx0" brushRef="#br0" timeOffset="2729.77">2512 9697 14335 0,'18'-19'0'0,"-7"8"0"0,4-1 0 0,8-3 816 15,6-3 160-15,8-1 48 0,7-2 0 0,4 0 0 16,3 4 0-16,4-2 0 0,5 1 0 0,12 2-832 15,16 8-192-15,1 6 0 0,-2 6 0 0,10 9 0 32,15 9 0-32,-2 8 0 0,-4 5 0 0,9 4-1600 15,13 0-352-15,-9 1-80 0,-12-7-4928 0</inkml:trace>
  <inkml:trace contextRef="#ctx0" brushRef="#br0" timeOffset="5791.77">6367 5719 14335 0,'0'0'0'0,"0"0"0"0,-5-5 0 0,1-1 816 0,4 6 160 0,-5-6 48 15,0-3 0-15,0 1-832 0,1 1-192 16,-1-3 0-16,0 2 0 0,-1-1 0 0,-1 0 0 0,0 0 0 16,-1 0 0-16,-1 2 0 0,2-3 0 0,-1 3 0 0,-2-2 0 0,1 2 864 15,-1 1 128-15,0 0 32 0,-3 0 0 0,-2-2-832 16,0 2-192-16,-2-1 0 0,-1 2 0 0,1 2 0 16,-2 0 0-16,0 2 0 0,-1 1 0 0,-1 0 0 31,1 0 0-31,0 1 0 0,1 2 0 0,0 0-768 0,0 3-208 0,0 2-48 15,1 0 0-15,2 2 832 32,-1 1 192-32,1 3 0 0,3 0 0 0,0 2-864 0,2-1-128 0,0 3-32 0,0 0 0 0,2 0 1648 0,0 3 320 0,1-2 64 0,1 1 16 0,-1 0-832 31,-2 2-192-31,1-3 0 0,0 1 0 0,0-1-768 0,-1 2-208 0,1 0-48 0,-1-6 0 0,0 3 832 16,0-3 192-16,1 2 0 0,-2-2 0 15,0 1 0-15,2-1 0 0,-1 1 0 0,2 0 0 0,1 0 0 16,1 1 0-16,0 2 0 0,2 2 0 0,2 0 0 15,2 3 0-15,0-1 0 0,1 1 0 0,3 1 0 16,0 0 0-16,1-2 0 0,0-2 0 0,0-2 0 16,1 2 0-16,1 0 0 0,0-4 0 0,0 1 0 15,1 0 0-15,1-3 0 0,-1-2 0 0,0 4 0 16,1-1 0-16,-1 1 0 0,0-1 0 0,-1-1 768 16,-1 3 208-1,1 0 48-15,2 0 0 0,-2-1-1648 0,-1 1-320 0,1-2-64 0,0-1-16 0,0 1 1648 0,0-2 320 0,2-1 64 0,0 1 16 0,1-2-832 31,0 1-192-31,2 1 0 0,1-2 0 0,1 2 0 0,2-3 0 0,0 0 0 0,1 1 0 16,1-3 0-16,0-3 0 0,1 0 0 0,0 0 0 16,0-4 0-16,1 2 0 0,-1-4 0 0,0-4 0 0,1 2 0 15,0-3 0-15,-1-2 0 0,-1-2 0 0,-1-2 0 16,0 1 0-16,-1-4 0 0,-2 1 0 16,0-2 0-16,1-2 0 0,-2 0 0 0,0-4 0 0,-1 1 0 15,1-1 0-15,0-1 0 0,0 0 0 0,0 0 0 16,1 1 0-16,0-1 0 0,1 2 0 0,-2 1 864 15,-1 1 128-15,-3-3 32 0,-1-1 0 0,-2-3-832 16,-2-3-192-16,-3-3 0 0,-2-3 0 0,-3 0 0 16,-2-6 0-16,-1 5 0 0,-1-1 0 0,-3 5 0 15,-2 3 0-15,0 3 0 0,0 1 0 0,-1 3 0 32,0 3 0-32,-1 0 0 0,2 5 0 0,1-1-768 31,1-2-208-31,-1 2-48 0,-5-7-6960 0</inkml:trace>
  <inkml:trace contextRef="#ctx0" brushRef="#br0" timeOffset="6858.01">6219 6895 10239 0,'0'0'0'0,"-10"0"0"0,-1-3 0 0,-2 3 0 16,-1 0 0-16,-2 0 0 0,-2 0 0 0,-2 0 0 15,-2 0 0-15,0 3 0 0,-2-3 0 0,-1 0 816 16,0 0 160-16,-1 3 48 0,1 0 0 0,0 0-832 16,1 0-192-16,2 0 0 0,2 3 0 0,-1-2 864 15,2 2 128-15,0 0 32 0,0 0 0 0,-2 0-832 16,-2-1-192-16,1 1 0 0,-1 3 0 0,1 1 0 16,-1 7 0-16,1 1 0 0,1 7 0 0,4 2 864 31,0 6 128-31,3 3 32 0,2 3 0 0,2-3-1648 0,3-3-320 0,3-2-64 0,1 1-16 0,4-2 832 15,3-2 192-15,2 2 0 0,5 2 0 0,3 2 0 0,5 10 0 0,3 1 0 16,4 4 0-16,1 0 0 0,-4-2 0 16,1-5 0-16,0-3 0 0,-3-4 0 0,-1-4 0 0,-1-7 0 15,0-6 0-15,0-3 0 0,2-5 0 0,0-2 0 16,1-6 0-16,2-2 0 0,2-2 0 0,2-4 0 0,0-3 0 16,-1-3 0-16,1-6 0 0,-3-3 0 0,-3-7 0 15,-3-7 0 1,-2-9 0-1,-5-5 0-15,-5 0 0 0,-2 0-864 0,-3 3-128 0,-3 4-32 0,-5-3 0 0,-2-3 832 16,-4-4 192-16,-3-4 0 16,-1-2 0-16,-2 3-864 0,-1 4-128 0,1 6-32 0,2 7 0 0,0 7 0 15,3 8 0-15,2 2 0 0,4 8-2048 0</inkml:trace>
  <inkml:trace contextRef="#ctx0" brushRef="#br0" timeOffset="7474.45">5942 8023 14335 0,'-12'-16'0'15,"5"7"0"-15,-1 0 0 0,-2 0 0 0,0-1 0 0,-1 3 0 0,0 1 0 0,0 2 816 16,1 1 160-16,-1 0 48 0,0 0 0 0,1 0-832 16,-2 3-192-16,0 0 0 0,0 0 0 0,-2 3 864 15,-2 0 128-15,1 3 32 0,1 3 0 0,-3 3-832 16,-2 6-192-16,1 4 0 0,3 7 0 0,-1 4 0 16,5 4 0-16,0-1 0 0,1-1 0 0,3-2 0 15,4 1 0-15,3-5 0 0,1 2 0 0,5-3 0 16,5 1 0-16,3 1 0 0,6 1 0 0,1 4 0 31,3 7 0-31,0 1 0 0,0-4 0 0,-2-1-768 16,2-4-208-16,2-4-48 0,4-4 0 0,2-7 0 15,2-4 0-15,1-4 0 0,0-6 0 0,0-5 0 0,-1-5 0 0,-3-7 0 0,-4-6 0 0,-3-8 1648 16,-3-4 320-16,-4-6 64 0,-5-3 16 0,-4 0 0 16,-2-1 0-16,-4 5 0 0,-4 1 0 0,-4 4 0 15,-5-5 0-15,-2 4 0 0,-2 0 0 0,-4-2-832 16,-4 1-192-16,0-3 0 0,-3 0 0 0,-1 2 0 31,3 1 0-31,-1 2 0 0,2 5 0 0,3 4-768 16,3 3-208-16,3 6-48 15,7 18-6960-15</inkml:trace>
  <inkml:trace contextRef="#ctx0" brushRef="#br0" timeOffset="8071.72">5689 9014 18431 0,'-11'15'0'0,"6"-6"0"0,-3 3 0 0,1 3 0 16,0 3 0-16,-1 3 0 0,1 3 0 0,0 0 0 15,-1 3 0-15,1 0 0 0,0 1 0 0,-1-3 0 0,0 1 0 0,-1-3 0 0,1 1 0 16,-1 1 0-16,0 5 0 0,2 0 0 16,2 3 0-16,2 1 816 0,3 4 160 0,2-5 48 0,3-2 0 0,2-2-832 15,3-2-192-15,1-6 0 16,4 1 0-16,2-4 0 0,4-1 0 0,0-5 0 0,-2-5 0 15,0-2 0-15,-1-5 0 0,-2-5 0 0,2-2 0 0,0-5 0 16,0-5 0-16,1-5 0 0,1-7 0 0,1-8 0 16,2-7 0-16,1 2 0 0,1 2 0 0,-2 2 0 31,0 4 0-31,-3 0 0 0,-3 2 0 0,-4 3-768 0,-5 0-208 16,-3 3-48-16,-5 5 0 0,-5-1 1648 0,-3 6 320 0,-4 4 64 0,-2 5 16 0,-4 4-832 15,-2 6-192-15,-2 3 0 0,1-1 0 0,0 3 0 47,2 0 0-47,2 1 0 0,-3 0-8960 0</inkml:trace>
  <inkml:trace contextRef="#ctx0" brushRef="#br0" timeOffset="11342.45">10856 6454 26623 0,'0'0'0'0,"-7"-7"0"0,-1 1 0 0,-2-3 0 15,-2-3 0-15,0 0 0 0,-1 0 0 0,-1 0 0 16,-1-3 0-16,-2-3 0 0,-1 0 0 0,-2-3 0 16,-1 0 0-16,-2 0 0 0,2 0 0 0,-1 0 816 15,0-3 160-15,-3 2 48 0,-1 2 0 0,-6 1-832 16,-6-1-192-16,-3 1 0 0,-2 5 0 0,-2 2 0 15,-2 3 0-15,2 0 0 0,3 6 0 0,2-3 0 16,1 2 0-16,-3-2 0 0,-3 4 0 0,-6-2 0 16,-6 2 0-16,-1 2 0 0,0 6 0 0,2 2 0 31,2 2 0-31,-5 2 0 0,-6 1 0 0,-8 7-768 0,-6 7-208 0,3 4-48 0,6 7 0 0,1 1 832 16,-1 0 192-16,-3 0 0 0,-3-3 0 0,4 0 768 15,4 1 208-15,7-2 48 0,6 1 0 0,0 8-832 0,0 8-192 0,-1 4 0 16,0 1 0-16,4-2 0 15,3 0 0-15,4-3 0 0,5 2 0 0,5 5 0 0,7 10 0 16,4-5 0-16,5-1 0 0,4-4 0 16,3-4 0-16,1-4 0 0,1 0 0 0,6 1 0 0,4 8 0 0,1-1 0 0,1-1 0 15,3-1 0-15,3-2 0 0,3-5 0 0,2-8 0 16,4 4 0-16,4 1 0 0,3 4 0 0,3 0 0 0,5 0 0 16,4 0 0-16,-1-8 0 0,0-5 0 0,-1-5 0 15,2-2 0-15,-4-4 0 0,-2-3 0 0,-2-4 0 16,2-4 0-16,2-3 0 0,5-2 0 0,5-2 0 15,8-1 0-15,4-1 0 0,3 2 0 0,-4-6 0 16,-4 0 0-16,1-3 0 0,2-3 0 0,6-3 0 16,9 3 0-16,0-5 0 0,1 0 0 0,-6 0 864 15,-7-1 128-15,1-6 32 0,1 1 0 0,4-3-832 16,4 0-192-16,-2-4 0 0,-4 0 0 0,-5-4 864 16,-4-5 128-16,-3-3 32 0,-1-5 0 0,3-2-832 15,3-2-192-15,2 3 0 0,3 4 0 0,-3-2 0 16,0-2 0-16,-7-3 0 0,-5 0 0 0,-3-5 0 15,0-5 0-15,-1-3 0 0,1 4 0 0,-2 1 0 16,-1 7 0-16,-4 0 0 0,-4 2 0 0,-3-8 0 16,-3-10 0-16,-5-6 0 0,-4-3 0 0,-3 3 0 15,-3 4 0-15,-2 1 0 0,-2-2 0 0,-1-4 0 16,-2-10 0-16,-3 4 0 0,-2 8 0 0,-5 5 0 16,-6 4 0-16,-5 2 0 0,-5-5 0 0,-6-2 0 15,-5-6 0-15,-1 4 0 0,2 10 0 0,-8 2 0 0,-10 7 0 16,-10 10 0-16,-9 7 0 0,1 9 0 31,1 9 0-31,-7 8 0 0,-117 43-15520 16</inkml:trace>
  <inkml:trace contextRef="#ctx0" brushRef="#br0" timeOffset="15329.35">9929 7733 14335 0,'0'0'0'0,"0"0"0"0,0 0 0 0,0 0 0 16,1 7 0-16,1-1 0 0,3 0 0 0,1 0 816 0,1 3 160 0,1 0 48 16,3-3 0-16,0 3-832 0,1 1-192 15,0 0 0-15,1 0 0 0,0 2 864 0,1 3 128 0,1-3 32 16,2 1 0-16,3 1-832 0,5 2-192 0,4 2 0 0,4 2 0 15,6 7 0-15,5 6 0 0,0 3 0 0,0 3 0 0,-4 0 0 16,-2-4 0-16,-5-3 0 16,-4-6 0-16,-3-1 0 0,-1-5 0 0,-1-1 0 0,-1-5 0 0,0-1 0 15,0-1 0-15,-2-3 0 0,-2-2 0 0,-1 1 0 16,-2-2 0-16,-1-3 0 0,-2 2 0 0,-3 2 0 31,0-1 0-31,-4 0 0 0,-2-2-8960 0</inkml:trace>
  <inkml:trace contextRef="#ctx0" brushRef="#br0" timeOffset="18278.7">21314 2901 14335 0,'12'-4'0'0,"-6"2"0"0,1-2 0 0,0 0 816 16,2 3 160-16,1-2 48 0,3 0 0 0,0 0-832 16,-1 2-192-16,0 0 0 0,0 1 0 0,1-1 0 15,0 1 0-15,0-3 0 0,-1 2 0 0,-1 0 0 32,-1 0 0-32,0 1 0 0,-1-3 0 0,2 2-768 0,2 1-208 0,4-2-48 0,5-2 0 0,7 4 1648 15,6 0 320-15,7 0 64 0,5 1 16 0,3 4-832 31,1 1-192-31,0 4 0 0,0 1 0 0,6 3-768 0,8 2-208 16,1 3-48-16,2 1 0 0,-2 2-1632 0,-3 1-336 0,2-1-64 0,4-3-16 0</inkml:trace>
  <inkml:trace contextRef="#ctx0" brushRef="#br0" timeOffset="18401.89">23927 3283 6143 0,'95'3'0'0,"-46"0"0"0,13 5 0 0,3 0 0 0,0 2 0 0,6 0 0 0,9 2 0 0,1-3 0 16,-1 2 0-16,-5-2 0 0,-7 1 0 0,0-4 816 31,2 2 160-31,-3-3 48 0,-4 1 0 0,-5 0 0 0,-3 0 0 0,-6-2 0 0,-8 0 0 0,-5 0 816 16,-5 0 160-16,-4 2 48 0,-3-1 0 0,-4 1-1648 15,-1 0-400-15,-4 0 0 0,-2 0 0 0,-2 0 0 47,-1 0 0-47,-3 0 0 0,-7 2-8928 0</inkml:trace>
  <inkml:trace contextRef="#ctx0" brushRef="#br0" timeOffset="20219.4">26150 6889 22527 0,'0'0'0'0,"0"0"0"0,0 0 0 0,-5-6 816 15,-2 1 160-15,-1-1 48 0,-3 0 0 0,-3-1 0 16,-2 1 0-16,0-3 0 0,-2 0 0 0,-1-4 0 15,-3 2 0-15,0-6 0 0,-1 1 0 0,0 1-832 16,0 1-192-16,0 1 0 0,2-3 0 0,0 0 0 16,0-1 0-16,-1-1 0 0,-3 0 0 0,-3-2 0 0,-6 1 0 0,-4 1 0 0,-2 1 0 0,-4 1 0 15,-2 2 0-15,-1 2 0 0,3 5 0 16,2-4 0-16,0 2 0 0,-2-4 0 0,-2 2 0 0,-6 2 0 16,-8-1 0-16,0-1 0 0,-1 2 0 0,3 1 0 15,3 0 0-15,-2 0 0 0,-3 1 0 0,-7 1 0 16,-4 4 0-16,4-1 0 0,5 2 0 0,1 2 0 15,2 4 0-15,-2-1 0 0,0-2 0 0,-4 4 0 16,0 3 0-16,3 3 0 0,7 1 0 0,2 4 0 31,5 0 0-31,-1 5 0 0,0 5 0 16,-3 9-768-16,-4 10-208 0,2 5-48 0,0 0 0 0,6 1 832 0,4-4 192 0,5 2 0 0,3-1 0 0,3 5 0 16,1 9 0-16,2 3 0 0,3 0 0 0,3-3 0 15,3-4 0-15,3 2 0 0,3 2 0 0,4 10 0 16,2 13 0-16,3-8 0 0,4-5 0 0,2 2 0 15,2-1 0-15,5 6 0 0,4 1 0 0,0-7 0 16,0-5 0-16,0-8 0 0,2-8 0 0,2-4 0 16,1-4 0-16,1-2 0 0,2-2 0 0,2-2 0 15,5 1 0-15,6-5 0 0,8-1 0 0,7-7 768 16,7-3 208-16,-1-3 48 0,0-3 0 0,1-6-832 16,-1-3-192-16,4-3 0 0,5-6 0 0,3-4 0 15,4-6 0-15,-1-3 0 0,-4-9 0 0,2-4 0 16,4-7 0-16,5-3 0 0,7 0 0 0,-3 2 0 15,-6 1 0-15,0 0 0 0,-2 0 0 0,4-5 0 0,4-2 0 16,-4-5 0-16,-6-3 0 0,-5-7 0 16,-4 2 0-16,0-1 0 0,-2 8 0 0,-2 1 0 0,-2 4 0 15,-4 1 0-15,-6-3 0 0,-6-2 0 0,-8-2 0 0,-6-4 0 0,-7-4 0 0,-7 4 864 16,-8 4 128-16,-6 4 32 16,-7 4 0-16,-9 1-832 0,-9-5-192 0,-5-2 0 0,-7-5 0 0,0-2 0 15,-1-5 0-15,1 3 0 0,-1 6 0 16,-7 2 0-16,-6 1 0 0,-6 0 0 0,-1 0 0 0,2-2 0 31,3 1 0-31,5 1 0 0,5 6 0 0,3 4-1600 16,0 7-352-16,3 9-80 0,2 9-11472 0</inkml:trace>
  <inkml:trace contextRef="#ctx0" brushRef="#br0" timeOffset="26978.36">18407 11820 26623 0,'12'4'0'0,"-7"-4"0"0,5 4 0 0,4-4 0 0,5 0 0 0,3 0 0 0,1-4 0 16,2 1 0-16,1 0 0 0,1-3 0 0,-3 0 0 0,3-2 0 15,1-1 0-15,4-6 0 0,4 2 0 0,3-2 816 16,5-2 160-16,2 1 48 0,3-2 0 0,-2 0-832 16,-2-3-192-16,-1 0 0 0,-1 0 0 0,6 0 0 15,7-3 0-15,5 0 0 0,6 3 0 0,-2 0 0 16,-3 3 0-16,-2 0 0 0,2 0 0 0,7 3 0 15,8 3 0-15,-1 2 0 0,-3 4 0 0,-3 4 0 16,-3-2 0-16,6 6 0 0,5 2 0 0,0 2 0 16,-2 4 0-16,-7-1 0 0,-7 2 0 0,0 0 864 31,4 1 128-31,2-1 32 0,2 4 0 0,-4-3-1648 0,-2 3-320 0,-5-3-64 0,-6 0-16 0,2 0 832 16,2-1 192-16,1 0 0 0,2 0 0 0,-1-2 768 31,-4 1 208-31,-4 0 48 0,-4 0 0 0,-6-1-1648 0,-2 6-320 0,-1-6-64 0,-1 0-16 15,-2 0 832-15,-3-2 192 0,-4-1 0 0,-2-1 0 0,-2-2 0 47,-3 1 0-47,-2 1 0 0,-10-23-12336 0</inkml:trace>
  <inkml:trace contextRef="#ctx0" brushRef="#br0" timeOffset="27663.63">18157 11524 26623 0,'0'0'0'0,"-6"-4"0"0,6 4 0 0,0 0 816 16,-4-6 160-16,0 0 48 0,4-2 0 0,2 0-832 15,4-3-192-15,2 0 0 0,-1 2 0 0,1-3 0 16,3-2 0-16,2 1 0 0,1 1 0 0,4-1 0 16,4 0 0-16,4 0 0 0,5 1 0 0,5 0 0 15,3 2 0-15,5-1 0 0,4 1 0 0,-5 2 0 0,-5-2 0 0,0 0 0 0,2 0 0 0,2 1 0 16,6-6 0 0,5 5 0-16,8 1 0 0,-1-2 0 0,-1-1 0 0,-2-1 0 15,-2 1 0-15,7-3 0 0,10 1 0 0,3-1 0 16,2 2 0-16,-2-2 0 0,-2-2 0 0,3 1 0 0,6 1 0 0,-1-1 0 15,3 2 0-15,-8 0 0 0,-8 1 0 0,5 1 0 16,8-2 0-16,-1 4 0 0,1 1 0 0,-6 0 0 16,-6 2 0-16,0 1 0 0,3 2 0 0,2 0 0 15,3-2 0-15,-6 3 0 0,-7-2 0 0,-2-1 0 16,-2-1 0-16,2-3 0 0,3 2 0 0,2 2 0 16,-1 2 0-16,-4 0 0 0,-6 2 0 0,-4-2 0 15,-3 0 0-15,0 1 0 0,-1-1 0 0,1-1 0 16,0 2 0-16,-3 0 0 0,-2 3 0 0,-5 0 0 15,-5 0 0-15,-3 0 0 0,-5 0 0 0,-3 0 864 16,-3 0 128-16,-3 0 32 0,-3 0 0 0,-2 0-832 16,-3 0-192-16,0 0 0 0,-2 3 0 0,-1-3 0 15,-6 0 0-15,0 0 0 0,0 0 0 0,0 0 0 16,0 0 0-16,0 0 0 0,0 0 0 0,0 0 0 16,0 0 0-16,-1 6 0 0,-2 0 0 0,0 0 0 15,-2-1 0-15,-3 1 0 0,-4-2 0 0</inkml:trace>
  <inkml:trace contextRef="#ctx0" brushRef="#br0" timeOffset="32147.43">18979 16552 26623 0,'13'9'0'0,"-6"-6"0"0,3 1 0 0,3 1 816 0,2-2 160 0,4 0 48 0,2-3 0 0,4 0 0 16,4-3 0-16,9 0 0 0,11-2 0 0,8 2-832 16,8 2-192-16,0-4 0 0,-3 1 0 0,4 1 0 15,8-3 0-15,5 0 0 0,6 0 0 0,-6 0 0 32,-5 4 0-32,0-2 0 0,2 1 0 0,0-3-768 15,-1 3-208-15,-4 1-48 0,-10 1 0 0,-8-2 832 0,-11 6 192 0,-6-3 0 0,-5 0 0 0,-4 0 768 16,-4 1 208-16,-3 1 48 0,-1 4 0 0,-4-3-832 15,-1 0-192-15,0 3 0 0,-3-2 0 0,0 2 0 32,-1 0 0-32,-2-1 0 0,-1 1 0 0,-1 3-4864 15,-1-3-1024-15,-5-6-208 0,0 0-1680 0</inkml:trace>
  <inkml:trace contextRef="#ctx0" brushRef="#br0" timeOffset="34227.46">18452 14630 22527 0,'-36'0'0'0,"18"0"0"0,-4 1 0 0,-4 2 0 15,-3 1 0-15,1-2 0 0,2 0 0 0,-3 0 0 16,1 0 0-16,-4-2 0 0,-5 0 0 0,-1-2 0 16,0 2 0-16,1-2 0 0,3 0 0 0</inkml:trace>
  <inkml:trace contextRef="#ctx0" brushRef="#br0" timeOffset="34736.79">18680 13635 22527 0,'-19'-10'0'0,"9"7"0"0,-2-3 0 0,-1 2 816 0,-2-2 160 16,-1 2 48-16,1 0 0 0,-4-2 0 15,-5-2 0-15,-1-2 0 0,0 3 0 0,-2-1-832 0,-3-2-192 16,0-2 0-16,-3 1 0 0,1-1 0 0,2-3 0 15,0 2 0-15,4 2 0 0,-2-4 0 16,0 2 0-16,-1-2 0 0,2 1 0 0,0-1 0 31,1 2 0-31,2-1 0 0,-8-17-12240 16</inkml:trace>
  <inkml:trace contextRef="#ctx0" brushRef="#br0" timeOffset="35162.83">18636 12299 22527 0,'-14'0'0'0,"4"-2"0"0,-2 1 0 0,-2-1 816 0,-4 1 160 0,-3 1 48 15,-2 1 0-15,-3 2-832 0,-2 0-192 0,-2 2 0 0,0 1 0 0,1 0 0 16,-2 3 0-16,2 3 0 0,2 0 0 0,0 0 0 16,0 4 0-16,0-2 0 0,1 2 0 0,-4 2 0 62,-2 2 0-62,-69 37-10608 0</inkml:trace>
  <inkml:trace contextRef="#ctx0" brushRef="#br0" timeOffset="35697.39">18296 15588 26623 0,'-16'0'0'0,"9"0"0"0,-2 0 0 0,1 0 816 16,-2 0 160-16,1-4 48 0,1 2 0 0,-1 0-832 15,2 2-192-15,0 0 0 0,0 0 0 0,-1-2 0 16,-1 0 0-16,0 0 0 0,-2 0 0 0,0 2 864 16,1 0 128-16,-2-2 32 0,-1 1 0 0,-1-2-832 15,-2 1-192-15,1 1 0 0,-2-1 0 0,-1-2 0 47,0-1 0-47,2 2 0 0,-10-19-13888 0</inkml:trace>
  <inkml:trace contextRef="#ctx0" brushRef="#br0" timeOffset="40765.68">25932 13207 18431 0,'0'0'0'0,"-7"-6"0"0,1 3 0 0,-1-3 1632 0,-1 2 336 0,0-2 64 0,-1 1 16 0,2-1-832 16,0 1-144-16,0-1-48 0,1 0 0 0,0 0 0 15,1 1 0-15,-1-1 0 0,0 0 0 0,-1 0-816 16,0 1-208-16,-1-1 0 0,-2 0 0 0,1 0 0 16,-1 0 0-16,0 0 0 0,-2 2 0 0,-1-2 864 31,0 2 128-31,-1 0 32 0,-2 0 0 0,1-1-1648 0,-1 0-320 0,1 1-64 0,-1 2-16 16,1 1 832-16,1-3 192 0,-1 2 0 0,2-2 0 0,0-1 0 15,0 4 0-15,0-1 0 0,0-2 0 0,-1 0 0 16,0 0 0-16,-2 0 0 0,0-1 0 0,-1-1 0 15,0 1 0-15,1 0 0 0,-1 3 0 0,0-4 0 16,1 2 0-16,0 2 0 0,1-2 0 0,-2 2 0 16,1-2 0-16,-2 4 0 15,-1-2 0-15,-1 0 0 0,0 0 0 0,-2 0 0 0,0 1 0 0,-2-2 0 32,-1 1 0-32,-1 1 0 0,1 1 0 0,-1 0 0 0,0 0 0 0,0 0 0 0,-1 1 0 0,3 1 0 15,1 1 0-15,2 0 0 0,-1 3 0 0,0 0 0 16,-3 1 0-16,-3 2 0 0,0 0 0 0,-4 1 768 15,-4 0 208-15,-2 0 48 0,-1-2 0 0,-1 3-832 16,-1 0-192-16,5 0 0 0,2 1 0 0,5 4 0 16,1-1 0-16,1 3 0 0,1 0 0 0,0 0 0 15,0-1 0-15,0 6 0 0,-1 4 0 0,1 8 0 16,0 7 0-16,1 1 0 0,3 1 0 0,0-1 0 0,2-2 0 16,2-1 0-16,3-4 0 0,1 0 0 15,1 0 0 1,2 3 0-16,3 6 0 0,0 4-768 0,4 4-208 0,1-2-48 0,5-5 0 0,1-1 832 0,4-1 192 0,3-4 0 0,2-1 0 0,3 0 0 31,4 4 0-31,4 4 0 0,3 7 0 16,1-3-864-16,1-3-128 0,1-3-32 0,1-5 0 0,-1-1 832 0,2-1 192 0,2-4 0 0,4-2 0 15,5 2 0-15,5-1 0 0,3 2 0 0,2 2 0 0,-1-1 0 16,-2-5 0-16,-4-2 0 0,-2 1 0 0,3-6 0 16,7-2 0-16,4-1 0 0,3-7 0 0,1-2 0 15,-2-3 0-15,-3-3 0 0,-5 0 0 0,3 0 768 16,6-5 208-16,3 2 48 0,2-6 0 0,-1 0-832 15,-3-7-192-15,-4-2 0 0,-3-3 0 0,4-8 0 16,7-2 0-16,1-7 0 0,2-1 0 0,-3 0 0 16,-4 0 0-16,-6 2 0 0,-2-1 0 0,-1 1 0 31,1-3 0-31,-1 2 0 0,0 2 0 0,-4-4-768 0,0-4-208 0,-7-2-48 0,-6-2 0 16,-7 0 1648-16,-6-3 320 0,-6 4 64 0,-3 2 16 0,-3 0-832 15,-4 0-192-15,-4-2 0 0,-4 2 0 0,-5-7 864 16,-5-6 128-16,-7-2 32 0,-7 0 0 0,-9 2-832 15,-6 7-192-15,-6 3 0 0,-3 6 0 0,-2-3 0 16,-1 0 0-16,-11-1 0 0,-11-1 0 0,-6-1 0 31,-2 0 0-31,1-1 0 0,3 1 0 0,-8 3-768 16,-8 6-208 0,6 1-48-16,9 5 0 0,3-1-4912 0,0-1-976 0,5-2-208 0,5-7 368 0</inkml:trace>
  <inkml:trace contextRef="#ctx0" brushRef="#br0" timeOffset="51847.81">13766 2422 22527 0,'0'0'0'0,"0"0"0"0,0 0 0 0,0 0 0 15,1 6 0-15,1 2 0 0,3 0 0 0,0 0 0 16,0 5 0-16,1-3 0 0,1 0 0 0,0 1 0 15,0 3 0-15,0 1 0 0,0-4 0 0,-1 5 816 16,0-1 160-16,0 1 48 0,-1-2 0 0,-1 1 0 16,1 1 0-16,1 2 0 0,1 0 0 0,0-1-832 15,-2 5-192-15,1-1 0 0,1 6 0 0,0 5 0 16,2 2 0-16,0 1 0 0,2 2 0 0,1-5 0 31,0 1 0-31,-1-5 0 0,1-1 0 0,0-3-768 31,0-5-208-31,-1-3-48 0,8 6-10240 0</inkml:trace>
  <inkml:trace contextRef="#ctx0" brushRef="#br0" timeOffset="52296.76">13803 3141 26623 0,'0'0'0'0,"0"0"0"0,0 0 0 0,0 0 0 15,4-6 0-15,2 0 0 0,1 1 0 0,3-1 0 16,3 0 0-16,0-1 0 0,0-5 0 0,0 0 0 31,1-1 0-31,1-1 0 0,0-4 0 0,2-3-832 0,1 0-144 0,-1-7-48 0,1-1 0 0,0-5 832 31,0-1 192-31,0-1 0 0,-1 3 0 0,1 0 0 16,0 3 0-16,-1 0 0 0,-1 1 0 0,0-2-1680 16,-1 0-304-16,-2-2-48 0,-3-5-16 0,-2-2 832 0,-1-5 144 0,-2 6 48 0,-3 2 0 0,-1 3 1632 15,2 5 336-15,-2 2 64 0,0 7 16 0,-1 1 0 16,1 5 0-16,-1-1 0 0,-1 5 0 0,1 1 0 16,0 9 0-16,0 0 0 0,5-3 0 0,2 3-832 15,3 1-192-15,-1 3 0 0,-1 3 0 0,1 2 0 16,-1 4 0-16,-1 3 0 0,-1 4 0 0,-1 4 864 15,0 1 128-15,-1 2 32 0,0 3 0 0,-1-1 0 16,1-3 0-16,0 3 0 0,-2 1 0 0,1-1-832 0,1-3-192 0,1 2 0 0,0-1 0 0,-1 0 0 16,1-3 0-16,-1 3 0 15,-1 1 0-15,1-2 0 16,0 2 0-16,1-2 0 0,0-1 0 0,-2-5-1600 47,1-2-352-47,0-6-80 0,0-26-8208 0</inkml:trace>
  <inkml:trace contextRef="#ctx0" brushRef="#br0" timeOffset="53231.19">14635 2487 10239 0,'0'0'0'0,"0"0"0"0,0 0 0 0,-7-2 1632 16,0 0 336-16,7 2 64 0,0 0 16 0,-7 0 0 16,7 0 0-16,0 0 0 0,0 0 0 0,0 0-1648 15,-2 6-400-15,4 0 0 0,2 0 0 0,2 0 0 16,1 0 0-16,2 0 0 0,0 0 0 0,2 0 896 16,1-1 112-16,0 5 16 0,-2-1 0 0,2 1-832 15,2-2-192-15,1 1 0 0,-2 0 0 0,1 1 0 31,1-4 0-31,0-1 0 0,-1-2 0 0,-1 0-768 32,0 1-208-32,0-2-48 0,17-22-10240 0</inkml:trace>
  <inkml:trace contextRef="#ctx0" brushRef="#br0" timeOffset="53456.06">15157 2195 22527 0,'9'21'0'0,"-6"-7"0"0,1 4 0 0,0 7 816 15,1 5 160-15,0 5 48 0,0 2 0 0,-2 2-832 16,0 0-192-16,-2 1 0 0,1-2 0 0,-1-4 0 16,1-1 0-16,-2-1 0 0,0-1 0 0,0 5 0 15,-2 3 0-15,1 2 0 0,0 1 0 0,0-3 0 16,-2 0 0-1,1-5 0-15,0-5 0 0,-1-1-768 16,1-7-208-16,0-3-48 16,-7-11-8592-16</inkml:trace>
  <inkml:trace contextRef="#ctx0" brushRef="#br0" timeOffset="54297.96">15456 2038 22527 0,'16'18'0'0,"-9"-11"0"0,2 5 0 0,3 0 0 15,1 2 0-15,2 1 0 0,-1 3 0 0,0 0 0 16,0 1 0-16,1 5 0 0,-1 3 0 0,-1 8 0 15,-1 11 0-15,-1-1 0 0,-2 0 0 0,-1-4 816 16,-1 2 160-16,-1-7 48 0,0-9 0 0,-1 0-832 16,0-3-192-16,0-3 0 0,-1-3 0 0,0 0 0 15,-1-2 0-15,0-2 0 0,-3-2 0 0,1-2 0 16,1 1 0-16,-2-2 0 0,-2-1 0 0,-3-1 0 0,0 0 0 16,-2-4 0-16,-1 0 0 0,-3-1 0 0,-2-2 0 15,-2 0 0-15,-3-5 0 0,-1-1 0 0,-1-1 0 16,0-5 0-16,1 1 0 0,0-7 0 0,1-1 0 0,2-5 0 15,2-6 0-15,2-6 0 0,2-12 0 0,1-5 0 0,3-2 0 16,2 4 0-16,0 4 0 0,1 6 0 16,0 8 0-16,2 3 0 0,1 4 0 0,1 5 0 15,3 2 0-15,0 4 0 0,2 0 0 0,3 3 0 0,1 3 0 0,2 3 0 16,4 0 0-16,0 3 0 0,3 0 0 0,3 3 0 16,1 3 0-16,0 3 0 0,-2-2 0 0,0 4 0 15,-1-1 0-15,-2 4 0 0,-5-1 0 0,-2-1 0 31,1 2 0-31,-2 2 0 0,-3-1 0 0,-2 2 864 16,-2-1 128-16,-2 2 32 0,-2 2 0 0,-2-2-832 16,-2 3-192-16,-1-2 0 0,-2-1 0 0,-1-1-768 0,3-4-208 0,1-2-48 15,-1-4 0-15,6-4 832 16,-7-3 192-16,2 0 0 0,1-3 0 0,3-4-864 0,1-1-128 0,1-1-32 0,2 2 0 16,0-2 832-16,3 0 192 0,1 1 0 0,1-1 0 0,2 0 0 15,-1 2 0-15,1 1 0 0,1 0 0 0,-2 4 0 16,1 1 0-16,-1-2 0 0,1 1 0 0,-2 4 0 15,-1 1 0-15,0 0 0 0,0 4 0 0,0-2 0 16,1-1 0-16,-1 2 0 0,1-1 0 0,0 2 0 16,1-2 0-16,-2-2 0 0,1 1 0 0,-1-2 0 15,0-1 0-15,0-2 0 0,1-1 0 0,-1-1 768 16,0-1 208-16,0-2 48 0,0 0 0 0,0 0-832 16,0-3-192-16,0 0 0 0,-1-4 0 0,-2 0 0 0,0 1 0 15,-3-1 0-15,0 2 0 0,-1 1 0 16,-1-4 0-16,0 4 0 0,-1-1 0 0,0 1 0 0,1 1 0 15,0 0 0-15,-1 3 0 0,1 0 864 16,1 9 128-16,0 0 32 0,0 0 0 16,1 9-1648-16,2 0-320 0,-2 5-64 0,0 5-16 0,0-1 832 0,1 4 192 0,-1-1 0 0,1 0 0 15,-1 0 0 1,0-2 0-16,1 1 0 16,-1-3 0-16,0 1-864 15,0-2-128-15,0 2-32 0,4-3-8592 0</inkml:trace>
  <inkml:trace contextRef="#ctx0" brushRef="#br0" timeOffset="54616.09">16196 1936 10239 0,'0'0'0'0,"6"1"0"0,0 1 0 0,0 2 1632 15,0 1 336-15,0 1 64 0,1-1 16 0,0 3-832 16,1 0-144-16,-1 1-48 0,2 0 0 0,-2 3 0 15,0-1 0-15,0 3 0 0,1-3 0 0,1 1-816 16,-1-2-208-16,0-1 0 0,1 0 0 0,-1-3 0 16,1 2 0-16,0-1 0 0,-1-2 0 0,-2-2 0 15,-6-3 0-15,0 0 0 0,0 0 0 0,0 0 864 16,0 0 128-16,0 0 32 0,-7-4 0 0,0-4-832 16,0-1-192-16,0-3 0 0,1-3 0 0,1-6 0 15,0-4 0-15,2-4 0 0,1-4 0 0,4-3 0 16,1-1 0-1,1 3 0-15,-1 3 0 0,2 0-1600 0,2 5-352 16,0 1-80-16,0 2-16 0,2 4 0 0,1-1 0 0,2 5 0 0,1-1 0 0,3 2 1648 31,2 5 400-31,2-1 0 0,33 23-5824 0</inkml:trace>
  <inkml:trace contextRef="#ctx0" brushRef="#br0" timeOffset="55152.66">16967 1176 18431 0,'0'0'0'0,"0"0"0"0,4 6 0 0,1 0-832 0,-1 0-144 0,-1 0-48 0,1 1 0 0,-2 1 832 16,1 2 192-16,-2 1 0 0,0 4 0 0,0 0 1600 16,0 6 352-16,2 6 80 0,0 3 16 0,3 8-1648 15,1 2-400-15,2 2 0 0,0 4 0 0,2-5 896 16,1-2 112-16,-2-6 16 0,0 1 0 0,-2-2-832 16,-1-1-192-16,-2-2 0 0,-1 0 0 0,-3-1 0 15,-1-4 0-15,-3-3 0 0,0-2 0 0,-3-4 0 0,-1-3 0 16,-2-3 0-16,-1-3 0 0,-3-4 0 0,-2-2 0 15,-1-6 0-15,-2-2 0 0,-1-4 0 0,0-6 0 0,1-1 0 16,0-4 0-16,2-5 0 0,-1 1 0 16,2-3 0-16,0 1 0 0,2-10 0 0,3-5 0 0,0-9 0 0,2-10 0 0,2 1 864 15,4 2 128-15,3 2 32 0,2 3 0 16,3-2-832-16,3 4-192 0,1 0 0 0,2 0 0 0,4 6 0 16,1 4 0-16,5 5 0 0,3 7 0 0,0 4 0 15,3 6 0-15,1 3 0 0,-2 6 0 0,0 2 0 16,-1 6 0-16,-1 4 0 0,-1 2 0 0,-3 5 0 15,-3 5 0-15,-2 5 0 0,-2 0 0 0,-2 8 0 16,-4 7 0-16,-3 3 0 0,-2 3 0 0,-3-4 0 16,-2 1 0-16,-4-2 0 0,-1-6 0 0,-3 1 0 15,-1-5 0-15,-4-4 0 0,0-2 0 0,-2 0 0 32,1-1 0-32,-1 1 0 0,0-1 0 0,2-3-768 15,0 2-208-15,-1-3-48 0,2-5-10240 0</inkml:trace>
  <inkml:trace contextRef="#ctx0" brushRef="#br0" timeOffset="55916.29">17458 1266 30719 0,'0'0'0'0,"0"0"0"0,0 0 0 0,0 0 0 0,-2 8 0 0,-2 2 0 15,-1 2 0-15,-1 2 0 16,1 5 0-16,-3 1 0 0,1 3 0 0,0 3 0 0,0 1 0 0,0 1 0 16,1-2 0-16,0-1 0 0,1-4 0 0,2-1 0 0,2-2 0 0,1 0 0 15,1-3 0-15,1-3 0 0,2-5 0 0,0 1 0 16,1-2 0-16,0-2 0 0,1-2 0 15,0 0 816-15,0-2 160 0,0-4 48 0,1-3 0 0,0-1-832 16,1-1-192-16,1 2 0 0,-1-5 0 0,0 0 0 16,3-2 0-16,-2-1 0 0,1-3 0 0,-1-1 0 15,3-1 0-15,-2 1 0 0,-3-5 0 0,0 4 0 16,2 4 0-16,-1 1 0 0,-4 3 0 0,1 3 0 16,1 3 0-16,-6 6 0 0,0 0 0 0,0 0 0 15,4 9 0-15,-3 5 0 0,-1 5 0 0,0 2 0 31,0 0 0-31,-3 0 0 0,1-2 0 0,2 1-768 16,2 1-208-16,0-2-48 0,-2-8 0 0,-2 1-816 16,2-5-160-16,0-7-48 0,0 0 0 0,-3-4-816 0,-1-7-160 0,1-2-48 0,-1-8 0 0,2-3 2464 15,1-2 608-15,-1-4 0 0,2 2 0 0,2 1 0 16,0 3 0-16,0 1 0 0,2 4 0 0,-1 1 704 16,2 4 256-16,0 3 48 0,0 3 16 0,1 2-832 15,1 0-192-15,0 2 0 0,-1 2 0 0,1 2 0 16,2-2 0-16,0 4 0 0,0 0 0 0,1 2 0 0,2 0 0 0,-2 2 0 0,0-1 0 0,0 4 1680 31,2-2 304-31,0 4 48 0,1 0 16 0,2 1 0 0,0 4 0 0,0 2 0 16,1-1 0-16,0 0-1648 0,2 1-400 15,-1-2 0-15,-1 1 0 0,1 1 0 0,0-1 0 0,-3-4 0 16,-2-4 0-16,-3-1 0 0,0 1 0 0,-3-5 0 16,-6-4 0-16,0 0 0 0,0 0 0 0,0-7 0 0,-3-5 0 15,0 1 0-15,-1-5 0 0,-1-2 0 0,-1-3 0 0,2 0 0 16,0-1 0-16,1 2 0 0,-1-1 0 0,3-1 0 15,2 4 0-15,1-2 0 0,2 2 0 0,-1 3 0 32,2 0 0-32,0 3 0 0,1 0 0 0,0 0-736 15,1 4-224-15,0 2-64 0,0 0 0 0,2 2 0 16,0 3 0-16,2-1 0 0,1-1 0 0,2 2 0 31,1-5 0-31,2 0 0 0,15-27-6960 0</inkml:trace>
  <inkml:trace contextRef="#ctx0" brushRef="#br0" timeOffset="56217.8">18341 766 18431 0,'0'0'0'0,"7"-6"0"0,3 2 0 0,-1 0 816 16,2 0 160-16,1 2 48 0,0 2 0 0,0 2-832 15,1 2-192-15,-1 2 0 0,0 3 0 0,-1 3 864 16,4 4 128-16,-3 4 32 0,-2 1 0 0,0 3-832 16,0 1-192-16,0-1 0 0,-1 0 0 0,0-3 0 15,-1-1 0-15,-1-5 0 0,-1-6 0 0,-1-2 0 16,-2-1 0-16,-3-6 0 0,0 0 0 0,3-7 864 15,-1-8 128-15,1-5 32 0,-2-2 0 16,-1-2-2464-16,0-3-480 16,-3-1-112-16,1 0-16 0,0 3-816 0,2 1-160 0,-2-1-48 0,2-2 0 0,0 1 2464 0,2-1 608 0,-1-3 0 15,2-1 0-15,-1 1 0 16,-2-2 0-16,0 4 0 0,0-2 0 0,0 9 704 0,2 3 256 16,-1 6 48-16,-1 12 16 0,0 0-832 0,3 10-192 0,-1 4 0 0,1 7 0 0,0 4 1680 31,-2 5 304-31,1-1 48 0,4-1 16 0,0 1-1648 15,1-1-400-15,0-5 0 0,1-1 0 0,0-1 896 32,1 1 112-32,1-2 16 0,11-1-11072 0</inkml:trace>
  <inkml:trace contextRef="#ctx0" brushRef="#br0" timeOffset="57031.19">14508 3595 26623 0,'51'-8'0'0,"-25"3"0"0,8-1 0 0,7-2 0 15,3-6 0-15,0-1 0 0,1-3 0 0,7-6 0 16,10-5 0-16,7-4 0 0,4-5 0 0,0-2 0 16,-3-4 0-16,4 1 0 0,10 2 0 0,2 1 0 0,4 1 0 0,-2-3 0 15,-3-6 0-15,7-5 0 16,13-6 0-16,-6 0 0 0,-5 6 0 0,8 2 0 16,12 4 0-16,-1 2 0 0,-5 0 0 0,11-6 0 0,14-5 0 0,-3-2 0 0,-5-5 0 0,7 6 0 15,9 8 0 1,-6 2 0-16,-8 2 0 0,-1-4 0 0,1 2 0 0,-10-2 0 0,-13-2 0 0,-1 1 0 15,2 1 0-15,-12 8 0 0,-13 6 0 0,-8 6 0 16,-7-1 0-16,-3 6 0 0,-2 5 0 0,-4 3 816 16,-4 5 160-16,-4 3 48 0,-4 2 0 0,-9 2 0 15,-5 5 0-15,-5 2 0 0,-4 3 0 0,-4 0-832 47,-4 1-192-47,-4 1 0 0,-31-8-13888 0</inkml:trace>
  <inkml:trace contextRef="#ctx0" brushRef="#br0" timeOffset="74249.12">8327 481 14335 0,'0'0'0'0,"0"-6"0"0,0 6 0 0,0 0 816 15,3-6 160-15,-3 6 48 0,0 0 0 0,5-3-832 0,3 1-192 16,0 4 0-16,0-1 0 0,2 4 864 0,-1 2 128 0,2 2 32 0,1 5 0 0,0 1-832 16,2 4-192-16,1 2 0 15,3 5 0-15,0 2 0 0,1 1 0 0,0 1 0 0,-1 3 0 0,-2 8 0 16,0 9 0-16,-3 4 0 0,-2 1 0 16,-4 1 864-1,-1-5 128-15,-3-3 32 16,-2-6 0-16,-3-3-1648 0,-3 0-320 0,-2 0-64 0,-1 1-16 0,-2-1 832 31,1 4 192-31,-1-4 0 0,-9-12-9056 0</inkml:trace>
  <inkml:trace contextRef="#ctx0" brushRef="#br0" timeOffset="74654.05">8332 986 14335 0,'21'-6'0'0,"-10"0"0"0,2 1 0 0,1 1 0 0,2-1 0 0,0 1 0 0,2 1 0 0,0-2 1632 16,1 1 336-16,-1 2 64 0,0 2 16 0,1 2-832 15,1 1-144 1,-1 3-48-16,0-3 0 0,0 6-816 0,1 2-208 0,2 5 0 16,3-1 0-16,3 1 0 0,3 4 0 0,-1 1 0 0,1 3 0 0,1-3 0 15,0-5 0-15,-3-1 0 0,-4 1 0 0,-3-2 0 16,1-2 0-16,-3 0 0 0,-1-4 0 0,-5 2 864 15,-3-1 128-15,-1 1 32 0,0 0 0 0,-1-4-832 16,-2-1-192-16,-1 0 0 0,0-5 0 0,-6 0 0 16,5-3 0-16,3 0 0 0,1-6 0 0,1 0 864 31,0-5 128-31,3-8 32 0,4-5 0 0,3-12-1648 16,4-12-320-16,4-12-64 0,7-7-16 0,6-3-816 15,6 2-160-15,3-17-48 0,1-20-8192 0</inkml:trace>
  <inkml:trace contextRef="#ctx0" brushRef="#br0" timeOffset="76951.08">24787 415 22527 0,'2'-23'0'0,"-1"14"0"0,2-1 0 0,-1 1 0 0,0-3 0 0,2 2 0 0,2 0 0 0,0 0 0 16,0 1 0-16,-1-3 0 0,-1 2 0 0,1 0 816 16,1 3 160-16,0 1 48 0,0-3 0 0,0 6-832 15,0-1-192-15,0 3 0 0,1 2 0 0,0 4 0 16,1 3 0-16,-1 7 0 0,1 2 0 0,0 11 0 16,1 8 0-16,1 7 0 0,-1 3 0 0,0 1 0 31,-2 0 0-31,-2-5 0 0,-1-3 0 0,-1-2-1600 15,-3 0-352-15,-2-3-80 0,0-1-6560 0</inkml:trace>
  <inkml:trace contextRef="#ctx0" brushRef="#br0" timeOffset="77298.81">24756 740 22527 0,'12'42'0'0,"-6"-19"0"0,3 8 0 15,2 7 0-15,0 6 0 0,-1 0 0 0,2-2 0 0,0-3 0 0,1 0 0 0,0-4 0 0,1-3 0 16,2-3 0-16,2-1 0 0,1 1 0 0,0 0 0 0,0-1 0 31,1-3 0-31,-1-1 0 0,-1-3 0 0,-2-6 816 0,-2-4 160 0,0-3 48 0,-3-5 0 0,1-2 0 16,1-3 0-16,2-4 0 0,1-6 0 0,3-3 0 15,1-7 0-15,3-1 0 0,3-4 0 0,1 0-832 32,1-3-192-32,1-5 0 0,3-9 0 0,8-10-768 15,5-12-208-15,3-1-48 0,5 2 0 0,-2 0-816 16,-3 1-160-16,-1-9-48 0,-2-7-8192 0</inkml:trace>
  <inkml:trace contextRef="#ctx0" brushRef="#br0" timeOffset="105397.91">1540 3203 14335 0,'12'46'0'0,"-8"-24"0"0,1 6 0 0,0 0 816 16,1 1 160-16,-1-1 48 0,-2-5 0 0,-2-1-832 16,-2-3-192-16,-2-3 0 0,-2-2 0 0,-1-6 864 0,-2 2 128 0,-2-4 32 15,1-5 0-15,-3-2 0 16,0-5 0-16,-1-6 0 0,-1-4 0 0,-2-7-832 0,0-7-192 0,-1-9 0 0,0-9 0 0,1 2 0 16,0-4 0-16,2-1 0 0,0-1 0 0,-1-9 0 15,2-8 0-15,3 1 0 0,1 1 0 0,4 8 0 16,0 4 0-16,1 4 0 0,2 4 0 0,3-2 0 15,3 4 0-15,2 0 0 0,2 1 0 0,3 3 0 16,3 6 0-16,2 5 0 0,5 3 0 0,-1 5 0 16,0 5 0-16,0 5 0 0,0 2 0 0,2 2 0 15,-1 4 0-15,2 4 0 0,0 4 0 0,2 5 0 16,1 8 0-16,-1 8 0 0,0 5 0 0,-2 5 0 16,-2 4 0-16,-2 1 0 0,-3-1 0 0,-6 0 864 15,-4-3 128-15,-3 0 32 0,-5 4 0 0,-2 2-832 16,-6 8-192-16,-1-3 0 0,1-4 0 0,-2-3 0 15,0-7 0-15,-1-6 0 0,1-3 0 16,0-6 0-16,0-5 0 0,2-1 0 16,1-2 0-16,1-3 0 0,0-3 0 0,1-3 0 0,7-1 0 0,-7-2 0 15,-1-3 0-15,2-1 0 0,1 1 0 0,0-3 0 47,2-4 0-47,3 0 0 0,21-21-12240 0</inkml:trace>
  <inkml:trace contextRef="#ctx0" brushRef="#br0" timeOffset="105772.97">1952 3211 22527 0,'0'0'0'0,"0"0"0"0,0 0 0 0,0 0 0 0,6-4 0 0,-6 4 0 0,6 1 0 0,0 1 816 15,2 1 160-15,-1 1 48 0,0-1 0 0,0 3-832 16,2 0-192-16,-1-1 0 0,1-1 0 0,1-2 0 16,1-1 0-16,-1-2 0 0,2-5 0 0,1-2 0 15,0-2 0-15,-1-2 0 0,0-2 0 0,0-1 0 16,-1-1 0-16,-1-2 0 0,1 3 0 0,-3-3 0 16,-1-2 0-16,-1 1 0 0,0-2 0 0,-1-3 0 15,-3 2 0-15,0-1 0 0,-1-5 0 0,0 5 0 16,0 1 0-16,1 4 0 0,3 7 0 0,1 5 0 15,0 6 0-15,2 3 0 0,3 7 0 0,1 4 0 16,1 1 0-16,2 3 0 0,3-2 0 0,0 0 0 16,0 1 0-16,1-3 0 0,1-2 0 0,-1-4 0 31,-2-3 0-31,-3-4 0 0,-1-3 0 0,-1-2-1600 16,-1 0-352-16,-2-4-80 0,-2-3-16 0,-1-10-816 15,-2-6-160-15,-3-6-48 0,-1-9-1216 0</inkml:trace>
  <inkml:trace contextRef="#ctx0" brushRef="#br0" timeOffset="106060.34">2326 2140 2047 0,'0'0'0'0,"0"0"0"0,3 6 0 0,2 3 2448 0,1 4 496 15,0 4 112-15,0 2 16 0,3 5-1648 0,4 3-320 16,1 5-64-16,-1 1-16 0,1 2 0 0,1-1 0 0,1-3 0 16,0 0 0-16,1-3-816 0,1 0-208 0,0-3 0 0,-1-2 0 0,0-1 0 31,0-2 0-31,-2-5 0 0,-1 0 0 0,-1-6-768 15,0 1-208-15,-3-8-48 0,-3-1 0 0,-7-1 0 0,2-7 0 16,-2-5 0-16,-2-3 0 0,-3-3 832 16,1 3 192-16,-2-2 0 0,0 2 0 0,0-1 0 0,-1 2 0 0,1 4 0 0,0 2 0 0,6 8 768 15,0 0 208-15,0 0 48 0,0 0 0 0,3 5-832 16,3 4-192-16,1 3 0 0,2 2 0 0,0 3 0 31,3 0 0-31,0-2 0 0,0 1 0 0,0-1-768 31,-1-1-208-31,1-1-48 0,17-7-5312 0</inkml:trace>
  <inkml:trace contextRef="#ctx0" brushRef="#br0" timeOffset="106165.11">2908 2288 18431 0,'11'15'0'0,"-6"-6"0"0,1 7 0 0,2 5 0 16,3 5 0-16,2 1 0 0,3 1 0 0,1-1 0 15,5 1 0-15,0-5 0 0,2-3 0 0</inkml:trace>
  <inkml:trace contextRef="#ctx0" brushRef="#br0" timeOffset="107514.61">3360 1401 22527 0,'-16'52'0'0,"8"-26"0"0,-1 5 0 0,-1 4 0 16,2 4 0-16,1 3 0 0,2 7 0 0,6 5 0 16,6 13 0-16,4-2 0 0,2-6 0 0,2-4 816 15,3-6 160-15,0-8 48 0,-1-5 0 0,2-9-832 16,2-3-192-16,3-9 0 0,3-2 0 0,3-4 0 15,1-7 0-15,2-4 0 0,0-4 0 0,-1-4 864 16,-1 1 128-16,-4-8 32 0,-2-7 0 0,-2-4-832 16,-3-2-192-16,-3-9 0 0,-4-6 0 0,-3-3 0 15,0-3 0-15,-2 4 0 0,-2 4 0 0,-2 0 0 16,-2 2 0 0,-3-2 0-16,-3-2 0 0,-2-3-768 0,-3-3-208 0,-4 0-48 15,-4-3 0-15,-4 6 0 0,-5 3 0 0,-3 6 0 0,-3 3 0 0,1 5 832 0,2 5 192 0,2 5 0 0,5 2 0 0,3 5 0 16,5 2 0-16,2 8 0 0,2 4 0 15,4 7 768-15,4 5 208 0,2 3 48 0,2 2 0 0,5 5-832 16,4 7-192-16,5 5 0 0,3 8 0 0,4 3 0 31,5 1 0-31,3-2 0 0,4-2 0 0,1 0 0 32,-3-5 0-32,-1-2 0 0,24 22-10608 0</inkml:trace>
  <inkml:trace contextRef="#ctx0" brushRef="#br0" timeOffset="108018.08">4038 1531 10239 0,'0'0'0'0,"0"0"0"0,7 3 0 0,0 2 2448 15,1-2 496-15,1 0 112 0,0-2 16 0,3 4-1648 16,2-1-320-16,2 2-64 0,-1-1-16 0,2 4 0 15,-1-3 0-15,1 1 0 0,0-1 0 0,-2 2-816 16,-2 4-208-16,0-3 0 0,0-3 0 0,-2-2 0 16,-4 4 0-16,-2-5 0 0,-5-3 0 0,0 0 0 15,0 0 0-15,0 0 0 0,0 0 0 0,1-9 0 16,0 0 0-16,-2-2 0 0,-1 2 0 0,-1-7 0 16,2-5 0-16,-1-3 0 0,-2-3 0 0,2 0 0 15,3-3 0-15,0 4 0 0,0 4 0 0,0 5 0 16,1 3 0-16,0 3 0 0,2 5 0 0,-4 6 0 0,7 3 0 0,1 3 0 15,1 6 0-15,1 3 0 16,-1 3 0-16,1 2 0 0,1-3 0 0,-1 3 0 0,2-4 0 0,0-2 0 16,1-2 0-16,-1-3 0 15,0-3 0-15,-1 0 0 0,-2-5 0 0,-2-2-768 0,-1-2-208 0,-2-3-48 0,-2-6 0 16,-1-5 832-16,-1-4 192 0,-1-6 0 0,-1-4 0 0,-1-5 0 16,1 3 0-16,0 0 0 0,-1 3 0 0,1 3 0 15,-1-3 0-15,1 4 0 0,1 1 0 0,1-2 0 16,1-3 0-16,0 5 0 0,2 2 0 0,0 8 0 15,2 5 0-15,2 7 0 0,1 3 0 0,2 3 0 16,2 3 0-16,1 6 0 0,1 1 0 0,3 4 0 31,2-2 0-31,2-3 0 0,0 0 0 0,1-2-864 32,-1-2-128-32,-2 1-32 0,6-15-8592 0</inkml:trace>
  <inkml:trace contextRef="#ctx0" brushRef="#br0" timeOffset="108334.1">4737 762 14335 0,'12'8'0'0,"-6"-2"0"0,2 3 0 0,2 6 816 16,0 6 160-16,2 6 48 0,0 5 0 0,0 5 0 15,1 0 0-15,0-2 0 0,0-4 0 0,1-2-832 16,1-5-192-16,-1-5 0 0,0-5 0 0,0-5 0 0,-1-5 0 0,-2-6 0 16,0-6 0-16,-4-3 0 15,-1-5 0-15,-4-8 0 0,-1-8 0 16,-3-5-768-16,-3-8-208 0,-1 3-48 0,-1 0 0 0,-1 3 832 0,0 2 192 0,-1 1 0 0,2-3 0 0,0 1 0 15,1 2 0-15,1-2 0 0,2 3 0 0,0-1 0 32,3 4 0-32,2 5 0 0,0 5 0 0,2 5-864 0,1 7-128 0,1 4-32 0,2 9 0 0,0 6 832 15,1 7 192-15,1 5 0 0,1 5 0 0,0 4 768 16,2 3 208-16,2-3 48 0,1 1 0 0,2-4 0 16,3 0 0-16,1-1 0 0,0-2 0 0,1 4-832 15,0-1-192-15,-3 3 0 0,-1 0 0 0,-4 4 0 47,-1 1 0-47,-2 1 0 0,-6 7-8960 0</inkml:trace>
  <inkml:trace contextRef="#ctx0" brushRef="#br0" timeOffset="109150.46">1561 4062 14335 0,'0'0'0'0,"0"0"0"0,7-7 0 0,0-1 816 16,2-2 160-16,1-2 48 0,3-1 0 0,3-1 0 15,4-1 0-15,4-3 0 0,3-6 0 0,6-7 0 0,7-3 0 0,0-3 0 0,0-2 0 0,1 0-832 16,0-1-192-16,6 4 0 0,4 0 0 0,8 0 0 15,7-1 0-15,1-3 0 0,-2 0 0 0,2-9 0 32,0-4 0-32,9-2 0 0,9 4 0 0,-1 1-768 0,-3 4-208 0,1-4-48 0,1-5 0 0,7-5 832 15,8-9 192-15,-6 2 0 0,-9 5 0 0,5 5 0 32,9 0 0-32,-1-3 0 0,-4 2 0 0,2-11 768 0,2-12 208 0,5 7 48 0,5 7 0 15,-3 3-832-15,-8-1-192 0,4-8 0 0,7-5 0 0,-8 6 0 31,-7 3 0-31,-6 6 0 0,-3 6 0 0,-1 2 0 0,0 2 0 0,-8 2 0 0,-8-3 0 16,-9 6 0-16,-8-1 0 0,-7 4 0 0,-3 6 0 0,-3 3 864 16,-3 5 128-16,-4 7 32 0,-3 3 0 0,-5 4-832 15,-3 6-192-15,-3 1 0 0,-2 3 0 0,-2 5 864 32,-4 2 128-32,-6 0 32 0,-2 7 0 0,-4 1-3280 15,-3 4-656-15,-2 1-128 0,2 5-7808 0</inkml:trace>
  <inkml:trace contextRef="#ctx0" brushRef="#br0" timeOffset="111044.72">29676 1859 10239 0,'59'66'0'0,"-27"-36"0"0,11 3 0 0,6 1 0 15,4 3 0-15,-1-4 0 0,-1-2 0 0,5 1 816 16,8 2 160-16,4 5 48 0,3 2 0 0,-4 4-832 16,-7-3-192-16,-4-3 0 0,-1-2 0 0,-1-4 864 15,3-3 128-15,-1-5 32 0,-3-1 0 0,-4-4-832 16,-5-2-192-16,-7-2 0 0,-6-2 0 0,-5 1 0 16,-2-6 0-16,-5 1 0 0,-4-1 0 0,-3 0 0 31,-4-4 0-31,-2-2 0 0,-6-3-7328 0</inkml:trace>
  <inkml:trace contextRef="#ctx0" brushRef="#br0" timeOffset="112769.29">29022 3091 30719 0,'0'0'0'0,"6"8"0"0,3 1 0 16,1 4 0-16,0 1 0 0,2 7 0 15,2 3 0-15,1 9 0 0,-4 9 0 0,0 6 0 16,-1 6 0-16,-2 0 0 0,0 1 0 0,-2 2 0 0,-2 4 0 0,-2 4 0 15,2 1 0-15,-3-3 0 0,-2-9 0 0,0-9 0 16,1-8 0-16,1-8 0 0,0-7 0 16,-1-4 816-16,1-7 160 0,-1-5 48 0,0-6 0 0,0 0 0 15,5-2 0-15,1-6 0 0,0-4 0 0,0-4-832 16,1-3-192-16,1-4 0 0,0-7 0 0,3-3 0 16,1-9 0-16,1 2 0 0,1 1 0 0,3 3 0 15,2 3 0-15,0 3 0 0,0 4 0 0,0 5 0 16,0 3 0-16,-3 6 0 0,-1 5 0 0,-2 4 0 15,-1 3 0-15,-2 6 0 0,-1 3 0 0,-1 2 0 16,-1 8 0-16,-1 8 0 0,-1 3 0 0,2 10 0 16,2 7 0-16,1-4 0 0,-1-2 0 0,1-5 0 15,-1-5 0-15,0-6 0 16,-1-3 0-16,0-6 0 0,1-4 0 0,-2-5 0 0,0-5 0 0,0-4 0 16,1-5 0-1,1-8 0-15,-1-2 0 0,-1-8 0 0,0-6 0 0,1-5 0 0,2-3 0 0,-1 0 0 16,1 0 0-16,2 0 0 0,1 1 0 0,0-5 0 15,-1-5 0-15,0 0 0 0,0-3 0 0,-1 0 0 16,0 5 0-16,-1 7 0 0,-3 10 0 0,-1 7 0 16,-3 4 0-16,0 7 0 0,-1 2 0 0,-2 9 0 31,0 0 0-31,0 0 0 0,0 0 0 0,4 9-768 0,0 2-208 0,2 5-48 16,1 4 0-16,2 1-3264 0,-1 3-672 0,1-1-128 15,2 0-3712-15</inkml:trace>
  <inkml:trace contextRef="#ctx0" brushRef="#br0" timeOffset="113119.49">30254 3486 22527 0,'0'0'0'0,"-8"1"0"0,-1 3 0 0,-1 1 1632 16,-3 1 336-16,0 3 64 0,-1 3 16 0,0 2-1648 15,1 5-400-15,1-1 0 0,3 3 0 0,-1 6 896 16,2 0 112-16,2 6 16 0,2 0 0 0,2 3-832 15,1 1-192-15,2-5 0 0,3-4 0 0,-1-4 0 32,2-4 0-32,1-2 0 0,1-6 0 0,1-3-768 0,1-5-208 0,0-4-48 0,3-6 0 0,1-2 1648 15,1-3 320-15,2-9 64 0,0-5 16 0,1-5-832 16,0-3-192-16,-2-3 0 0,-1 1 0 0,1 2 0 16,-2 2 0-16,-2-1 0 0,-1 2 0 0,-2 1 0 15,1-3 0-15,-3 2 0 0,-2 0 0 0,1 3 0 16,-1 0 0-16,-2 6 0 0,-2 6 0 0,0 0 0 31,1 8 0-31,-1 7 0 0,0 0 0 0,0 0-768 0,0 0-208 16,0 10-48-16,0 2 0 0,0 0 0 15,0-1 0-15,1-1 0 16,5 8-10240-16</inkml:trace>
  <inkml:trace contextRef="#ctx0" brushRef="#br0" timeOffset="113586.76">30556 3306 22527 0,'0'0'0'0,"5"-3"0"0,3 1 0 0,0 4 0 15,0 4 0-15,0 4 0 0,1 4 0 0,-1 5 816 16,0 2 160-16,0 2 48 0,-1 2 0 0,-1-1 0 16,-2 3 0-16,0-3 0 0,-2-3 0 0,2-1 0 15,-1-1 0-15,1-3 0 0,1-2 0 0,-1-5-832 32,2 0-192-32,2-3 0 0,-1-3 0 0,0-5-768 0,1-2-208 0,0-5-48 0,2-5 0 0,-1-5 832 15,2-7 192-15,0-8 0 0,-1-8 0 0,2-8 0 16,3-3 0-16,-1 0 0 0,1 6 0 0,2 4 0 15,2 4 0-15,0-3 0 0,-1-1 0 0,-1-2 0 16,2-4 0-16,-2 2 0 0,-3-2 0 0,-1 8 0 16,0 8 0-16,-2 6 0 0,-1 12 0 0,-2 8 0 15,-2 7 0-15,-3 9 0 0,-1 9 0 0,-2 7 0 16,-2 7 0-16,-1 3 0 0,-3 0 0 0,1 1 768 16,2 3 208-16,0-2 48 0,1 1 0 0,1 5-832 15,1 2-192-15,-1 2 0 0,-1 2 0 0,1-2 0 31,2-5 0-31,1-5 0 0,0-8 0 0,-1-5-1600 0,-1-3-352 0,-2-9-80 0,-1-2-16 0,3-10 1648 16,2-10 400-16,-1-6 0 0,0-6 0 0,1-5 736 16,3-6 224-16,0 0 64 0,1-3 0 0,1 5-832 15,1 5-192-15,-1 2 0 0,0 5 0 0,2 1 0 0,3 7 0 16,-1 5 0-16,1 2 0 0,0 10 0 0,0 3 0 0,-1 9 0 16,-2 7 0-16,1 7 0 0,-1 3 0 15,0 0 0-15,-1-1 0 0,0-5 0 16,2-1 0-16,0-7 0 15,2-4 0-15,2-6-768 16,3-5-208-16,0-6-48 0,18-47-10240 0</inkml:trace>
  <inkml:trace contextRef="#ctx0" brushRef="#br0" timeOffset="114638.32">29045 4522 30719 0,'0'0'0'0,"5"4"0"0,2 3 0 0,3 2-1648 0,3-3-320 0,0-3-64 0,-1 3-16 0,1-3 1648 32,2 0 400-32,2-3 0 0,-1 0 0 0,5-2-896 0,1 1-112 0,2-2-16 0,2 0 0 0,4-3 1648 15,4 0 320-15,2 0 64 0,1 0 16 0,2-2 816 16,2 0 160-16,0-3 48 0,-2-6 0 0,6 4-1648 16,6 1-400-16,7 0 0 0,8-1 0 0,0-4 0 15,0 2 0-15,5 0 0 0,2-3 0 0,8-4 0 16,8 1 0-16,-5 0 0 0,-5 0 0 0,2-2 0 31,7-2 0-31,-1 1 0 0,-2 3 0 0,-7 0-1552 16,-10 1-400-16,-3 1-80 0,-5-2-16 0,-2 0 832 0,-2-3 144 0,-2 2 48 0,-2-1 0 0,-5-5 1632 0,-3-1 336 0,-5-7 64 15,-4-3 16-15,-4-4-832 0,-3-2-192 0,-3 0 0 0,-4 6 0 0,0-3 0 16,-2-2 0-16,-2-2 0 0,1-1 0 0,-3-8 0 16,-4-8 0-16,-1 2 0 0,-3 4 0 0,-3 8 0 15,-3 3 0-15,-4 4 0 0,0 3 0 0,-3-3 0 16,-1 3 0-16,-3 0 0 0,0-1 0 15,-1 4 864-15,0 2 128 0,-1 2 32 0,0 5 0 0,1 3-832 16,-1 5-192-16,1 1 0 0,0 3 0 0,-1 3 864 16,-2 1 128-16,-1 4 32 0,-2 1 0 0,-2 3-832 15,-2 0-192-15,-2 1 0 0,0 4 0 16,-2-2 0-16,-2 3 0 0,0 0 0 0,0 0 0 0,0 2 0 16,2 3 0-16,0-2 0 0,0 2 0 15,2-1 0-15,3 2 0 0,-3-1 0 0,0 1 0 0,-2 1 0 31,-3-1 0-31,-1 0 0 0,-6-1 0 0,-4 1-768 16,-5 3-208-16,-2-2-48 0,0-2 0 0,1-3 832 0,1 0 192 0,0-4 0 0,0-2 0 0,-8-4 0 16,-9 0 0-16,-4-3 0 0,-3-2 0 0,3 2 0 15,3-1 0-15,-3-3 0 0,-5-3 0 0,-3 2 0 16,-2 3 0-16,5 0 0 0,7 3 0 0,2-1 0 16,-1-1 0-16,-3 2 0 0,-3 1 0 0,-1 4 0 15,0 4 0-15,6 1 0 0,8 4 0 0,0 5 768 16,0 6 208-16,0 3 48 0,-2 9 0 0,2 3-832 15,3 2-192-15,4 1 0 0,5 2 0 0,7 2 864 16,5 1 128-16,6 6 32 0,5 8 0 0,5 10-832 16,6 10-192-16,3-3 0 0,4-5 0 0,2 2 0 31,1 0 0-15,2-1 0-16,15 48-13888 0</inkml:trace>
  <inkml:trace contextRef="#ctx0" brushRef="#br0" timeOffset="130889.27">3291 3611 18431 0,'0'0'0'0,"0"0"0"0,-5 5 0 0,2 2-832 0,0 1-144 0,1 2-48 0,0-1 0 0,-2 2 832 0,2-2 192 0,-2 0 0 0,-1 1 0 0,1 1 0 15,-1 1 0-15,-1-1 0 0,-1 0 0 0,1 1 0 32,0 0 0-32,1 2 0 0,0-2 0 0,2 1-864 15,-1 2-128-15,2-4-32 0,1-1 0 0,1-1 0 0,0 0 0 0,1-3 0 16,-1-6 0-16,0 0 832 16,0 0 192-16,0 0 0 0,0 0 0 0</inkml:trace>
  <inkml:trace contextRef="#ctx0" brushRef="#br0" timeOffset="133474.42">30610 1382 10239 0,'5'16'0'0,"-4"-9"0"0,1 4 0 0,2-2 0 15,0 3 0-15,0 0 0 0,2-3 0 0,0 6 0 16,0-3 0-16,1 1 0 0,0 1 0 0,2-2 816 16,-1 3 160-16,-1-2 48 0,0 4 0 0,0-4-832 0,-1 2-192 0,-1 0 0 15,0-4 0-15,-2 1 0 0,0-5 0 0,-1-1 0 16,-2-6 0-16,0 0 0 0,0 0 0 0,0 0 0 0,0 0 0 15,0 0 0 17,1-7 0-32,0-3 0 0,5-37-5696 0</inkml:trace>
  <inkml:trace contextRef="#ctx0" brushRef="#br0" timeOffset="133654.37">30951 1056 10239 0,'18'-6'0'0,"-10"5"0"16,1 2 0-16,2 4 0 0,0 4 0 0,0 4 0 0,2 5 0 0,-2 2 816 15,-1 2 160-15,-1 1 48 0,1 5 0 0,-1 9-832 16,0 10-192-16,-1 8 0 0,0 6 0 0,-2-5 0 31,-1-4 0-31,-4-8 0 0,-2-3 0 0,-3-10 0 0,-1-4 0 0,-3-6 0 0,1-4 0 0,0-6 0 16,1-3 0-16,2-6 0 16,4-2 0-16,0 0 0 0,0 0 0 0,-3-9 0 0,2-3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31:35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28153 8645 34815 0,'0'0'0'0,"0"0"0"0,0 0 0 0,0 0 0 16,0 0 0-16,0 0 0 0,0 0 0 0,0 0 816 15,0 0 160-15,6 0 48 0,1-3 0 0,1 2-832 16,0-2-192-16,1 0 0 0,0 3 0 0,3-3 0 15,3 0 0-15,2 0 0 0,2 0 0 0,2 3 0 16,3 0 0-16,1 2 0 0,4 2 0 0,0 2 0 16,2 4 0-16,-1-1 0 0,-1 6 0 0,0-2 0 15,-3 3 0-15,-2 2 0 0,-3 3 0 0,-2 1 0 16,-3 3 0-16,-2 1 0 0,-1 4 0 0,-5-3 0 16,-2 4 0-16,-2 4 0 0,-3 5 0 0,-1-1 0 15,0 2 0-15,-1-2 0 0,0-2 0 0,-2-1 0 16,2-5 0-16,0 1 0 0,2-3 0 0,-1 1 0 15,-1-3 0-15,1 2 0 0,1-1 0 0,1 3 0 16,2 5 0-16,-1 1 0 0,0 2 0 0,0-1 864 0,2-2 128 16,0 0 32-16,1-2 0 0,-1-5-832 0,-1 1-192 0,1-3 0 0,1 1 0 15,0-5 0-15,1 1 0 0,0 1 0 16,0 0 0-16,-2 3 0 16,-1 3 0-16,-3 5 0 0,-2-1 0 0,-5 2 0 0,-5-1 0 0,-3 0 0 0,-5 0 0 0,-6-5 0 31,-8-1 0-31,-13-6 0 0,-11-4 0 0,-7-4-3232 15,-6 1-688-15,-12-17-144 0,-14-18-9040 0</inkml:trace>
  <inkml:trace contextRef="#ctx0" brushRef="#br0" timeOffset="1157.04">2816 4897 22527 0,'0'0'0'0,"-8"0"0"0,-2 0 0 0,1 0 0 15,-1 2 0-15,1 2 0 0,-2-2 0 0,0 2 816 16,0 2 160-16,-1-1 48 0,-1 1 0 0,0 0-832 16,-2 4-192-16,1 2 0 0,-1 0 0 0,-1 1 0 0,1 1 0 15,-1-2 0-15,1 2 0 0,1 3 864 0,1 3 128 16,0 1 32-16,1 5 0 0,0 5-832 0,2 6-192 0,1 2 0 16,0 3 0-16,4 0 0 0,1 2 0 15,0-2 0-15,2-3 0 0,1 0 864 0,1 0 128 0,1 1 32 0,1 5 0 16,4 2-832-16,4 5-192 0,3 0 0 15,4-3 0-15,4-2 0 32,6-3 0-32,6 1 0 0,66 103-13888 0</inkml:trace>
  <inkml:trace contextRef="#ctx0" brushRef="#br0" timeOffset="5690.32">17915 12137 30719 0,'0'0'0'0,"0"0"0"0,0 0 0 0,6 3 0 16,1 3 0-16,-1-2 0 0,0-1 0 0,1 2 0 16,2-2 0-16,-1 3 0 0,0 0 0 0,2 0 0 15,0-2 0-15,1 1 0 0,-1-2 0 0,-1 3 0 16,2 0 0-16,-2 0 0 0,-2-3 0 0,2 1 0 16,0 4 0-16,1 1 0 0,0-2 0 0,2 3 0 15,1 4 0-15,0 0 0 0,0 2 0 0,2 5 0 16,-2 0 0-16,0 3 0 0,0-3 0 0,0 0 0 15,0 0 0-15,-1-2 0 0,0-3 0 0,0 0 0 16,-2-4 0-16,1-3 0 0,0-3 0 0,-2 0 0 16,-1-3 0-16,1 2 0 0,-1-4 0 0,0-1 0 15,-1-1 0-15,2-5 0 0,0 0 0 0,2-6 816 16,1-3 160-16,1-3 48 0,2-5 0 0,1-1-832 16,0-4-192-16,1 5 0 0,0 1 0 0,-1 1 864 15,2 0 128-15,0 3 32 0,0-2 0 0,-2 1-832 16,0 1-192-16,-2 0 0 0,0 3 0 0,0-3 0 0,1 2 0 15,-1 2 0-15,-1-1 0 0,1 3 0 0,0 0 0 16,1 0 0-16,-2 3 0 0,0 3 0 31,1 0 0-15,0 0 0-16,7 1-15520 0</inkml:trace>
  <inkml:trace contextRef="#ctx0" brushRef="#br0" timeOffset="14620.24">11503 13676 22527 0,'0'0'0'0,"0"0"0"0,0 0 0 0,0 0 0 16,0 0 0-16,0 0 0 0,0 0 0 0,0 0 816 15,0 0 160-15,0 0 48 0,0 0 0 0,0 0 0 16,0 0 0-16,0 0 0 0,0 0 0 0,0 0-832 16,0 0-192-16,0 0 0 0,0 0 0 0,0 0 0 15,6-2 0-15,-6 2 0 0,0 0 0 0,7 0 864 16,3 2 128-16,-1 2 32 0,-1 1 0 0,1-2-832 15,0 0-192-15,2 3 0 0,0-3 0 0,0 3 0 16,4 0 0-16,1 0 0 0,2 1 0 0,1 1 0 16,0 1 0-16,1-2 0 0,2 3 0 0,0 0 0 0,2-1 0 15,-2 3 0-15,0-2 0 16,-3 2 0-16,-1 0 0 0,-3-1 0 0,1-1 0 0,-2 1 0 0,-2-2 0 16,-3 1 0-16,-2-4 0 0,0 0 0 0,2-1 0 0,-3-2 0 15,-6-3 0-15,0 0 0 0,7-3 0 0,-1-5 0 16,0-1 0-16,1-7 864 0,0-2 128 0,1-3 32 15,0-3 0-15,2-2-832 0,1 1-192 0,1-2 0 0,1 1 0 16,2-3 0-16,3-4 0 0,1-3 0 0,1-5 0 16,0-4 0-16,3-4 0 0,-2 2 0 0,1 4 0 15,-1 4 0-15,0 5 0 0,-2 6 0 0,-2 3 0 0,-2 4 864 32,0 6 128-32,-4 0 32 0,-1 3 0 0,-1 3-1648 15,1 4-320-15,-1 4-64 0,1 2-16 0,-2-1 832 31,1 0 192-31,0 0 0 0,14 5-15616 0</inkml:trace>
  <inkml:trace contextRef="#ctx0" brushRef="#br0" timeOffset="16602.18">8313 15004 14335 0,'-14'-15'0'0,"5"10"0"0,0-5 0 0,-2-2 1632 15,0 0 336-15,1 0 64 0,0 1 16 0,1 1-832 16,-1-2-144-16,1 3-48 0,-1 0 0 0,2 0 0 16,2-1 0-16,0 3 0 0,0 2 0 0,1 0-816 0,5 5-208 0,0 0 0 15,0 0 0-15,0 0 0 16,0 0 0-16,0 0 0 0,3 5 0 0,0 5 0 0,3 2 0 0,1 3 0 15,2 3 0-15,1 0 864 16,4 0 128-16,0-3 32 0,0 3 0 0,1-3-1648 16,3 0-320-16,0 1-64 0,0 2-16 0,-2-3 1648 15,2 0 320-15,-1-6 64 0,-2 2 16 0,1-2-1648 16,-1 1-320-16,-1-2-64 0,0-1-16 0,-3 2 832 0,1-2 192 0,-1-1 0 0,0 2 0 0,1-2 0 16,-1 0 0-16,1-3 0 0,-2 2 0 0,0-1 0 15,1-4 0-15,0-3 0 0,-2 2 0 0,1-4 0 16,-1 0 0-16,0-3 0 0,-1-2 0 0,0-3 768 31,1-3 208-31,-1-2 48 0,1-2 0 16,1-4-1648-16,-2-3-320 0,0-4-64 0,2-2-16 0,1-6 1648 0,1-3 320 0,-1 3 64 0,1 2 16 0,1 5-832 15,0 1-192-15,0 5 0 0,-1 5 0 0,0 3 0 32,0 4 0-32,0 3 0 0,1 5 0 0,0 0-768 31,1 0-208-31,2 4-48 0,10 4-11872 0</inkml:trace>
  <inkml:trace contextRef="#ctx0" brushRef="#br0" timeOffset="18586.38">11073 16363 34815 0,'0'0'0'0,"-6"-3"0"0,6 3 0 0,-6-5 0 0,6 5 0 0,-4-6 0 0,-2 1 0 15,6 5 816-15,0 0 160 0,-4-6 48 0,4 6 0 0,0 0-832 16,0 0-192-16,0 0 0 0,0 0 0 0,0 0 0 16,0 0 0-16,0 0 0 0,0 0 0 0,0 0 0 15,0 0 0-15,6 0 0 0,0 4 0 0,1-1 0 16,1 6 0-16,2-2 0 0,2 1 0 0,2 2 0 15,3 1 0-15,0 1 0 0,1 0 0 0,2-2 0 16,2 0 0-16,-1 1 0 0,1 0 0 0,-2-2 0 16,2 0 0-16,-2-2 0 0,-1-1 0 0,-1-1 0 15,1 1 0-15,-3-2 0 0,-3 1 0 0,1 1 0 16,1-3 0-16,-2 1 0 0,-2 1 0 0,0-2 0 16,0-2 0-16,-3-1 0 0,-2 0 0 0,1-3 0 15,4-1 0 1,-2-4 0-16,-1-2 0 0,2-2 0 0,-1-3 0 0,2-3 0 0,1-3 0 0,1-6 0 15,1-9 0-15,2-8 0 0,0-2 0 0,2-2 0 16,0 6 0-16,1-2 0 0,0 3 0 0,-1 2 864 16,0 1 128-16,-1 1 32 0,1-1 0 0,-2 1-832 31,-3 2-192-31,-1 4 0 0,-1 4 0 0,0 3-768 16,-1 8-208-16,-2 2-48 0,-1 5 0 0,0 3 0 15,1 3 0-15,0 3 0 0,-4 3-13504 0</inkml:trace>
  <inkml:trace contextRef="#ctx0" brushRef="#br0" timeOffset="21735.99">12294 17727 30719 0,'0'0'0'0,"0"0"0"0,0 0 0 0,0 0 816 15,0 0 160-15,0 0 48 0,0 0 0 0,0 0-832 16,0 0-192-16,0 0 0 0,0 0 0 0,0 0 0 15,0 0 0-15,0 0 0 0,0 0 0 0,0 0 864 16,0 0 128-16,0 0 32 0,3 4 0 0,2 2-832 16,1 0-192-16,0 2 0 0,1-1 0 0,1 1 0 15,3 2 0-15,1 2 0 0,1 0 0 0,0 0 0 16,0-1 0-16,0 1 0 0,0 0 0 0,-1 0 0 16,0-1 0-16,0 3 0 0,1 0 0 0,-1 2 0 15,0-4 0-15,1-1 0 0,1 0 0 0,0 0 0 31,0-2 0-31,-1 0 0 0,0-2 0 0,-1-1-768 0,0-2-208 0,-1 0-48 0,0-2 0 0,-2 2 1648 16,1-4 320-16,-1-3 64 0,1 1 16 0,0-1-832 16,2-1-192-16,0-2 0 0,1-2 0 0,0-2 0 15,1-2 0-15,1-1 0 0,0-3 0 0,0-3 0 16,2-3 0-16,-1-5 0 0,-2-1 0 0,-1-3 0 16,-1-6 0-16,0 2 0 0,-2 5 0 0,1-3 0 15,0 5 0 1,-2 1 0-16,2 4 0 0,-2 4-768 0,1-2-208 0,-2 1-48 15,0 1-13504-15</inkml:trace>
  <inkml:trace contextRef="#ctx0" brushRef="#br0" timeOffset="25725.52">2222 12063 18431 0,'0'0'0'0,"-8"-5"0"0,-1 0 0 0,-1 2 816 16,1 0 160-16,-2 2 48 0,0-1 0 0,1 0 0 0,-1 2 0 0,0 0 0 16,2 2 0-16,-1-2-832 0,2 2-192 0,0-2 0 0,1 1 0 0,-1 2 0 15,8-3 0-15,-6 2 0 0,1 2 0 0,0-1 864 32,0 3 128-32,0-2 32 0,2 2 0 0,0 2-832 0,1-2-192 0,1 2 0 0,1 2 0 0,1-1 0 15,0 6 0-15,2-4 0 0,-1 5 0 0,0-3 0 16,1 1 0-16,-2-1 0 0,-1 1 0 0,0 2 0 15,1 2 0-15,-1 2 0 0,-1-1 0 0,1 5 0 16,0 5 0-16,0 1 0 0,0 3 0 0,0 1 0 31,1-1 0-31,-1-4 0 0,0 0 0 0,0-1 0 0,0-4 0 0,-1 1 0 0,-2 1 0 0,1-1 0 32,-1-1 0-32,-1 0 0 0,2-2 0 0,-2 7 0 0,0 2 0 0,1 4 0 0,-1 4 0 0,2 1 0 15,0-1 0-15,-1 0 0 0,2-2 0 0,-1-2 0 16,0-3 0-16,0 2 0 15,1-1 0-15,-1 2 0 0,-1 5 0 0,1 2 0 0,-1 4 0 0,1-4 0 16,2 2 0-16,-1-3 0 0,0-1 0 0,-1-1 0 16,1-6 0-16,0 2 0 0,-1-1 0 0,-1 3 0 15,2-1 0-15,-1 4 0 0,-1 4 0 0,2 2 0 16,0 2 0-16,0-1 0 0,0-4 0 0,-1-2 0 16,0 1 0-1,0-3 0-15,-1-2 0 0,1 2 0 0,1 3 0 0,-2-2 0 0,1 4 0 0,0-2 864 16,-2-3 128-16,1 0 32 0,0-3 0 0,1-2-832 15,1 2-192 1,-2-1 0-16,1-2 0 0,-2 3 0 0,1 7 0 0,-2 2 0 0,1 6 0 0,0-4 0 16,-2 0 0-16,-1-2 0 0,-1-1 0 0,1-1 0 0,-1-4 0 15,0-1 0-15,-1 1 0 0,1 4 0 16,0 4 0-16,0 2 0 0,-1 2 0 0,2-4 0 0,0-2 0 0,1-2 0 16,1-4 0-16,1 3 0 0,-2-2 0 0,1 4 0 15,0 4 0-15,-1 4 0 0,0 1 0 0,1-2 0 0,2-5 0 0,-1-6 0 16,1-2 0-16,-2-5 0 0,0-2 0 0,1-1 0 15,-1-3 0-15,0-1 0 16,0 1 0-16,1 1 0 0,-1 1 0 0,1 1 0 0,1 0 0 0,0 1 864 31,1-2 128-31,1-1 32 0,1-1 0 0,0-2-1648 0,0-1-320 0,1-2-64 0,0 0-16 0,0-1 832 16,0 0 192-16,1 0 0 0,-1-3 0 0,-1 3 0 16,0-2 0-16,-1 1 0 0,-1 1 0 0,1 1 0 15,0-1 0-15,0 3 0 0,0-3 0 0,0 3 0 16,-1-4 0-16,1 1 0 0,0-2 0 0,0 2 0 15,1 0 0-15,-1-1 0 0,1 1 0 0,-2-3 0 16,1 4 0-16,0-5 0 0,-1 1 0 0,-1 1 0 16,1 3 0-16,0-2 0 0,-1-1 0 0,1 1 0 15,1 4 0-15,-2-2 0 0,1 2 0 0,-1 2 0 16,2 1 0-16,0 1 0 0,1 1 0 0,0-1 0 16,0 1 0-16,0-1 0 0,0-2 0 0,-1-1 0 15,0-4 0-15,0-1 0 0,-2-2 0 0,1 1 768 31,-1 1 208-31,0-2 48 0,-1 1 0 0,1-3-1648 0,-1 0-320 0,-1 1-64 0,2-1-16 0,-1 1 1648 16,1 0 320-16,-1 1 64 0,2 1 16 0,-1 1-832 16,1-5-192-16,1 3 0 0,0-3 0 0,-1 3 0 0,0-2 0 15,0-2 0-15,-1 1 0 0,1 1 0 0,0-4 0 0,-1 1 0 16,1 1 0-16,-1-2 0 16,1-3 0-16,0 2 0 15,-1 1 0-15,1-1-768 0,-2-1-208 0,1 0-48 0,1-1 0 0,-1 3 1648 0,0-2 320 0,-1 0 64 0,2 1 16 0,-1 3-832 16,2 0-192-16,0 2 0 0,-1-1 0 0,-1 3 0 15,2 0 0-15,0 0 0 0,0 1 0 0,-1 1 0 32,1 4 0-32,-1-5 0 0,1 1 0 0,-2-5-768 0,1-2-208 0,1-1-48 0,1-1 0 0,0-4 832 31,0-1 192-31,0 0 0 0,0-6 0 0,0 6 0 47,0-6 0-47,2 6 0 0,-2-6-13968 0</inkml:trace>
  <inkml:trace contextRef="#ctx0" brushRef="#br0" timeOffset="26336.94">1702 18004 14335 0,'0'0'0'0,"0"0"0"0,0 0 0 0,0 0 0 15,0 0 0-15,0 0 0 0,0 0 0 0,0 0 816 16,0 0 160-16,0 0 48 0,0 0 0 0,0 0 0 16,0 0 0-16,0 0 0 0,0 0 0 0,0 0-832 31,0 0-192-31,4 6 0 0,1 0 0 0,-2 0 0 0,2 1 0 0,0 1 0 0,1 2 0 0,-1 0 0 15,-1 1 0-15,0 0 0 0,-1 1 0 0,1-3 864 32,1 3 128-32,-2-3 32 0,1 0 0 0,-2 0-832 0,1-2-192 0,-1-1 0 0,0 0 0 0,-2-6 864 15,0 0 128-15,5 5 32 0,-5-5 0 0,6 0-832 16,1 0-192-16,0-2 0 0,0-2 0 0,2-2 0 16,-1-3 0-16,0-2 0 0,2-2 0 0,-2-3 0 15,0-1 0-15,0-1 0 0,-3 0 0 0,1-3 864 16,2-3 128-16,-3-3 32 0,1 3 0 0,0-6-832 15,-1-1-192-15,-1-4 0 0,-1-5 0 0,1-1 0 16,1-2 0-16,-2 2 0 0,-1 4 0 0,2 2 0 16,1 5 0-16,0 2 0 0,-1 4 0 0,0 3 0 15,-1 6 0 1,1 0 0-16,0 6 0 0,-1-1-768 16,-3 10-208-16,0 0-48 0,7 10-11872 15</inkml:trace>
  <inkml:trace contextRef="#ctx0" brushRef="#br0" timeOffset="26768.25">1547 17926 14335 0,'0'0'0'0,"0"0"0"0,0 0 0 0,0 0 1632 0,-7-6 336 0,1 0 64 0,1 0 16 0,-1 0-832 16,-1-4-144-16,1 2-48 0,0-2 0 0,-1-1 0 0,-2-5 0 0,0 2 0 0,1-5 0 0,-3-4 0 15,-2-4 0-15,0 0 0 0,2-4 0 0,-2 1 0 32,-1-3 0-32,1 3 0 0,2 3 0 0,2 0-816 0,-1 3-208 0,2 0 0 0,2 3 0 0,0 3 0 15,2 0 0-15,0 4 0 16,3 1 0-16,1 3 0 31,1 2 0-31,3-1 0 0,6-15-15520 16</inkml:trace>
  <inkml:trace contextRef="#ctx0" brushRef="#br0" timeOffset="69435.08">19925 8618 22527 0,'0'0'0'0,"0"0"0"0,-1-9 0 0,0 2 816 15,0-1 160-15,-2-2 48 0,1 2 0 0,-2-2-832 16,0 1-192-16,-1 1 0 0,-1-4 0 0,0 2 0 16,-1 1 0-16,-2-3 0 0,-1 1 0 0,-1 1 864 15,-1 1 128-15,-1 0 32 0,-1-3 0 0,0 2-832 0,-1 3-192 0,1 0 0 16,-1 1 0-16,-2 0 0 0,0 3 0 0,1-3 0 0,-2 3 0 0,1 0 0 16,2-1 0-16,0 2 0 0,-2 0 0 0,0 0 0 15,1 1 0-15,-2 0 0 0,-2 1 0 16,0 0 0-16,-1 0 0 0,1-2 0 0,-1-1 0 0,-1 2 0 15,0 1 0-15,-1 0 0 0,1-2 0 0,-2 0 0 32,0 2 0-32,-1 0 0 0,2 2 0 0,-2 0 0 0,0 0 0 0,2 0 0 0,3 0 0 0,-1-1 0 31,-1 4 0-31,1-3 0 0,1 2 0 0,-2-1 864 0,0 1 128 0,-1 1 32 0,2 1 0 0,-1 0-832 16,2 0-192-16,1 3 0 0,1 0 0 0,1 3 0 31,-1 4 0-31,1 2 0 0,2 3 0 15,-1 5-768-15,1 1-208 0,0 3-48 0,0-3 0 0,1 1 832 0,0-2 192 0,0-1 0 0,2-4 0 0,0 0 0 16,0 1 0-16,-1-2 0 0,0 0 0 0,2 2 768 16,4-3 208-16,1 1 48 0,1-1 0 15,-1 2-832-15,-2 5-192 0,1 0 0 0,3 5 0 0,0 2 0 16,-1 0 0-16,1 0 0 0,3 0 0 0,0-4 0 16,0-3 0-16,2-3 0 0,2-1 0 0,0-1 0 31,-3 1 0-31,2-1 0 0,3 1 0 0,-1-3 0 0,-2 2 0 0,1 0 0 0,2 3 0 0,0 3 0 15,-1 3 0-15,1 3 0 0,4 3 0 0,-1-3 0 16,-1 0 0-16,3-3 0 16,0-2 0-16,3-2 0 0,2-2 0 0,0-5 0 0,3 1 0 0,2-2 0 15,3-2 0-15,2-5 0 0,2 1 0 0,1 0 0 0,1-1 0 16,1 1 0-16,-1 0 0 0,-1-2 0 0,-3 0 0 16,-3-4 0-16,1 1 0 0,-2-2 0 0,0-2 0 0,1-1 0 15,1 0 0-15,2 0 0 0,2-2 0 0,1 0 0 16,2 0 0-16,-1-4 864 0,2 2 128 0,-1 0 32 0,0 1 0 0,-2-4-832 15,-1 0-192-15,0 0 0 0,-4-1 0 0,0-1 0 16,-2-1 0-16,-1-4 0 0,1 0 0 0,-1-1 0 16,1-3 0-16,1-2 0 0,-1-1 0 0,-1-3 0 15,0-5 0-15,-1-3 0 0,-1-8 0 0,-1-2 0 16,-1-4 0-16,-1 4 0 0,-4 1 0 0,0 1 0 16,-3 2 0-16,-2-1 0 0,-2 0 0 0,-3-4 0 15,0-2 0-15,-2-4 0 0,-1-5 0 0,-2 4 0 16,1 3 0-16,-2 3 0 0,0 9 0 0,0 0 0 15,-1-1 0-15,0 5 0 0,1-1 0 0,-3 0 0 16,1 3 0-16,0-3 0 0,0 3 0 0,-1 2 0 31,-1-1 0-31,0 5 0 0,-2-1 0 0,1 4-768 16,-2 3-208-16,0 3-48 0,0 6-13504 0</inkml:trace>
  <inkml:trace contextRef="#ctx0" brushRef="#br0" timeOffset="80906.6">25619 5341 14335 0,'-17'-3'0'0,"9"0"0"0,0 0 0 0,-1 1 816 16,1 1 160-16,0-4 48 0,1 2 0 0,0-1 0 15,1-1 0-15,0-1 0 0,1-1 0 0,0-1-832 16,2-2-192-16,-1-1 0 0,1-3 0 0,-1 0 0 16,2 0 0-16,0 1 0 0,2-3 0 0,3 2 864 15,0 0 128-15,2 1 32 0,2 1 0 0,2 0-832 16,0 0-192-16,3 0 0 0,2 3 0 0,0-1 0 16,2 2 0-16,-1 0 0 0,1 1 0 0,0 1 0 15,2 1 0-15,-1 1 0 0,-1 1 0 0,1-1 0 16,0 2 0-16,-1-2 0 0,2 0 0 0,0 0 0 15,0 0 0-15,2-1 0 0,2 0 0 0,5-1 0 16,2-1 0-16,3 1 0 0,3-3 0 0,-1 2 0 0,2 1 0 16,-2 2 0-16,-1-1 0 0,-2 0 864 0,0 2 128 0,-1-6 32 0,-2 2 0 0,2 1-832 31,1 0-192-31,2 0 0 0,3 0 0 0,1 1 0 0,2-1 0 16,0 0 0-16,-1 0 0 0,-2 0 0 15,-3 0 0-15,-4 2 0 0,0 0 0 0,-4 0 0 0,-1 0 0 16,-2 1 0-16,0 0 0 0,-1 0 0 0,1 3 0 0,2 1 0 0,4 1 0 0,1 1 0 15,4 0 0-15,2 0 0 0,-1 2 0 0,1-1 0 16,-1-4 0 0,-3 4 0-16,-4-2 0 0,-1 4 0 0,-1-2 0 0,-3 2 0 0,-3 0 0 0,-3 0 0 15,-1-3 0-15,-2 3 0 0,0 2 0 0,-1-1 0 16,-1 2 0-16,3-3 0 0,-1 1 0 0,1 1 0 16,1 0 0-16,2 2 0 0,1-2 0 0,1-1 0 15,1 2 0-15,0-3 0 0,0 0 0 0,2-1 0 16,0 3 0-16,-2 0 0 0,-1 0 0 0,-1 2 0 15,0-4 0-15,-3 1 0 0,0 1 0 0,-3 0 0 16,-2 0 0-16,0 2 0 0,-1 3 0 0,0-1 0 16,-2 2 0-16,0-1 0 0,0 5 0 0,1 0 0 15,0 1 0-15,1 4 0 0,-1-2 0 0,0 0 0 16,0 0 0-16,-1-2 0 0,0-2 0 0,-1-2 0 16,0 0 0-16,-2-2 0 0,1 1 0 0,-1-2 0 15,-1-2 0-15,1-2 0 0,-1 2 0 0,1-2 0 16,0 1 0-16,-1 1 0 0,2-1 0 0,-2 2 864 31,1-1 128-31,-2-1 32 0,1 3 0 0,-2 0-1648 0,-1-4-320 0,-1 2-64 0,0 1-16 0,-3 2 1648 0,-1 2 320 16,0 0 64-16,2 1 16 0,-2 1-832 15,-2 4-192-15,0 0 0 0,0 3 0 0,0-1 0 16,-2 2 0 0,0 0 0-16,-2 1 0 0,0-5-768 0,0-2-208 0,-2-2-48 0,-2 2 0 0,1-2 1648 15,1-2 320-15,0-3 64 16,0 0 16-16,0 0-1648 0,-1 1-320 0,-1 1-64 0,0-2-16 0,-1 0 832 0,2 0 192 0,-1 1 0 0,-1 3 0 0,1 0 0 15,-1 1 0-15,1 3 0 0,-2 0 0 0,1 5 768 16,-2-1 208-16,0 1 48 0,2 1 0 0,-1-2-832 31,0-3-192-31,2 0 0 0,1-3 0 16,-1-2-768-16,0-2-208 0,-2-2-48 0,0-3 0 0,-1 0 832 0,2 0 192 0,-2-3 0 0,-1-2 0 0,-1-2 768 16,-1 1 208-16,-3 1 48 0,-1-2 0 0,-1 1-832 15,-1-3-192-15,-2 0 0 0,0 1 0 0,-1 1 0 16,1-2 0-16,1 0 0 0,2-2 0 0,-3 1 0 15,0 1 0-15,-2 0 0 0,-1 0 0 0,-5 0 0 32,-5 0 0-32,-3 0 0 0,0 0 0 15,0-3-768-15,1 3-208 0,4 0-48 0,4 0 0 0,3 0 1648 0,1 0 320 0,1 0 64 0,1 0 16 0,-2 0-832 16,-3 0-192-16,-2-2 0 0,0 1 0 0,-1-4 0 31,-1 2 0-31,1-1 0 0,2 2 0 0,3-2 0 0,2-2 0 0,0 0 0 0,0 1 0 0,-2 1 0 16,-2-1 0-16,-2 1 0 0,-2-2 0 0,-1 0 0 15,1 1 0-15,2-4 0 0,2 2 0 0,3-2 0 16,3-2 0-16,4 1 0 0,5-3 0 0,2 1 0 16,3 1 0-16,1-4 0 0,-1 2 0 0,2 1 0 15,0-2 0-15,-1-1 0 0,0 0 0 0,-2 2 0 0,1-2 0 16,-1 2 0-16,2 2 0 0,0-1 0 0,0-2 0 16,0 2 0-16,0 3 0 0,1-3 0 0,2 2 0 0,0 0 0 0,3 3 0 15,-1-3 0-15,1-1 0 0,0 2 0 0,0 2 0 16,1-2 0-16,0-2 0 0,1-4 0 0,0 3 0 0,0-1 0 15,0-1 0-15,1-1 0 0,0-3 0 0,1-3 0 16,3-3 0-16,1-1 0 0,2-2 0 16,3-3 0-16,1 3 0 0,2-2 0 0,3 4 0 0,3-1 0 15,4 3 0-15,0 1 0 0,0 1 0 0,1-2 0 16,1 0 0-16,1-1 0 0,2-4 0 0,-1-1 864 16,2-8 128-16,2-1 32 0,3-5 0 0,5 1-832 15,7 0-192-15,4 3 0 0,5 3 0 0,-1 6 0 31,1 3 0-31,-2 3 0 0,-3-1 0 0,0-3-768 32,1-1-208-32,4-3-48 0,4 1 0 0,3-2-1632 0,2-3-336 0,0 1-64 0,-1 2-7792 15</inkml:trace>
  <inkml:trace contextRef="#ctx0" brushRef="#br0" timeOffset="83091.12">9345 6583 18431 0,'0'0'0'0,"-5"-6"0"0,5 6 0 0,-4-6 0 15,1 0 0-15,3 6 0 0,-4-6 0 0,4 6 816 16,-3-6 160-16,-1 0 48 0,4 6 0 0,-2-10-832 16,2 5-192-16,1-4 0 0,1 2 0 0,3 1 864 15,1-2 128-15,2 1 32 0,2 1 0 0,3 0-832 16,2-2-192-16,3 2 0 0,1-3 0 0,2 2 0 15,3-1 0-15,1-2 0 0,0-1 0 0,-1-1 0 16,0 0 0-16,0 0 0 0,4 2 0 0,3-1 0 16,3-3 0-16,4 1 0 0,4 0 0 0,2-2 0 31,2-1 0-31,-1 0 0 0,-2 0 0 0,-2-1-768 0,-2 1-208 0,2-2-48 0,2 1 0 0,3 1 832 31,2 1 192-31,0 3 0 0,-1 2 0 0,-1 2 0 0,-4 2 0 0,-4 0 0 0,-6 3 0 0,-2-1 0 0,-1 2 0 0,-1-3 0 16,1 0 0-16,1 0 0 0,6 2 0 0,3-1 0 0,5 0 0 15,1 2 0-15,3 2 0 0,-2 0 0 0,-2 2 0 0,-1-2 0 16,-3 0 0-16,-1 0 0 0,-1 2 0 16,0 0 0-16,0 2 0 0,0-1 0 0,0 6 0 0,-3-2 0 15,-2 4 0-15,-2-2 0 0,-4 3 0 0,-3 1 0 16,-2 1 0-16,-1 2 0 0,-4 0 0 0,-1 1 0 16,-2-1 0-16,-1 1 0 0,-1 0 0 0,-1 1 768 15,-1 1 208-15,0-2 48 0,-2 4 0 0,-1 0-832 16,0-2-192-16,-2 1 0 0,-1 1 0 0,-2-2 0 15,-1 2 0-15,-1-1 0 0,-2 1 0 0,-2 2 0 16,1 0 0-16,-1 4 0 0,1-4 0 0,-2 5 0 16,0 1 0-16,-1 2 0 0,0-1 0 0,-1-3 0 15,-1-2 0-15,-2 1 0 0,0-2 0 0,-6-3 0 16,-2 3 0-16,-2-5 0 0,-2 1 0 0,-4-2 0 16,-5 0 0-16,0-1 0 0,-1 3 0 0,0-2 0 15,-2 2 0-15,4 1 0 0,2 2 0 0,1-1 0 16,1 0 0-16,-1-1 0 0,0 0 0 0,-5 1 864 15,-4 0 128-15,-7-3 32 0,-5 1 0 0,-3-1-832 32,-3 2-192-32,1-2 0 0,4 2 0 0,-4-1-768 0,-2-4-208 0,-7 1-48 0,-8-1 0 0,0 2 832 15,2 2 192-15,4-2 0 0,2 1 0 0,-1-2 0 16,-3 1 0-16,-1 0 0 0,1 0 0 0,4 1 768 16,5 1 208-16,7-5 48 0,9 1 0 0,-1-2-832 0,-1-1-192 15,-1 1 0-15,-1-2 0 0,-2-2 864 0,-2-1 128 0,0-3 32 16,3-2 0-16,3-4-832 15,4-1-192-15,2-4 0 0,3-2 0 0,-3-3 0 0,-1-4 0 0,0-1 0 16,0-3 0-16,1-4 0 0,2-1 0 0,4-3 0 0,5 1 0 16,7-5 864-16,5-3 128 0,9-12 32 0,10-15 0 15,11-10-832 1,13-12-192-16,5 1 0 0,4 4 0 0,3-8 0 31,0-11 0-31,8 5 0 0,107-89-15520 16</inkml:trace>
  <inkml:trace contextRef="#ctx0" brushRef="#br0" timeOffset="90257.03">3540 5305 18431 0,'0'0'0'0,"-8"0"0"0,1 0 0 0,-1 2 0 16,-2 2 0-16,-1-3 0 0,2 4 0 0,-2-1 0 16,0-2 0-16,2 1 0 0,1 0 0 0,-2-2 816 15,1-1 160-15,-1-1 48 0,2-2 0 0,0 0 0 16,0-3 0-16,3 1 0 0,0-1 0 0,5 6-832 15,0-7-192-15,0 1 0 0,-1-2 0 0,1 1 0 16,2-1 0-16,2-1 0 0,0 0 0 0,2-3 0 16,3-1 0-16,1-5 0 0,3 0 0 0,4 0 0 15,4-2 0-15,4 1 0 0,2 1 0 0,4 3 0 32,5-1 0-32,1 2 0 15,1 1 0-15,0 1-768 0,0-2-208 0,-3 1-48 0,-1 1 0 0,-2-2 832 0,0 2 192 16,1-2 0-16,1 3 0 0,1-1 0 0,0 2 0 0,1 2 0 0,0-1 0 0,-1 3 0 15,2 0 0-15,-2 0 0 0,-3 0 0 0,-3 4 0 16,0 4 0-16,-2-1 0 0,-2 2 0 0,1 0 768 31,1 2 208-31,1-4 48 0,0 4 0 0,2-4-1648 0,1 2-320 0,0-3-64 0,-1 1-16 0,1 0 1648 16,0 2 320-16,-1-1 64 0,-2 2 16 0,-1 0-832 0,-4-2-192 0,-1 2 0 16,-2 4 0-16,-2-2 0 0,-2 4 0 0,0-3 0 0,-2 3 0 0,0 0 0 15,0-1 0-15,1 2 0 16,-1 0 0-16,0-1 0 0,0 2 0 15,-1-2 0-15,1 2 0 0,-3-3 0 0,0 3 0 0,-1 0 0 0,-2 0 0 0,-1 0 0 16,-1 3 0-16,-2 3 0 0,-2 0 0 0,-1 3 0 16,-1 1 0-16,-2 1 0 0,-3 1 0 0,0 0 0 15,-1 1 0-15,0-2 0 0,0 1 0 0,0-2 0 16,-1-2 0-16,0 1 0 0,0 2 0 0,-1-3 0 16,-1 0 0-16,1-3 0 0,1 0 0 0,-1 1 0 15,-1 0 0-15,1 0 0 0,-1 0 0 0,-1 3 0 16,-1-1 0-16,0 5 0 0,-3-1 0 0,1 1 864 15,-1 1 128-15,-1-1 32 0,-3 2 0 0,-1-1-832 16,-1-4-192-16,-2-2 0 0,-1-1 0 0,-2-1 0 16,1-4 0-16,-1 1 0 0,-1 1 0 0,0-4 0 15,-2 0 0-15,1-4 0 0,1 3 0 0,0-1 0 16,1 0 0-16,1-2 0 0,1 2 0 0,-2-2 0 16,-3-1 0-16,0-1 0 0,-3 0 0 0,-2-3 0 15,-3 0 0-15,0-1 0 0,2 2 0 0,1-2 0 16,1-4 0-16,2 2 0 0,3-3 0 0,2 2 0 15,2-5 0-15,2 0 0 0,1 2 0 0,2-4 0 16,2-2 0-16,1-1 0 0,0 3 0 0,-2-4 0 16,0 2 0-16,1-2 0 0,-2 3 0 0,0-3 0 15,0-3 0-15,-1 0 0 0,0 1 0 0,0-2 0 16,2-2 0-16,0-5 0 0,0 1 0 0,3-4 0 16,2-4 0-16,1-1 0 0,3-1 0 0,3 1 0 15,3-1 0-15,3 1 0 0,4 0 0 0,6-3 0 0,6-5 0 16,6-8 0-16,3-4 0 0,4-5 0 15,2 2 0-15,1 3 0 0,0 6 0 0</inkml:trace>
  <inkml:trace contextRef="#ctx0" brushRef="#br0" timeOffset="96046.46">5808 6547 14335 0,'0'0'0'0,"3"-8"0"15,2 1 0-15,2-3 816 0,3-1 160 0,2 2 48 0,1-1 0 0,2 1 0 16,3-2 0-16,1 2 0 0,1-3 0 0,2 2-832 31,0 1-192-31,-1 1 0 0,1-2 0 0,-1 2 0 0,-1 1 0 0,1-1 0 0,-1 1 0 0,0-1 0 31,-1 1 0-31,0-5 0 0,1 0 0 0,0-3 0 0,0-3 0 0,1-3 0 0,-1 0 0 0,1-4 0 16,2 2 0-16,-1 0 0 0,2 2 0 0,0 2 0 31,1 1 0-31,0 3 0 0,1 3 0 0,0 1 0 0,1 4 0 0,2 1 0 0,0 2 0 0,0 4 0 16,-1 4 0-16,-1-2 0 0,-4 4 0 0,0 1 0 16,-2 3 0-16,1 1 0 0,-1-2 0 0,0 3 0 15,2 0 0-15,-1 0 0 0,2-3 0 0,0-1 0 16,1-2 0-16,0-2 0 0,0-1 0 0,-2 0 0 15,2-1 0-15,-1-1 0 0,-1 2 0 0,-2 0 0 16,0 0 0-16,-2 3 0 0,-1-3 0 0,-1 3 0 16,1 0 0-16,-2 0 0 0,0 0 0 0,-2 2 0 15,0 2 0-15,0 2 0 0,2-3 0 0,-1 3 0 16,1 1 0-16,-1 1 0 0,2-2 0 0,-1 1 0 16,1 2 0-16,-2-4 0 0,2 1 0 0,-1 0 0 15,0 0 0-15,0 0 0 0,-1-3 0 0,0 3 0 0,1-2 0 0,-2 2 0 0,0-1 0 16,-1-1 864-16,-1 2 128 0,0-3 32 0,-1 2 0 0,-2 1-832 15,0 1-192-15,-2-1 0 16,-1 0 0-16,-2 2 0 0,0 1 0 0,0 3 0 16,-1 0 0-16,-2 3 0 0,-2 2 0 0,0 1 0 0,2-1 0 0,-3-1 0 15,-4-2 0-15,0-2 0 0,1-3 0 16,-1 3 864-16,0 0 128 0,-1 0 32 0,0-3 0 0,-1 1-832 16,-1-2-192-16,-1-1 0 0,-3 1 0 0,-2 2 0 15,0-2 0-15,-2 1 0 0,1 3 0 0,-2 1 0 16,-1 1 0-16,0 3 0 0,0 3 0 0,0-2 0 15,0 1 0-15,0 1 0 0,1-3 0 0,2-1 0 16,0-1 0-16,1-1 0 0,-2-1 0 0,-2-1 0 16,-2 0 0-16,-4 0 0 0,-3 0 0 0,-2-3 0 15,-6-2 0-15,-2 1 0 0,0-2 0 0,-1 1 0 16,1 1 0-16,2 2 0 0,4-1 0 0,-1 2 0 16,0-4 0-16,-4 1 0 0,-2 2 0 0,-4-2 0 31,-2-1 0-31,0 1 0 0,0 2 0 0,1-1-768 0,1 3-208 0,4-4-48 0,4-1 0 0,1 1 832 31,1-2 192-31,-2-2 0 0,-2-1 0 0,-3 0-864 0,-3-6-128 0,1 1-32 0,0-3 0 0,2-3 832 16,0-4 192-16,5-6 0 0,3-2 0 0,3-4 0 15,4-5 0-15,4-1 0 0,3-3 0 0,4 0 0 16,3-3 0-16,4-2 0 0,2-2 0 0,3-8 768 16,2-8 208-1,2-6 48-15,3-3 0 0,5-1-1648 0,3 3-320 0,3-3-64 0,5 0-16 0,6-13 1648 0,7-11 320 0,7 1 64 0,5 9 16 0,4 3-832 16,1-4-192-16,-4-1 0 0,-4-2 0 0,-1-1 0 31,0 8 0-31,1 11 0 16,-1 9 0-16,-1 6-768 0,2 5-208 0,0 5-48 0,-1 5 0 15,-1 3-3264-15,-2-1-672 0,-3 1-128 0,-6 3-32 0</inkml:trace>
  <inkml:trace contextRef="#ctx0" brushRef="#br0" timeOffset="97996.01">10535 7852 26623 0,'0'0'0'0,"0"0"0"0,0 0 0 0,3-7 0 16,-3 7 0-16,5-6 0 0,2-4 0 0,0 2 0 15,-1 2 0-15,1-2 0 0,0 1 0 0,2-2 0 16,2 0 0-16,1 0 0 0,2 2 0 0,3-3 0 15,3 0 0-15,4 1 0 0,2-3 0 0,2 0 0 16,3 0 0-16,3-2 0 0,1 1 0 0,0 1 0 0,-3 0 0 0,-4 2 0 16,-1 0 0-16,0 3 0 0,0-2 0 0,1 3 0 15,3 3 0-15,2 0 0 0,3 3 0 0,2 3 0 16,1 3 0-16,2 0 0 0,0 0 0 0,-2 2 0 0,-1 1 0 0,-3-3 0 16,-4 1 0-16,-1 2 0 15,1-3 0-15,0 1 0 0,1 1 0 0,0 2 0 0,0 0 0 0,2 2 0 16,-1-1 0-16,-1 1 0 0,0-2 0 15,-4 2 0 1,-1-2 0-16,-4-1 0 0,0 1 0 0,-3-2 0 0,-1 0 0 0,-3-2 0 0,-2-1 0 0,-1 2 0 16,-1 3 0-16,-2-1 0 15,0 1 0-15,-1-2 0 0,0-1 0 0,-2 0 0 0,0 0 0 0,-1-1 0 16,-1 0 0-16,-1 0 0 0,2-2 0 0,-1 2 816 16,0 0 160-16,0 2 48 0,-1-2 0 0,1 1-832 31,0 1-192-31,0-2 0 0,-1 3 0 0,0 0-768 0,-2 1-208 0,-1 1-48 0,-1 4 0 0,-2 0 832 15,-2 3 192-15,0 1 0 0,-1 5 0 0,-2-1 768 16,0 5 208-16,-2-2 48 0,0-1 0 0,-1-1-832 16,1-1-192-16,-1-1 0 0,1-1 0 0,-2-2 0 15,-1-2 0-15,-2 0 0 0,-4-1 0 0,1-1 0 16,-2 0 0-16,-3-4 0 0,-2 1 0 0,-3 1 0 16,-4 3 0-16,-1 0 0 0,-1 3 0 0,-1 2 0 15,-2 0 0-15,1 3 0 0,3-3 0 0,0 0 0 16,0 0 0-16,-5-2 0 0,-4-2 0 0,-4 1 0 15,-4-2 0-15,-2-2 0 0,-2-2 0 0,3-1 0 16,5-3 0-16,1-2 0 0,0 0 0 0,-1-4 0 0,-4-2 0 16,-2 0 0-16,-2 0 0 0,0-2 0 0,2-7 0 0,5 0 0 15,6-1 0-15,2-5 0 0,1-5 0 0,0-5 0 16,0-1 0-16,0-2 0 0,1-4 0 0,0 4 0 16,2-2 0-16,2 3 0 0,2-5 0 0,3-3 0 0,3-5 0 0,2-11 0 15,3-11 0-15,5-3 0 0,5 2 0 16,6 2 0-1,8 1 0-15,8-3 0 0,8 0 0 0</inkml:trace>
  <inkml:trace contextRef="#ctx0" brushRef="#br0" timeOffset="100142.46">13395 7947 26623 0,'0'0'0'0,"-8"-5"0"0,1 1 0 0,7 4 0 0,-6-3 0 0,6 3 0 0,-5-6 0 0,5 6 0 16,0-8 0-16,1-2 0 0,1 2 0 0,1-2 0 15,2 1 0-15,1-3 0 0,-1 0 0 0,1 0 0 16,0-3 0-16,1-1 0 0,1 2 0 0,0-1 816 16,1-3 160-16,1 0 48 0,3-1 0 0,3 1-832 15,0-2-192-15,3 1 0 0,3 1 0 0,2 0 0 16,3 1 0-16,1 1 0 0,2 0 0 0,2 3 0 16,1-2 0-16,-1 6 0 0,0-1 0 0,-1 1 0 15,-1 0 0-15,0 0 0 0,-1 1 0 0,5-2 0 16,1 1 0-16,3 2 0 15,1 2 0-15,3 0 0 0,2 4 0 0,-1 1 0 0,-1 0 0 0,-4 1 0 16,-3 1 0-16,-3-2 0 16,0 3 0-16,1-3 0 0,1 0 0 0,1 0 0 0,-1 0 0 0,1 1 0 0,0 1 0 0,-1 1 0 15,-1 0 0-15,-2 3 0 16,0 0 0-16,-4 4 0 0,-3-1 0 0,-2 5 0 0,0-1 0 16,-2 4 0-16,-2 2 0 0,-2 5 0 0,0 1 0 0,-2 3 0 0,-1 0 0 15,0 1 0-15,0-1 0 0,-1-1 0 0,-1 0 0 16,-2-5 0-16,-1-1 0 0,0-1 0 15,-1 1 0-15,-1-3 0 0,-2 1 0 0,-1 4 0 0,-2-2 0 0,-1 6 0 16,0 3 0-16,-2 3 0 16,-2 3 0-16,-2-3 0 0,-1 2 0 0,-3-6 0 0,1-3 0 0,-3-2 0 15,-1 1 0-15,-1-5 0 0,0-1 0 0,-1 2 864 16,1-4 128-16,-1 0 32 0,0-3 0 0,0 0-832 16,-3-2-192-16,-1 1 0 0,-1-1 0 0,-3 3 0 31,-2-2 0-31,-3 1 0 0,-2-2 0 0,-3 1-768 0,-3 1-208 0,2-1-48 0,1-1 0 0,-1-1 1648 15,4-2 320-15,-1-3 64 0,0-2 16 0,-5-2-832 16,-4-1-192-16,-5-1 0 0,-4 0 0 0,-1-1 0 16,-1-1 0-16,4-4 0 0,5 0 0 0,3-3 0 15,1-1 0-15,-2-2 0 0,-2-5 0 0,-2 1 0 16,-2-1 0-16,2-1 0 0,2-1 0 0,3-2 0 16,4-3 0-16,2-8 0 0,5-5 0 0,4-10 0 15,5-11 0-15,5-2 0 0,5 2 0 0,5 1 0 31,4-4 0-31,8-4 0 0,9-7 0 0,13-1-2416 16,12-1-528-16,11 8-96 0,8 12-7808 0</inkml:trace>
  <inkml:trace contextRef="#ctx0" brushRef="#br0" timeOffset="111710">7554 5194 10239 0,'0'0'0'0,"-4"4"0"0,0 2 0 0,-1 1 816 15,-1 0 160-15,0 2 48 0,2-3 0 0,0 0 0 16,2 0 0-16,2-6 0 0,0 0 0 0,0 0-832 16,0 0-192-16,0 0 0 0,0 0 0 0,0 0 864 15,0 0 128-15,0 0 32 0,0 0 0 0,6-9-832 16,1 1-192-16,2-2 0 0,3-3 0 0,0 2 864 16,0-1 128-16,1-3 32 0,4 2 0 0,-1 1-832 15,1-2-192-15,-1 0 0 0,2 1 0 0,0-3 0 16,1 2 0-16,0 0 0 0,1 1 0 0,0 1 0 15,-1 3 0-15,-1-3 0 0,-1 2 0 0,-2 2 0 32,-1-2 0-32,-2 1 0 0,-1 2 0 0,-1 0-768 0,-2 1-208 0,0 2-48 0,-1-1 0 15,0 2 0 1,1-3 0-16,0 0 0 0,1-1 0 0,0 1-2448 0,-1 1-496 0,-2-1-112 16,-1-1-16-16</inkml:trace>
  <inkml:trace contextRef="#ctx0" brushRef="#br0" timeOffset="112064.01">7973 4900 10239 0,'0'0'0'0,"0"0"0"0,0 0 0 0,5-7 816 15,1 1 160-15,1-3 48 0,0 0 0 0,0 0-832 16,3 1-192-16,-1-2 0 0,2 4 0 0,1 0 864 47,1 1 128-47,-1 4 32 0,1 1 0 0,-1 4-1648 0,-1 4-320 0,-2 4-64 0,1 1-16 0,-2 5 832 31,-2 2 192-31,0 4 0 0,4 48-5776 0</inkml:trace>
  <inkml:trace contextRef="#ctx0" brushRef="#br0" timeOffset="131710.92">19933 12579 30719 0,'0'0'0'0,"-4"-3"0"0,-1-3 0 0,0 0 0 0,2 0 0 16,-1-2 0-16,2 1 0 0,-1-2 0 0,2 0 0 0,0-1 0 0,1-2 0 0,0-2 816 15,1 1 160-15,2-4 48 0,-1 1 0 0,1-1-832 16,2 2-192-16,0-3 0 0,0 3 0 0,1-1 864 31,0 4 128-31,-1 0 32 0,3 0 0 0,-1 3-1648 0,1 3-320 0,0 0-64 0,2 1-16 0,-1 4 832 16,1 2 192-16,-1 4 0 0,2 5 0 0,-1 1 0 16,-1 7 0-16,1 6 0 0,-1 7 0 0,-1 1 0 15,1 5 0-15,-2-2 0 0,0 1 0 0,-1-2 0 16,-1 0 0-16,-2-2 0 0,1-1 0 0,-2-2 0 31,0-4 0-31,0-1 0 0,0-3 0 0,-1-4 0 0,-1-4 0 0,-1-2 0 0,1-5 0 0,0-6 768 16,0 0 208-16,0 0 48 0,0 0 0 0,0-12-832 15,0-6-192-15,1-5 0 0,0 1 0 0,3-5 0 16,2-3 0-16,2-6 0 0,2-3 0 0,0-6 0 16,2-4 0-16,1 2 0 0,2 4 0 0,0 4 0 15,0 9 0-15,1 4 0 0,-2 7 0 0,0 7 0 16,2 1 0-16,-1 8 0 0,2 5 0 0,1 7 0 15,1 6 0-15,-2 6 0 0,2 9 0 0,-1 3 0 16,-1 1 0-16,-2-4 0 0,1 0 0 0,-3 0 0 16,-4-5 0-16,0-2 0 0,-2-1 0 0,-3-2 0 15,1-1 0-15,-2-2 0 0,-2-5 0 0,-1-3 0 16,0-3 0-16,0-6 0 0,0 0 0 0,0 0 864 16,0 0 128-16,0 0 32 0,-5-6 0 15,3-6-1648-15,3-3-320 0,0-3-64 0,-1-3-16 0,1-7 832 0,3-1 192 0,-1-1 0 0,1-2 0 0,2 3 768 16,2 6 208-16,-1 1 48 0,-2 7 0 0,1 4-832 15,1 5-192-15,1 5 0 0,1 7 0 0,-1 3 0 32,2 9 0-32,0 4 0 15,2 3 0-15,0 1-768 0,1 1-208 0,-1-3-48 0,0-3 0 0,-2-1 832 32,1-1 192-32,-1-1 0 0,-2 3-15616 0</inkml:trace>
  <inkml:trace contextRef="#ctx0" brushRef="#br0" timeOffset="131881.65">21004 12594 38911 0,'7'17'0'0,"-4"-6"0"0,0 6 0 0,1-2 0 31,-1 3 0-31,1 0 0 0,0 0 0 0,-2 3-832 31,0 3-144-31,0 3-48 0,-4 24-13504 0</inkml:trace>
  <inkml:trace contextRef="#ctx0" brushRef="#br0" timeOffset="132046.43">20919 12011 26623 0,'7'-16'0'0,"-6"8"0"0,-1 8 0 0,0 0 816 0,0 0 160 0,0 0 48 0,0 0 0 0,0 0-832 15,6 0-192 1,0 3 0-16,-1 2 0 0,1 2 0 16,1 2 0-16,0 0 0 0,0-1 0 0,0 2-3232 15,-1-4-688-15,2 1-144 0,2 1-4128 0</inkml:trace>
  <inkml:trace contextRef="#ctx0" brushRef="#br0" timeOffset="132396.66">21480 12154 38911 0,'-14'-1'0'0,"6"1"0"0,-3 3 0 0,-2 0 0 16,-4 3 0-16,-2 2 0 0,-2-2 0 0,0 3 816 31,-2 0 160-31,2-1 48 0,2 2 0 0,1-3-1648 0,3 4-320 0,2-2-64 0,2-1-16 0,3 2 832 16,2-1 192-16,2 1 0 0,3-2 0 0,2 1 0 15,3-2 0-15,2 1 0 0,2-2 0 0,4 0 0 16,2 0 0-16,1-3 0 0,3 3 0 0,1-3 0 31,0 0 0-31,0 1 0 0,-1-1 0 0,-3 2-864 0,0-1-128 0,-5 2-32 0,0 2 0 0,-3-1 832 16,-2 4 192-16,-3 2 0 0,-2 2 0 0,-3 5 0 16,-3-1 0-16,-3 3 0 0,0 0 0 0,-5 0 768 0,-4-1 208 15,-5-1 48-15,-2-3 0 0,-1 0-832 16,0 0-192-16,2-4 0 15,2 2 0-15,3-6-768 0,3-3-208 0,3 0-48 16,3-4 0-16,2-2-1632 0,8 0-336 0,0 0-64 0,3-8-7792 16</inkml:trace>
  <inkml:trace contextRef="#ctx0" brushRef="#br0" timeOffset="132994.01">21837 12080 38911 0,'-14'0'0'0,"7"0"0"0,-1 1 0 0,0 1 0 0,-1 0 0 0,0 2 0 0,-1 2 0 0,1 1 0 31,1 1 0-31,-1 1 0 0,2 0 0 0,1 0-832 0,2 2-144 16,0 2-48-16,3-4 0 0,2 0 832 0,1 1 192 0,1-2 0 0,0-2 0 0,3 0 0 15,3-3 0-15,1 3 0 0,3-3 0 0,4 3 0 16,2 0 0-16,0 0 0 0,-1-2 0 0,-2 3 0 16,0 3 0-16,-1 2 0 0,-1-3 0 0,-1 6 0 15,-1 1 0-15,-3 4 0 0,-3-1 0 0,-2 4 0 16,1 2 0-16,-3 1 0 0,-2-1 0 0,-1-1 0 31,-1-1 0-31,-2-4 0 0,1-1 0 0,-4-2-864 31,-3-2-128-31,-1-2-32 0,-9-11-11872 0</inkml:trace>
  <inkml:trace contextRef="#ctx0" brushRef="#br0" timeOffset="133476.93">22640 12146 22527 0,'0'0'0'0,"1"-6"0"0,2-3 0 15,-2 0 0 1,-1 0 0-16,-1-3 0 0,-3 2 0 0,1-1-832 0,-2-1-144 0,-1 0-48 15,0 0 0-15,0 2 1648 0,1 2 320 0,0 0 64 0,-1 2 16 0,-3 1 816 16,0 3 160-16,-3 2 48 0,0 2 0 0,0 2-832 16,1 2-144-16,0 3-48 0,-1 1 0 0,1 1-816 15,2 4-208-15,1-3 0 0,2 1 0 0,1 1 0 16,0 1 0-16,2 0 0 0,5 2 0 0,0 2 0 31,0-1 0-31,2-4 0 0,1 2 0 0,1-3-768 0,2 1-208 16,0-4-48-16,1-1 0 0,1 2 1648 0,3 1 320 0,0-3 64 0,2 3 16 0,0 0-832 15,3 1-192-15,-2 2 0 0,0 2 0 0,-2 1 0 16,0 1 0-16,-3 1 0 0,-1 3 0 0,-3-1 0 16,-3 0 0-16,-1-1 0 0,-3-2 0 0,-4-1 864 31,-3-2 128-31,-5 1 32 0,-2 0 0 0,-3-4-1648 0,0-1-320 0,-1-2-64 0,0 1-16 0,0-3 832 31,3-2 192-31,0-3 0 0,5-3 0 0,0-5-1680 0,3-1-304 16,2-1-48-16,5-4-9840 0</inkml:trace>
  <inkml:trace contextRef="#ctx0" brushRef="#br0" timeOffset="134162.46">23186 12183 38911 0,'13'21'0'0,"-9"-10"0"0,0 1 0 0,0 0 0 16,2 4 0-16,-1 4 0 0,-1 1 0 0,-2 4 0 15,0 1 0-15,1 2 0 0,-1 2 0 0,2 0 0 16,-1 3 0-16,2 0 0 0,2-3 0 0,-1-1 0 16,-1 0 0-16,0-3 0 0,0-2 0 0,1-1 0 31,-1-1 0-31,1-3 0 0,1-1 0 0,-2-1-832 0,-1-1-144 0,-2-1-48 0,0 0 0 0,-1-1 832 16,1-2 192-16,-2-3 0 0,-3-3 0 0,3-6 0 15,-7 4 0-15,-2-8 0 0,-3-2 0 0,-4-3 0 16,-3-8 0-16,-2-1 0 0,0-1 0 0,-1-2 0 15,2-6 0-15,2-2 0 0,4 1 0 0,2-14 0 16,4-11 0-16,2-6 0 0,2-2 0 0,3 3 768 16,2 3 208-16,3 4 48 0,2 3 0 0,3 1-832 15,3 1-192-15,2 0 0 0,3 7 0 0,1 4 0 16,1 5 0-16,0 4 0 0,0 7 0 0,0 5 0 16,0 3 0-16,-1 5 0 0,-1 4 0 0,1 4 0 15,0 4 0-15,-1 7 0 0,-2 5 0 0,-1 6 0 16,-2 3 0-16,-2 0 0 0,-1 3 0 0,-2-3 0 15,-1 3 0-15,0-3 0 0,-1-2 0 0,-3-1 0 16,-4-2 0 0,-2-3 0-16,1-3 0 0,-1-2-768 0,0-4-208 0,0-5-48 0,4-5 0 0,0 0 1648 15,0 0 320-15,0 0 64 0,4-8 16 16,0-3-832-16,2-3-192 0,1-1 0 0,2-1 0 0,3 2 0 16,2-1 0-16,2 0 0 0,3-2 0 15,2 1-768-15,0-3-208 0,3-1-48 0,2-4 0 0,0-1 832 0,1-3 192 0,-1 1 0 0,-1 2 0 0,-2-2 0 16,-3 6 0-16,-3 3 0 0,-5 5 0 0,-3 1 768 31,-1 3 208-31,-2 3 48 0,-1 1 0 0,-5 5-832 0,0 0-192 0,0 0 0 0,0 0 0 0,-7 3 0 16,-3-1 0-16,-1 5 0 0,-4 3 0 0,0 4 864 15,-2 4 128-15,-1 3 32 0,-1 5 0 0,0 1-832 16,2 1-192-16,0-1 0 0,3 0 0 0,1 3 0 16,1 0 0-16,1-2 0 0,3 1 0 0,2-2 0 15,4 0 0-15,2 3 0 0,1-3 0 0,1 1 0 31,2-1 0-31,2-1 0 0,2-5 0 0,3 1-768 0,2-4-208 0,1-7-48 0,2-1 0 0,2-6 832 32,1-6 192-32,0-8 0 0,0-7 0 0,-1-3-1680 15,0-4-304-15,-1-3-48 0,-1-3-11472 0</inkml:trace>
  <inkml:trace contextRef="#ctx0" brushRef="#br0" timeOffset="134407.92">24118 11560 43007 0,'9'9'0'0,"-5"-3"0"0,5 0 0 0,-1 0 0 0,2 3 0 0,-1 0 0 0,1 2 0 0,-1 1 0 0,1 1 0 0,0 2 0 0,1 1 0 16,0 2 0-16,-1 0 0 0,0 2 0 0,-2 4 0 16,0-2 0-16,1 7 0 0,-2-1 0 0,-1 6 0 0,0 0 0 31,0 3 0-31,0-4 0 0,-2-3 0 0,2-6-832 15,0-3-144-15,0-3-48 0,0-6 0 0,-1-3-1632 32,-3-5-336-32,-2-4-64 0,9-47-9424 0</inkml:trace>
  <inkml:trace contextRef="#ctx0" brushRef="#br0" timeOffset="134597.15">24471 11308 34815 0,'0'0'0'0,"0"0"0"0,0 0 0 16,0 0 816-1,6 2 160-15,1 4 48 0,0 4 0 0,0 5 0 0,2 9 0 0,-1 5 0 0,1 8 0 0,0 2-832 16,-1 1-192-16,0-2 0 0,1-7 0 0,-2 2 0 31,-1 2 0-31,0-3 0 0,0-1 0 0,-2 3 0 0,1 2 0 0,-1 4 0 0,-1 1 0 0,0 1 0 32,-1-3 0-32,0-2 0 0,0-4 0 0,-1-5-768 15,0-3-208 1,-1-5-48-16,1-10-15152 0</inkml:trace>
  <inkml:trace contextRef="#ctx0" brushRef="#br0" timeOffset="135826.9">25458 11701 43007 0,'3'12'0'0,"1"-6"0"0,3 3 0 0,4 4-832 0,2 4-144 0,2 2-48 0,2 2 0 0,-1 5 832 15,1 8 192-15,-1 1 0 0,0-2 0 0,-1 1-864 0,1-1-128 0,-1-6-32 0,-1-5 0 0,0-2 832 16,-1-1 192-16,-3-5 0 0,0-6 0 0,-2-1 0 16,0 2 0-16,0-6 0 0,-3-3 0 0,-5 0 768 15,8-3 208-15,-1-7 48 0,0-2 0 0,-1-2 0 16,-3-4 0-16,1-5 0 0,1-2 0 0,-1-5-832 47,2 0-192-47,-1 1 0 0,1 0 0 0,1 3-768 0,1 2-208 0,2 3-48 0,-1 2 0 0,1 5 832 0,-1 2 192 0,2 2 0 0,0 4 0 0,2 4 0 15,1 4 0-15,2 4 0 16,-1 4 0-16,2 4 0 0,0 7 0 0,2 7 0 0,0 1 0 0,0 1 0 16,0 1 0-16,-1-1 0 0,0-6 0 0,-1-1 0 15,-2-2 0-15,-2-5 0 0,0-4 0 0,-1-3 0 16,-2-3 0-16,-2-2 0 0,-1-2 0 0,-1-5 768 16,0-6 208-16,0-4 48 0,-1-5 0 0,-1-5-832 15,0-11-192-15,-2 1 0 0,-1-3 0 0,1 1 0 16,0-1 0-16,0 2 0 0,1-4 0 0,-1 1 0 15,3 1 0-15,0 0 0 0,-1-6 0 0,1-2 0 0,-1 0 0 16,-1 3 0-16,1 5 0 0,-1 5 0 16,2 7 0-16,1 4 0 0,1 7 0 0,-1 1 0 15,-4 6 0-15,-2 6 0 16,5-6 0-16,1 6-768 16,2 2-208-16,2 4-48 0,20 29-15152 15</inkml:trace>
  <inkml:trace contextRef="#ctx0" brushRef="#br0" timeOffset="136791.76">26755 11455 30719 0,'12'-6'0'0,"-12"6"0"16,6-6 0-16,-1 3 0 0,-5 3 0 0,0 0 0 0,0 0 0 0,0 0 816 15,0 0 160-15,0 0 48 0,0 0 0 0,-5-6 0 16,-3 2 0-16,-1 4 0 0,1 4 0 0,-3 2-832 16,0 5-192-16,1 5 0 0,2 2 0 0,-1 3 0 31,0 3 0-31,-1 0 0 0,1-1 0 0,1 5 864 15,2-1 128-15,0 0 32 0,2-2 0 0,2-1-1648 0,1-3-320 0,-1-1-64 0,1-4-16 0,2-1 832 32,3 0 192-32,1-4 0 0,1-1 0 0,1-2 0 0,1-4 0 0,2-2 0 0,-1-4 0 0,2-4 0 15,1-1 0-15,-2-2 0 0,0 0 0 0,-2-3 0 16,0-2 0 0,-2-2 0-16,-2 1 0 0,-2-3 0 0,0-2 0 0,-2 1 0 0,0 1 0 0,-4-2 0 15,-3 1 0-15,0-1 0 0,1-3 0 0,0 0 0 16,-1-1 0-16,0-4 0 0,2 2 0 0,0 5 0 31,0 1 0-31,2 4 0 0,0 4 0 0,1 3-1680 16,2 9-304-16,0 0-48 0,0 0-16 0,0 0 0 0,0 0 0 15,0 0 0-15,6 6 0 0,1 0-2448 0,1-4-496 0,2 2-112 0,1-4-16 0,0-4 4928 0,4-2 960 0,0 0 208 0,3 0 48 0,1 0 1632 16,2 1 336-16,2-1 64 16,1 2 16-16,-2 2-832 0,1-2-144 15,-2-1-48-15,-2 4 0 16,-1-1-816-16,-1-2-160 0,-2 2-48 0,-2-1 0 0,-1 3 0 0,0 0 0 0,-2 0 0 15,1 3 0-15,0 0 0 0,-2 3 0 0,2 3 0 0,0 3 0 16,-1-1-816-16,0 5-208 0,-1 2 0 0,1 3 0 0,-2-1 0 16,0 3 0-16,1-1 0 0,-1 0 0 15,-1-4 0-15,-1-3 0 0,0 0 0 0,0-3 0 0,0 0 0 16,1-5 0-16,-1-1 0 0,0 0 0 0,-1-1 864 16,-5-5 128-16,6 0 32 0,0 0 0 0,-6 0-832 15,4-4-192-15,0-2 0 0,-2-2 0 0,-1-4 0 31,-2-3 0-31,-1-7 0 0,0 0 0 0,-2-3-768 0,-1-2-208 0,0-3-48 0,1-1 0 16,0 1 832 0,2 3 192-16,1 1 0 0,2 2 0 0,0 5-864 15,0-1-128-15,-1 5-32 0,0 3 0 0,3 2 0 0,0 2 0 0,2 1 0 0,1 1 0 0,1 0 1648 16,2 1 320-16,2 2 64 0,2-1 16 0,1-1-832 16,3 2-192-16,2 0 0 0,1 2 0 0,2-1 0 15,0-1 0-15,1 2 0 0,-2 2 0 0,0 1 0 16,1-1 0-16,-3 2 0 0,-4 3 0 0,-1 0 0 15,1 3 0-15,-3-1 0 0,-3 1 0 0,-2 0 0 16,-2 0 0-16,-3 3 0 0,-2 0 0 0,-2 0 864 16,-3 3 128-16,-1 1 32 0,-1 4 0 0,0 2-832 15,0 6-192-15,0 0 0 0,1 3 0 0,1-1 0 0,3-1 0 16,1 0 0-16,1-3 0 0,1-1 0 0,1-1 0 16,2-4 0-16,0-5 0 0,1 0 0 0,0-5 0 0,1-1 0 15,0-4 0-15,2-5 0 0,4-3 0 0,1-7 0 0,2-1 0 16,2-10 0-1,1-2 0-15,0-8 0 0,1-8 0 0,0-5-768 16,1-3-208-16,-1 2-48 0,0 4 0 0,-1 1 832 0,-1 3 192 0,0 2 0 0,-1-1 0 0,-1 0 0 31,2-6 0-31,-1-2 0 0,2 0 0 0,-3 3 768 0,0 3 208 0,-3 7 48 0,-2 7 0 16,-1 3 0-16,-1 6 0 0,-2 6 0 0,-1 3 0 0,-5 6-832 16,4 2-192-16,0 10 0 0,-2 10 0 0,-2 7 0 15,-1 11 0-15,-1-1 0 0,0 0 0 0,0-2 0 16,1-2 0-16,1 1 0 0,1-8 0 0,0 1 0 31,2-2 0-31,0 1 0 0,2-5 0 0,0-1-768 31,-1-5-208-31,1-1-48 0,12-19-15152 0</inkml:trace>
  <inkml:trace contextRef="#ctx0" brushRef="#br0" timeOffset="136960.56">28302 11281 34815 0,'-6'29'0'0,"5"-13"0"0,1 9 0 0,1 7 816 16,2 1 160-16,1 2 48 0,3-1 0 0,2-5-832 15,0 2-192-15,2-7 0 0,1-6 0 0,0-3 0 32,0-5 0-32,-2-2 0 0,1-6 0 0,-4-3-3232 0,-7 1-688 15,-1-13-144-15,-5-5-7392 0</inkml:trace>
  <inkml:trace contextRef="#ctx0" brushRef="#br0" timeOffset="137929.67">20101 13426 34815 0,'0'0'0'0,"0"0"0"0,6 3 0 0,3 0-832 0,4 0-144 0,5 1-48 0,5-1 0 0,4 2 832 0,4-1 192 0,4-2 0 0,5 2 0 0,-2-4 768 0,-3 0 208 0,0 0 48 0,-1-3 0 0,-3 2-832 15,-3-1-192-15,2 2 0 0,3 0 0 0,4-3 864 16,4 2 128-16,5-1 32 0,4-1 0 0,2 2-832 16,0 1-192-16,0 1 0 0,1 2 0 0,6 0 0 15,10 2 0-15,6-1 0 0,3-1 0 0,2 0 0 16,-1-1 0-16,9-4 0 0,11-1 0 0,-1-3 0 16,-2-1 0-16,5-5 0 0,7-3 0 0,-2-3 864 15,-4-2 128-15,1-1 32 0,2-6 0 0,0 5-832 31,2 1-192-31,-5 0 0 0,-2 0 0 0,3 1-768 0,7 4-208 0,-8-3-48 16,-11 2 0-16,5 0 832 0,10 0 192 0,-3 1 0 0,-3-1 0 0,0 0 0 16,2 2 0-16,1 0 0 0,4-7 0 0,-3 2 0 15,-3-1 0-15,4-3 0 0,6-1 0 0,-4-1 768 32,-6-1 208-32,5 3 48 0,5-1 0 0,-4 2-1648 0,-7 2-320 0,0 0-64 0,2 0-16 0,0 5 832 0,-2-1 192 0,-4 2 0 15,-5-1 0-15,7 1 0 0,6-1 0 16,-7 2 0-16,-8-1 0 0,3 0 0 0,4 2 0 0,-1-1 0 0,-1 0 0 0,-5-2 0 15,-5 1 0-15,5 0 0 0,7-3 0 16,-3-2 0-16,-6 1 0 0,-1-3 0 16,1-1 0-16,3 2 0 0,4 2 0 0,-7 2 0 0,-9 1 0 0,2-2 0 15,4 0 0-15,0 1 0 0,-1 1 0 0,-4 2 0 16,-7 1 0-16,0 1 0 0,2-2 0 0,3 1 0 16,5 1 0-16,-6 1 0 0,-7 2 0 0,-4-1 0 15,-2 2 0-15,0 1 0 0,1 1 0 0,-2 3 0 16,-2 0 0-16,-6 3 0 0,-7-2 0 0,-4 4 0 15,-6-1 0-15,-5 4 0 0,-5 1 0 0,-4 0 768 32,-7 0 208-32,-4-3 48 0,-3 1 0 0,-9-4-1648 31,0 0-320-31,0 0-64 0,-47-41-15168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34:1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25111 12611 30719 0,'0'0'0'0,"0"0"0"0,0 0 0 0,0 0 816 15,0 0 160-15,-7 2 48 0,7-2 0 0,0 0-832 16,0 0-192-16,0 0 0 0,0 0 0 0,0 0 0 15,0 0 0-15,0 0 0 0,0 0 0 0,0 0 0 16,-3-8 0-16,1 3 0 0,2-4 0 0,1 1 864 16,3-2 128-16,1 1 32 0,2-3 0 0,3-2-832 15,5 1-192-15,0-2 0 0,2 0 0 0,0 0 0 16,5-3 0-16,-1 2 0 0,-1 0 0 0,2 0 0 0,-1 1 0 16,2-3 0-16,2 3 0 0,2-1 0 0,3 2 0 15,2 1 0-15,1 1 0 0,1 3 0 0,4 0 0 0,-2 3 0 16,-3 3 0-16,-1-3 0 0,-2 1 0 0,-2 1 0 15,-1-1 0-15,-1 1 0 0,0-2 0 0,2 1 0 0,3-1 0 16,4 2 0-16,3-2 0 0,2 0 0 0,1 0 0 0,0 0 0 31,-2 0 0-31,-2 0 0 0,-4-2 0 0,-2 1 0 0,-3-2 0 0,0 0 0 0,-1 3 0 0,-1 0 0 16,1 0 0-16,2 0 0 0,2 2 0 0,2-1 864 16,3-1 128-16,-1 0 32 0,2 1 0 0,-2 1-832 31,-3 1-192-16,-3 0 0-15,0 2 0 0,-2 1-768 0,0 1-208 0,1 2-48 0,-3 0 0 0,2 0 1648 0,3 0 320 0,0 1 64 16,2-2 16-16,1 2-832 16,0 1-192-16,0-2 0 0,0 3 0 0,-2-2-768 0,-4 0-208 0,-2 1-48 15,-2 0 0-15,-1 1 832 0,1 0 192 16,-2 0 0-16,0 0 0 0,-2 1 768 0,0-1 208 0,-2 0 48 0,2-1 0 0,-1 1-832 16,1 0-192-16,-1 0 0 0,0 0 0 0,0 0 0 15,-1 0 0-15,0 0 0 0,0 0 0 0,-2 1 0 31,2 1 0-31,-2 1 0 0,-1 0 0 0,1 1-768 0,0 2-208 0,2 2-48 0,-1 1 0 0,1 3 1648 16,0 0 320-16,-3 3 64 0,0 1 16 0,0-2-832 16,3 1-192-16,0-2 0 0,-2 1 0 0,0-2 0 15,0-1 0-15,-2-1 0 0,0 2 0 0,0-2 0 0,1-3 0 16,-1 1 0-16,0 1 0 0,0 0 0 16,0-2 0-1,-1-1 0-15,0-2 0 0,0 1-768 0,0 1-208 0,-3-1-48 0,1-1 0 0,-2 1 832 0,0 1 192 0,0 0 0 0,-2 1 0 16,-2 1 0-16,2-1 0 0,-1 2 0 0,-1 3 0 0,-1 2 768 15,1-1 208-15,-2 4 48 0,-1-2 0 0,0 3-832 16,-1-3-192-16,-1 1 0 0,-1-4 0 0,-2-1 0 16,1 1 0-16,-2-2 0 0,-1-3 0 0,0-1 0 15,0 2 0-15,0-5 0 0,0 0 0 0,-2 0 0 16,-2 3 0-16,1-4 0 0,1 2 0 0,-2-2 0 16,-2 2 0-16,0-3 0 0,2 3 0 0,-1-2 0 15,-1 0 0-15,1 1 0 0,2-3 0 0,-2 3 0 16,1 0 0-16,-1 1 0 0,1-1 0 0,0-1 0 15,-2 1 0-15,1 0 0 0,0 0 0 0,1 0 0 16,0-3 0-16,0 0 0 0,0 0 0 0,1-3 0 16,-1 3 0-16,-1-2 0 0,1 1 0 0,-3-1 0 15,-2 1 0-15,-1-1 0 0,-1 0 0 0,-1 1 0 16,-1 0 0-16,-1 1 0 0,0 0 0 0,-1 0 0 16,0 0 0-16,1 0 0 0,1 0 0 0,0 1 0 15,2-1 0-15,1 0 0 0,3 0 0 0,0-3 0 16,0 2 0-16,1 0 0 0,1-1 0 0,2 0 0 15,-1-1 0-15,2 2 0 0,0-1 0 0,-2 2 0 16,-2 0 0-16,0 0 0 0,-1 2 0 0,-2-2 0 16,-3 1 0-16,-2-1 0 0,-1 0 0 0,-2-3 0 15,-1 3 0-15,-1-1 0 0,0 1 0 0,-2-2 0 16,-3 2 0-16,1-4 0 0,0 1 0 0,2-1 0 0,0 2 0 16,1 0 0-16,2-2 0 0,-1 2 0 0,-2 2 0 15,-2 0 0-15,-1 0 0 0,-2 0 0 0,-3-3 0 0,-3 1 0 16,0 1 0-16,-1 0 0 0,1-1 0 0,3 0 0 15,4 0 0-15,2 2 0 0,1-2 0 0,3-2 0 0,4-1 0 16,0 2 0-16,-1-2 0 0,1 0 0 16,0 3 0-16,-1-4 0 0,1 0 0 0,-2 1 0 0,1 0 0 0,-2 0 0 15,-1-1 0-15,-1 0 0 0,-1 3 0 0,-2-3 0 16,-1-3 0-16,2 1 0 0,2 1 0 0,1-4 0 16,2 1 0-16,0 1 0 0,-1 0 0 0,-1 2 0 15,-2-1 0-15,-1-2 0 0,2-2 0 0,1 0 0 16,0 2 0-16,3-2 0 0,2 1 0 0,1 0 0 15,1 2 0-15,0-3 0 0,0-3 0 0,2 2 0 16,0 1 0-16,1-3 0 0,0 1 0 0,1-1 0 16,0 2 0-16,0-4 0 0,-1 1 0 0,1-1 0 15,2 2 0-15,0-3 0 0,1 0 0 0,-3-1 0 16,3 1 0-16,-1-2 0 0,0-2 0 0,0 1 0 16,-1-2 0-16,0 2 0 0,0-1 0 0,1 2 0 15,1 1 0-15,1 1 0 0,-1-2 0 0,0 2 0 16,1 0 0-16,-2 0 0 0,-1 2 0 0,0-2 0 15,-1 0 0-15,1 1 0 0,0 2 0 0,-1 2 0 16,0-2 0-16,0 0 0 0,-2-1 0 0,1 2 0 16,0-2 0-16,0 0 0 0,0-1 0 0,-1 3 0 15,2-2 0-15,1 2 0 0,0-2 0 0,0 2 0 16,1 0 0-16,1 1 0 0,1 1 0 0,1 0 0 16,3 0 0-16,0 0 0 0,-1 0 0 0,2 2 0 0,5 4 0 15,-4-5 0-15,4 5 0 0,-6-6 0 0,1 0 0 0,0 0 0 16,1 0 0-16,-1 0 0 0,5 6 0 0,-4-8 0 0,3 0 0 15,-1-2 0 1,-3-1 0-16,1-1 0 16,3 0 0-16,0-2-768 0,-1-1-208 0,0-3-48 0,2 0 0 0,2 0 1648 15,0 0 320-15,0 2 64 16,2-1 16-16,1 2-1648 0,1 2-320 0,0-2-64 0,1 4-16 0,0-5 832 0,1-2 192 0,2 3 0 0,0-2 0 0,3 2 768 16,4-1 208-16,1 1 48 0,1-1 0 0,1-1-832 15,3 1-192-15,-1 0 0 0,2 3 0 0,2-3 0 31,1 4 0-31,-1 0 0 0,-1 4 0 0,0 0-768 16,0 2-208-16,0 2-48 0,0 3 0 0,-2-4-816 16,-2-1-160-16,3-1-48 0,3-5-11456 0</inkml:trace>
  <inkml:trace contextRef="#ctx0" brushRef="#br0" timeOffset="777.47">27230 9381 30719 0,'0'0'0'0,"0"0"0"0,0 0 0 0,0 0 0 0,0 0 0 0,0 0 0 0,0 0 0 0,0 0 0 15,0 6 0-15,-1 0 0 0,-1 0 0 0,-1 1 0 16,2 1 0-16,-1-2 0 0,-2 4 0 0,0-1 816 16,3 2 160-16,0 2 48 0,1 3 0 0,0 3 0 15,1 5 0-15,0 0 0 0,3 4 0 0,-2 2-832 16,1-1-192-16,-1 1 0 0,1 0 0 0,-1-3 0 31,1 3 0-31,1-3 0 0,0 1 0 0,-2-1-768 16,0 4-208-16,0 3-48 0,-2 3 0 0,1 0 0 31,2 2 0-31,1-3 0 0,4-7-11872 0</inkml:trace>
  <inkml:trace contextRef="#ctx0" brushRef="#br0" timeOffset="1065.68">27523 9371 34815 0,'-8'10'0'0,"3"-4"0"0,-1 3 0 0,3 6-832 0,-1 4-144 0,1 4-48 0,0 7 0 0,1 3 1648 31,1 3 320-31,1 1 64 0,1-2 16 0,1 1-1648 0,2-3-320 0,1-3-64 0,-1 1-16 0,1-4 1648 0,-1 3 320 0,-2 3 64 16,0 3 16-16,1 4-832 15,0 6-192-15,-1-1 0 0,-2-2 0 0,0-4-768 16,1-5-208-16,-1-5-48 0,-1-4 0 16,1-5 0-1,0-7 0-15,-2-2 0 0,-7-23-10240 0</inkml:trace>
  <inkml:trace contextRef="#ctx0" brushRef="#br0" timeOffset="1366.47">26944 9889 34815 0,'0'0'0'0,"0"0"0"0,0 0 0 0,0 0 0 15,8 2 0-15,3 0 0 0,2-2 0 0,4 0 0 16,3-2 0-16,2 0 0 0,5 0 0 0,0-2 0 16,1-4 0-16,1 1 0 0,0-5 0 0,2-4 0 15,3-1 0-15,1-5 0 0,3 2 0 0,3 1 816 16,1-1 160-16,0-2 48 0,-3-1 0 0,-2-1-832 16,0-1-192-16,-4-1 0 0,-3 2 0 0,-3 3 0 15,-2 2 0-15,-1 1 0 0,-1 4 0 0,-1 1 0 31,-2 2 0-31,-2 4 0 0,-2 1 0 0,-1 1-768 16,-4 4-208 0,0 2-48-16,-11 22-13504 0</inkml:trace>
  <inkml:trace contextRef="#ctx0" brushRef="#br0" timeOffset="1602.61">27146 10315 34815 0,'0'0'0'0,"0"0"0"16,0 0 0-16,0 0 0 0,6-6 0 0,1 0 0 0,2 0 0 0,2 1 0 15,2-1 0-15,1-3 0 0,2 2 0 0,4-4 0 16,4 2 0-16,4-1 0 0,7-1 0 0,3-4 0 16,4 2 0-16,1-1 0 0,-3-1 0 0,0-1 0 31,-4 2 0-31,-2 1 0 0,-3-1 0 0,-3-2-832 31,-1 2-144-31,1 1-48 0,25-14-11872 0</inkml:trace>
  <inkml:trace contextRef="#ctx0" brushRef="#br0" timeOffset="2217.88">27802 9297 26623 0,'-3'-21'0'0,"2"12"0"0,2-5 0 0,-2-2-2464 0,-3 1-480 0,0-7-112 0,0 1-16 0,-3-3 3280 0,-2-2 656 0,0 1 128 0,-2 2 32 0,0-1 0 16,0 2 0-16,-1 1 0 0,0 0 0 0,-2 3 816 15,-3 0 160-15,0 3 48 0,1 0 0 0,-3 0-832 16,-4 1-144-16,-2 1-48 0,-3 3 0 0,-3 2-816 16,-1-2-208-16,-3 4 0 0,0 0 0 0,-2 4 0 15,-1 4 0-15,1 2 0 0,2 2 0 0,-6 2 0 16,-5 3 0-16,-3 6 0 0,-2 0 0 0,0 11 0 16,1 5 0-16,5 7 0 0,6 7 0 0,4 1 0 15,6 0 0-15,4 0 0 0,5 1 0 0,0 1 0 16,-1 2 0-16,2 9 0 0,2 8 0 0,1 0 0 31,4-1 0-31,3 1 0 0,2-2 0 0,-1 8-768 0,4 9-208 0,0-2-48 0,2-5 0 0,2-5 832 16,3-3 192-16,3 4 0 0,1 1 0 0,5-4 0 15,5-3 0-15,2-8 0 0,2-10 0 0,5-7 0 16,8-10 0-16,5-5 0 0,6-6 0 0,5-5 0 16,3-4 0-16,-1-4 0 0,0-7 0 0,-3-5 768 31,1-7 208-31,4-5 48 0,5-2 0 0,3-9-1648 0,2-9-320 0,-4-9-64 0,-3-3-16 0,-6-3 832 15,-4 0 192-15,-2 1 0 0,1 1 0 0,2-8 0 0,0-4 0 0,0-4 0 0,-1-4 0 0,-3 5 768 16,-3 4 208 0,-7 3 48-16,-4 0 0 0,-5 0-832 0,-5-3-192 15,-5 0 0-15,-2-1 0 0,-6 5 0 0,-5 7 0 0,-6 5 0 16,-3 7 0-16,-5 1 0 0,-3 5 0 0,-6 3 0 16,-3 3 0-16,-5 4 0 0,-3 5 0 0,0 4 0 0,0 4 0 0,1 2 0 46,1 6 0-46,4 2 0 0,8 32-13888 0</inkml:trace>
  <inkml:trace contextRef="#ctx0" brushRef="#br0" timeOffset="2552.61">28898 9292 30719 0,'-13'11'0'0,"7"-6"0"0,-1 5 0 0,-1-2 0 16,-3-1 0-16,-1 3 0 0,0 1 0 0,-1 2 0 15,1 1 0-15,0 4 0 0,1 0 0 0,-1 3 0 16,0 4 0-16,1 2 0 0,0 3 0 0,1 0 0 0,-1 3 0 0,0-1 0 16,1-1 0-16,-2 0 816 0,1 3 160 0,1-1 48 15,0 0 0-15,-1-3-832 16,1-1-192-16,-2 3 0 0,0-1 0 0,0 1-1600 16,0-2-352-16,0-2-80 15,2-6-9840-15</inkml:trace>
  <inkml:trace contextRef="#ctx0" brushRef="#br0" timeOffset="2763.54">28452 9550 34815 0,'34'39'0'0,"-16"-19"0"0,5 5 0 0,1 1 816 16,5-1 160-16,2 1 48 0,3 1 0 0,5-2-832 31,8-1-192-31,1-4 0 0,3 3 0 0,-1 0-768 16,-1 5-208-16,-5-2-48 0,-5 1 0 0,-3-3-4912 15,-2-3-976-15,-2-6-208 0,-2-10 368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34:30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9768 5549 34815 0,'0'0'0'0,"0"0"0"0,0 0 0 0,-1 5 0 0,2 1 0 0,2 0 0 0,-1 0 0 16,2-2 0-16,2-1 0 15,1 0 0-15,1-3 0 0,2-4 0 0,2-1 0 0,4-1 0 0,4-1 0 0,3-4 0 16,-1-1 0-16,3-3 0 0,3 0 0 0,0-6 816 15,2-6 160-15,2-6 48 0,2-4 0 0,7-8-832 16,6-5-192-16,4 4 0 0,3 1 0 0,-2 3 0 16,-2 7 0-16,-6 2 0 0,-5 2 0 0,-5 3 0 31,-3-1 0-31,-4 5 0 0,-2 6 0 0,-3 3-768 16,-4 3-208-16,-4 2-48 0,-2 2 0 0,-4 5 832 15,-2-1 192-15,-6 4 0 0,0 0 0 0,0 0-864 31,1 6-128-31,-1 0-32 0,6-7-11872 0</inkml:trace>
  <inkml:trace contextRef="#ctx0" brushRef="#br0" timeOffset="315.62">10721 4254 34815 0,'4'15'0'0,"0"-9"0"0,2 5 0 0,2 4 0 16,3 0 0-16,1 3 0 0,2 1 0 0,0 2 0 0,2 3 0 0,-1 0 0 15,-1 0 0-15,1-3 0 0,-2-1 0 0,-1 1 0 16,-1-3 0-16,0 1 0 0,0 1 0 0,-2 2 0 0,1 2 0 0,-2 3 816 15,0 3 160-15,1 3 48 0,0 0 0 0,1 3-832 16,-1-3-192-16,-1 0 0 16,1 0 0-16,-1-3 0 0,2-3 0 0,0-2 0 0,2-3 0 0,-2-2 0 15,-2-6 0-15,0-1 0 0,-1-1 0 0,1-4 0 47,0-2 0-47,0-2 0 0,5-16-15520 0</inkml:trace>
  <inkml:trace contextRef="#ctx0" brushRef="#br0" timeOffset="774.9">11459 4475 34815 0,'0'0'0'0,"0"0"0"0,-5 7 0 0,1 2 0 31,-2-3 0-31,-2 1 0 0,-1 3 0 0,-2-2-832 0,-1 0-144 0,-2-1-48 0,-5 4 0 0,-1-4 832 16,0 3 192-16,-2 0 0 0,-1-1 0 0,1 3 768 0,3 0 208 0,3 0 48 0,1 0 0 15,5 0-832-15,4-3-192 0,2 0 0 16,4-3 0-16,5-3 0 0,3-3 0 0,4 0 0 0,2-3 0 15,4 0 0-15,4 0 0 0,1-2 0 0,-1 4 0 0,0-2 0 16,1 3 0 0,-2 0 0-16,-1 0 0 0,-1 0 0 0,0 3 0 0,-2-3 0 0,-4 3 0 0,-1 3 0 15,0 0 0-15,-3 0 0 0,-3 4 0 16,-1 4 0-16,-1-1 0 0,-2 3 0 0,-1 3 0 0,-1 3 0 16,-1 2 0-16,-1-1 0 0,-1-1 0 0,1-1 0 15,-1-1 0-15,0-2 0 0,-2-2 0 0,0-1 0 31,2-6 0-31,-3 2 0 0,0-4 0 0,6-7-768 16,0 0-208-16,-6-7-48 0,1-1 0 0,2-8 0 16,2-4 0-16,-1-5 0 0,2-4 0 0,2-5-816 31,0-5-160-31,4 0-48 0,21-45-6544 0</inkml:trace>
  <inkml:trace contextRef="#ctx0" brushRef="#br0" timeOffset="1000.64">11866 3994 22527 0,'0'0'0'0,"0"0"0"0,0 0 0 0,0 0 1632 16,0 0 336-16,0 0 64 0,4-6 16 0,-4 6-1648 16,5-2-400-16,-5 2 0 0,6-2 0 0,-6 2 896 15,5 4 112-15,0 2 16 0,1 2 0 0,-1 0 0 16,0 1 0-16,-1 1 0 0,1 1 0 0,0 4-832 16,0 0-192-16,-1 6 0 0,1 2 0 0,1 8 0 15,0 5 0-15,0 7 0 0,0 2 0 0,0 2 0 16,0-1 0-1,-2 0 0-15,1-5 0 0,-1-4-768 0,-2-5-208 0,-1-2-48 16,-1-7 0-16,-2-1-816 16,-2-4-160-16,0-7-48 15,-16-13-9824-15</inkml:trace>
  <inkml:trace contextRef="#ctx0" brushRef="#br0" timeOffset="1195.72">11799 4482 30719 0,'14'9'0'0,"-8"-9"0"0,2 1 0 0,2 0 0 16,0 0 0-16,1-1 0 0,0-1 0 0,-1-1 0 15,1-4 0-15,0 0 0 0,1 0 0 0,-1-6 0 32,1-3 0-32,0-3 0 0,1-6 0 0,0-1-832 31,2-3-144-31,0-1-48 0,22-30-10240 0</inkml:trace>
  <inkml:trace contextRef="#ctx0" brushRef="#br0" timeOffset="1466.58">12416 3460 34815 0,'0'0'0'0,"5"10"0"0,-1 4 0 0,2 0 0 0,0 5 0 0,0 0 0 0,0 4 0 15,0 2 816 1,0 4 160-16,0 5 48 16,0 11 0-16,0 3-1648 0,-1 9-320 0,-1 0-64 0,0-1-16 0,0-5 832 0,-2 1 192 0,-1 3 0 0,0 4 0 15,0 1 0-15,1 0 0 0,-1-9 0 0,0-6 0 0,0-9 0 16,0-9 0-16,1-5 0 0,0-7 0 0,-1-3 0 62,-1-6 0-62,0-6 0 0,-27-69-13968 0</inkml:trace>
  <inkml:trace contextRef="#ctx0" brushRef="#br0" timeOffset="1601.07">12238 4013 18431 0,'0'0'0'16,"0"0"0"-16,0 0 0 0,3 5 816 0,5 0 160 0,2 0 48 0,2 1 0 0,4-3 816 16,3 3 160-16,3-4 48 0,3-2 0 0,0-5-832 15,0-1-144-15,2-6-48 0,4-3 0 0,5-4-816 47,3-7-208-47,2-5 0 0,45-55-13888 0</inkml:trace>
  <inkml:trace contextRef="#ctx0" brushRef="#br0" timeOffset="13505.86">6949 13054 30719 0,'41'-3'0'0,"-22"0"0"0,5 2 0 0,2 1 816 0,3-2 160 0,-1 4 48 16,1 2 0-16,2-2-832 0,4 3-192 0,6 1 0 0,4 2 0 15,5-2 0-15,5 0 0 0,1-3 0 0,0 2 0 0,-1-1 864 16,0-2 128-16,6 2 32 0,7-3 0 16,3 0-832-16,4-2-192 0,-7 0 0 0,-6-4 0 15,2 1 0-15,4 1 0 0,2-3 0 0,2 2 0 0,-2-2 0 16,-2-2 0-16,-4 0 0 0,-4 1 0 0,4-2 0 15,7 2 0-15,1-3 0 0,2-1 0 0,-5-1 0 16,-5 0 0-16,4-2 0 0,4 2 0 0,3 0 0 16,3 0 0-16,-5 0 0 0,-8 2 0 0,-5-2 0 15,-1 0 0-15,0 0 0 0,3 0 0 0,-1 2 0 16,0 0 0-16,-6 3 0 0,-9 1 0 0,-5 0 0 16,-3 1 0-16,-5 1 0 0,-7-1 0 0,-5 1 0 15,-2 2 0-15,-4 1 0 0,0-2 0 0,-3 3 864 31,-3 0 128-31,-2 3 32 0,-1-2 0 0,-1 4-832 16,0 1-192-16,-2 3 0 0,-2 3 0 0,-2 0-768 16,-1 0-208-16,-2-3-48 0,-2-3 0 0,6-6-4096 15,-4-8-816-15,-8-11-160 0,-8-5-3312 0</inkml:trace>
  <inkml:trace contextRef="#ctx0" brushRef="#br0" timeOffset="16359.26">5147 5236 2047 0,'0'0'0'0,"1"6"0"0,0 0 0 0</inkml:trace>
  <inkml:trace contextRef="#ctx0" brushRef="#br0" timeOffset="16623.72">4688 5119 18431 0,'0'0'0'0,"6"3"0"0,3 1 0 0,0 1 0 15,3 1 0-15,2 3 0 0,2 1 0 0,1 4 816 16,2 1 160-16,3 5 48 0,3 5 0 0,4 1-832 47,7 5-192-47,4 0 0 15,54 49-8960-15</inkml:trace>
  <inkml:trace contextRef="#ctx0" brushRef="#br0" timeOffset="37503.26">29969 10480 34815 0,'13'-8'0'0,"-7"2"0"0,1 0 0 0,3 0 816 0,3 3 160 0,1-3 48 16,3 0 0-16,-1 0-832 0,1 0-192 0,2-2 0 15,2 0 0-15,4 3 0 0,4 0 0 0,1 4 0 0,5-2 0 16,3 6 0-16,2 0 0 0,1 3 0 0,-2 2 0 16,-1 2 0-16,0 2 0 0,0 1 0 0,1 1 0 0,6 4 0 15,7 3 0-15,3 3 0 0,0 0 0 0,-3 1 0 16,-1 1 0-16,-6-1 0 0,-4 1 0 0,2 1 0 16,2 0 0-16,2-3 0 0,1 1 0 0,2 2 0 31,2 5 0-31,-3 4 0 0,-3 3 0 0,-3 2-768 0,-3 0-208 0,0 1-48 0,-2-3 0 15,0-2 832 1,2-2 192-16,0-1 0 0,1-2 0 0,-2 1 0 0,1 0 0 0,-3 4 0 0,-5 6 0 0,-2 4 0 16,-3 3 0-16,-1-1 0 0,-1-4 0 0,-1-2 0 15,-2 2 0-15,0-1 0 0,-1-5 0 0,1 6 0 16,0 4 0-16,2 2 0 0,2 6 0 0,-1-5 0 16,0-1 0-16,-1-5 0 0,-2-2 0 0,0-2 0 15,-2-1 0-15,-2 2 0 0,-3 7 0 0,-2 2 768 31,-2 7 208-31,-3-4 48 0,-2-4 0 0,-2-3-1648 0,-2-3-320 0,-1-6-64 0,-1 0-16 0,-1 0 832 16,0 3 192-16,-2 1 0 0,1 4 0 0,0 2 0 16,-1-4 0-16,1-2 0 0,-2-5 0 0,1-2 0 15,-2 0 0-15,-1-4 0 0,0 1 0 0,-1 1 0 16,-1 5 0-16,-2 3 0 0,-1 6 0 0,1-2 0 0,-1-2 0 0,-1-2 0 0,2-5 0 0,-2-4 768 16,-1-4 208-16,0-1 48 0,2-1 0 0,0-1-832 31,1-4-192-31,0-1 0 15,2-1 0-15,-1 1-768 0,2-3-208 0,0 1-48 0,0 1 0 0,-1 2 832 0,-1-1 192 0,1 3 0 16,0-3 0-16,1 3 0 0,1-3 0 0,0 0 0 16,0-2 0-16,1-2 768 0,2-2 208 0,0-2 48 15,1-1 0-15,-1 1-832 0,2 1-192 0,1-2 0 0,1 2 0 0,-1-2 0 16,0 3 0-16,0-3 0 0,2 0 0 0,-2 1 864 16,0 1 128-16,0-2 32 0,1 0 0 0,-1 1-832 15,-1 1-192-15,-2 0 0 0,1 0 0 0,-2 1 0 31,0-1 0-31,-1-2 0 0,1-1 0 0,-1 0-768 32,1-5-208-32,-1-3-48 0,-2-24-15152 0</inkml:trace>
  <inkml:trace contextRef="#ctx0" brushRef="#br0" timeOffset="38019.33">31759 13818 43007 0,'0'0'0'0,"0"0"0"0,0 8 0 0,0 1 0 0,2 3 0 0,0 0 0 0,1 0 0 0,3 4 0 15,2-1 0-15,-1 3 0 16,1 2 0-16,-1-2 0 15,-1 1 0-15,0 1 0 0,-1 2 0 0,-2 1 0 16,1 2 0-16,-3 2 0 0,-1 3 0 0,-2 9-832 0,-3 12-144 0,-1 6-48 0,0 0 0 0,-1-3 832 16,0-6 192-16,0-3 0 0,0-5 0 0,1-5 768 15,2-2 208-15,2-3 48 0,0-3 0 0,2-5-832 16,2-7-192-16,0-1 0 0,3-4 0 0,3-2 0 16,3-4 0-16,3-4 0 0,3-4 0 0,3-4 0 15,2-2 0-15,1-1 0 0,-2-7 0 0,4 0 0 16,5-6 0-16,2 0 0 0,1 2 0 0,3-2 0 31,1 0 0-31,-2 3 0 0,-2-2 0 0,-3 5-768 16,-3 2-208-16,-4 4-48 0,-5 6 0 0,-5 3 0 31,-4 4 0-31,-3 5 0 0,-20 27-13504 0</inkml:trace>
  <inkml:trace contextRef="#ctx0" brushRef="#br0" timeOffset="38553.41">31024 16351 34815 0,'5'36'0'0,"-5"-17"0"0,-2 7 0 0,-1 4 816 0,2 3 160 0,-1 6 48 0,0 7 0 0,-2 8-832 31,0 3-192-31,2-4 0 0,0-7 0 0,-1 2 0 0,0-3 0 0,-1-3 0 16,1-3 0-16,-1 0 0 0,0 3 0 0,1-3 0 0,1 0 0 15,-1-2 0 17,3-6 0-32,-1-5 0 0,1-26-15520 0</inkml:trace>
  <inkml:trace contextRef="#ctx0" brushRef="#br0" timeOffset="39204.07">31506 16230 34815 0,'-7'19'0'0,"3"-7"0"0,-1 2 0 0,-1 4 816 16,-1 3 160-16,0 3 48 0,1 1 0 0,-1 0 0 15,-2 4 0-15,0-2 0 0,-2 4 0 0,0 2-832 16,1 5-192-16,-2 7 0 0,-1 10 0 0,0 2 0 15,1 0 0-15,-1-4 0 0,-1-1 0 0,-2-2 0 32,1 0 0-32,-1 6 0 0,1 4 0 0,-2 3 0 0,2-2 0 0,-1-8 0 0,2-4 0 0,1-7 0 31,0-1 0-31,1-3 0 0,3-4 0 0,0-3-768 0,2-5-208 0,1-7-48 0,3-4 0 0,1-8 832 47,2-7 192-47,3-7 0 0,17-56-15616 0</inkml:trace>
  <inkml:trace contextRef="#ctx0" brushRef="#br0" timeOffset="39736.53">31515 16938 34815 0,'-19'-1'0'0,"12"-2"0"0,0-3 0 0,-1 0 816 0,2 0 160 0,2 0 48 0,0-1 0 0,2-1-832 16,1-4-192-16,2 0 0 0,2-6 0 0,2 1 0 31,1-2 0-31,2-3 0 0,3 1 0 0,0 1 0 0,2-2 0 0,1 1 0 0,1 1 0 0,2 2 0 16,2 3 0-16,1 3 0 0,0 2 0 0,1 2 0 15,-1 4 0-15,-1 2 0 0,-1 4 0 0,-2 8 0 16,-2 4 0-16,-2 7 0 0,-1 7 0 0,-3 5 0 16,-2 4 0-16,-2-2 0 0,-3-1 0 0,-3 1 0 15,-3 1 0-15,-2-1 0 0,0 0 0 0,-3 6 0 16,1 11 0-16,-2-1 0 0,1 0 0 0,0 0 0 16,-2-6 0-16,0-6 0 0,1-3 0 0,1-3 0 15,0-6 0-15,2-1 0 0,1-1 0 0,1-3 0 16,1-2 0-16,3-5 0 0,2-3 0 0,0-2 0 0,0-5 0 15,0-5 0-15,7 3 0 0,2-6 0 0,4-4 0 0,3-3 0 16,2-3 0-16,2-5 0 16,1-4 0-1,3-4 0-15,1-1 0 0,0-9-768 0,0-4-208 0,0 2-48 0,-3-1 0 16,0 8 0-16,-3 8 0 0,-2 7 0 0,1 7 0 0,-4 9 1648 0,-1 12 320 0,-1 10 64 0,0 7 16 0,-1 7 0 16,-2 4 0-16,0 4 0 0,-2 3 0 15,-2 2 0-15,-2 6 0 0,0-4 0 0,-1-3 0 0,0-12-832 47,1-8-192-47,0-16 0 0,25-114-17152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35:42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13804 6532 18431 0,'0'0'0'0,"0"0"0"0,0 0 0 0,-5-6 0 15,5 6 0-15,-5-6 0 0,1 0 0 0,4 6 816 16,-6-6 160-16,0 2 48 0,0-2 0 0,0 2-832 16,0-1-192-16,-1 0 0 0,0 1 0 0,-2-1 0 15,-1-1 0-15,-1-3 0 0,-1 2 0 0,0 1 864 16,2-3 128-16,-2 0 32 0,0 4 0 0,0-5-832 15,0 2-192-15,0-1 0 0,0 2 0 0,-1-2 0 16,0 0 0-16,0 1 0 0,0 1 0 0,-1-2 0 16,1 0 0-16,0 0 0 0,0 0 0 0,1 1 0 0,1 5 0 15,0-1 0-15,1-1 0 0,-1 4 0 0,0 1 0 0,1 1 0 16,-2 2 0-16,-1 3 0 0,-3-1 0 16,0 4 0-16,-2-2 0 0,-2 2 0 0,-4 3 0 0,-2 3 0 0,-3-1 0 0,-2-1 0 31,-2 1 0-31,-1 2 0 15,-1-2 0-15,2 2 0 0,1 5 0 0,4-2 0 0,1 3 0 0,4 3 0 0,0 5 0 0,3 1 0 0,2 7 0 0,3 1 0 16,2 0 0-16,1 2 0 0,0 2 0 0,2-4 0 16,3 1 0-16,1 1 0 0,2 0 0 0,0 8 0 15,3 6 0-15,0 2 0 0,-1 0 0 0,2-6 0 32,3-3 0-32,-2-3 0 0,0-3 0 15,2 0-768-15,0-5-208 0,2 1-48 0,0 1 0 0,1 0 832 0,1-2 192 0,1-2 0 0,2-5 0 0,-1-3 0 31,1-2 0-31,-1-1 0 0,1-4 0 0,0-1 0 0,1-1 0 0,2 0 0 0,2-4 0 16,4-1 0-16,4-1 0 0,2 0 0 0,2-4 0 0,4 2 0 16,2-4 0-16,2 0 0 0,-1 0 0 0,1-5 0 15,-2-1 0-15,-2-1 0 0,-2-4 0 0,0-2 0 16,-2-4 0-16,2-2 0 0,0-2 0 0,3-3 0 16,4-2 0-16,2-5 0 0,2-5 0 0,3-3 768 15,1-6 208-15,-2 1 48 0,-4 1 0 0,-4 1-832 31,-4 2-192-31,-3 2 0 0,-2-2 0 0,-3 1 0 0,-1-2 0 0,-5-2 0 0,-3-1 0 0,-2-5 864 16,-3-6 128-16,-3 2 32 0,-4 2 0 0,-4 1-832 16,-3 6-192-1,-3-3 0-15,-1 1 0 0,-3-7 864 0,0-7 128 0,-4-4 32 0,-2-5 0 0,-1 3-832 0,-2 4-192 16,-2 3 0-16,-5 6 0 0,-3-1 0 16,-4 6 0-1,-2-1 0-15,0-1 0 0,2 5-768 16,0 2-208-16,5 7-48 0,-3 15-11872 15</inkml:trace>
  <inkml:trace contextRef="#ctx0" brushRef="#br0" timeOffset="6107.36">16665 7443 6143 0,'0'0'0'0,"0"0"0"0,0 0 0 0,0 0 816 16,0 0 160-16,-6-4 48 0,6 4 0 0,0 0 816 16,-5-5 160-16,5 5 48 0,0 0 0 0,0 0-832 0,0 0-144 15,0 0-48-15,0 0 0 0,0 0 0 0,-4-6 0 0,4 6 0 16,-4-7 0-16,4 7-816 0,0 0-208 0,0 0 0 0,0 0 0 0,0 0 0 16,0 0 0-16,0 0 0 0,5 3 0 0,1 0 0 15,0 0 0-15,1 0 0 0,2-2 0 0,0 1 864 31,-3-1 128-31,-1 1 32 0,3-1 0 0,0 1-832 0,1 1-192 0,2 0 0 0,1 1 0 0,1-2 0 16,1-2 0-16,3 4 0 0,3-2 0 0,1-1 0 16,3 2 0-16,2-1 0 0,2 1 0 0,1 0 0 15,2-2 0-15,0 1 0 0,0 1 0 0,-1-2 0 16,-1 1 0-16,0-2 0 0,-3 0 0 0,1 0 0 31,0-3 0-31,2-2 0 0,1 1 0 0,0-1 0 0,3 1 0 0,-1-2 0 0,0 1 0 0,0 2 0 31,-1 0 0-31,-3 2 0 0,-1-2 0 0,-2 0 0 0,-1 3 0 0,-3-3 0 0,0 0 0 0,-2 0 0 16,0 0 0-16,-4 1 0 0,-3 1 0 0,0-2 0 31,1 0 0-31,-1 0 0 0,-3 1 0 0,2 1 0 0,1-4 0 0,-2 4 0 0,0-1 0 0,-1 0 0 16,2 2 0-16,0-1 0 0,0 0 0 16,-2 1 0-16,-1-4 0 0,1 4 0 0,-1 2 0 0,-1-2 0 15,-1-2 0-15,-6 2 0 0,5-2 0 0,-5 2 0 16,7-2 0-16,-1 2 0 0,-6 0 0 0,0 0 0 15,6 2 0-15,-6-2 0 0,6 0 0 0,-6 0 0 16,6-2 0-16,-6 2 0 0,0 0 0 0,0 0 0 16,0 0 0-16,0 0 0 0,0 0 0 0,0 0 0 0,0 0 0 0,0 0 0 15,0 0 0-15,0 0 0 0,6 2 0 0,-6-2 0 0,0 0 0 16,4 1 0 15,1 4 0-31,-5-5 0 0,0 0-12240 0</inkml:trace>
  <inkml:trace contextRef="#ctx0" brushRef="#br0" timeOffset="12523.21">21771 4437 6143 0,'13'-9'0'16,"-8"0"0"-16,1 0 0 0,1-5 816 0,0 1 160 0,0-5 48 0,-1-4 0 0,0 1 0 16,-1-3 0-16,-3 3 0 0,0-3 0 0,-4 3 0 15,0 1 0-15,-3 2 0 0,-1 2 0 0,-2 2-832 16,-2 2-192-16,-1 2 0 0,-2 1 0 0,-2 0 864 16,1 3 128-16,-1 1 32 0,-1 0 0 0,0 3-832 15,-2-2-192-15,0 4 0 0,0 2 0 0,0 0 0 16,1 2 0-16,-1 2 0 0,1 2 0 0,0 1 0 15,0 3 0-15,0 1 0 0,2 4 0 0,-2 2 0 32,0 2 0-32,1 2 0 0,-1 2 0 0,2-2 0 0,0 1 0 0,2 0 0 15,4-3 0-15,2 1 0 0,3-3 0 0,3 1 0 0,3-2 0 0,4 1 0 16,4 1 0-16,1-2 0 0,2-3 0 0,2 1 0 16,2 0 0-16,0 0 0 0,0-3 0 0,2-1 0 15,2-2 0-15,3 0 0 0,2-3 0 0,4-1 0 47,2-1 0-47,1-2 0 0,33-18-8960 0</inkml:trace>
  <inkml:trace contextRef="#ctx0" brushRef="#br0" timeOffset="12893.39">22218 3673 26623 0,'0'0'0'0,"-3"4"0"0,2 7 0 0,-1 5-832 0,-1 4-144 0,1 7-48 0,0 4 0 0,-3 5 832 31,0-1 192-31,-1 4 0 0,0-2 0 0,-1 0-1680 16,-2-3-304-16,-2 3-48 0,-1 0-4928 0</inkml:trace>
  <inkml:trace contextRef="#ctx0" brushRef="#br0" timeOffset="13091.62">21864 3865 26623 0,'34'11'0'0,"-16"-3"0"0,6 4 0 0,7 2 0 16,4 2 0-16,9-1 0 0,7 3 0 0,4 1-832 16,2 1-144-16,-2-5-48 0,-4 0-8592 0</inkml:trace>
  <inkml:trace contextRef="#ctx0" brushRef="#br0" timeOffset="15901.74">21067 6916 30719 0,'0'0'0'0,"0"0"0"0,-2-8 0 0,2 8 0 16,0 0 0-16,1-10 0 0,1-1 0 0,2-1 816 16,3-1 160-16,3-4 48 0,1-2 0 0,5-8-832 15,5-9-192-15,4-3 0 0,4-5 0 0,3 1 0 47,3 4 0-47,1 2 0 0,21-58-13888 0</inkml:trace>
  <inkml:trace contextRef="#ctx0" brushRef="#br0" timeOffset="16272.17">21531 5886 30719 0,'-3'-21'0'0,"3"21"0"0,0 0 0 0,0 0 0 47,0 0 0-47,2 5 0 0,1 4 0 0,-1 1-832 0,0 4-144 0,1 1-48 0,-2 1 0 0,-1 1 0 16,0-2 0-16,-1 1 0 0,-2-2 0 0,1-3 832 0,0 1 192 0,0-2 0 0,2-3 0 0,2-1 0 31,-2-6 0-31,6 3 0 0,3-6 0 0,5 0 768 0,5-7 208 0,5 0 48 0,3-3 0 0,3-3-832 16,3 0-192-16,1-1 0 0,-1-1 0 0,-2 0 0 31,-4 0 0-31,-3 1 0 0,-4 2 0 0,-2 2 864 0,-2-2 128 0,-1 3 32 16,-2 4 0-16,-2 4-832 0,0 5-192 0,-1 5 0 0,-2 9 0 0,0 2 864 15,2 5 128-15,-2 5 32 0,0 5 0 0,3 7-832 47,3 6-192-47,7 10 0 0,59 55-13888 0</inkml:trace>
  <inkml:trace contextRef="#ctx0" brushRef="#br0" timeOffset="22353.85">20420 7319 10239 0,'0'0'0'0,"0"0"0"0,-7 1 0 0,0 1 0 16,0-2 0-16,7 0 0 0,-7 0 0 15,0 0-832-15,-2 3-144 0,1-3-48 0,0 0 0 0,-1-3 832 0,0 3 192 0,-1 0 0 0,1 0 0 0,-1 0 768 16,1-3 208-16,1 0 48 0,-1 1 0 0,1 1 0 15,1-4 0-15,0 1 0 0,1 2 0 0,0-2-832 16,0 1-192-16,1-3 0 0,5 6 0 0,-5-6 0 16,2 0 0-16,-1 0 0 0,4 6 0 0,0 0 864 15,0 0 128-15,0-6 32 0,4-1 0 0,1 2-832 16,0 2-192-16,3 0 0 0,1 1 0 0,2 1 0 31,-1-3 0-31,2 4 0 0,0 0 0 0,-1 0 0 31,-2 0 0-31,1 4 0 0,-1-2 0 0,0 2-768 0,-1-1-208 0,0 2-48 0,2 2 0 0,-2-1 1648 0,-1 0 320 16,3 2 64-16,2 2 16 0,-2-2-832 0,1 3-192 0,0 1 0 0,1 2 0 0,-1-1 0 16,1 4 0-16,0-1 0 0,1 1 0 0,-1 1 0 15,-1-3 0-15,-2 3 0 0,2 3 0 0,-2 1 864 16,1 4 128-16,1 2 32 0,1 4 0 0,1 4-832 16,1 1-192-16,1 2 0 0,4-1 0 0,1 0 0 15,2 0 0-15,-1-2 0 0,1-3 0 0,-1 1 0 0,1 7 0 16,-1 1 0-16,-2 0 0 0,0 3 0 0,-2 0 0 0,1-2 0 15,0-4 0-15,0 3 0 16,0-3 0-16,0-2 0 16,1 1 0-16,-2 4 0 0,0 9 0 0,0 3 0 0,2 6 0 0,0 1 0 0,1-2 0 0,0-2 0 0,1-2 0 0,-1 10 0 15,1 14 0-15,-1-1 0 16,0-6 0-16,0-5 0 16,0-7 0-16,1 2 0 0,-1-1 0 0,-1 2 0 0,-1 3 0 0,-3-8 0 0,-1-5 0 0,0-5 864 15,1-3 128-15,-1-3 32 0,-1-3 0 16,2 0-832-16,3 0-192 0,0 6 0 0,0 4 0 0,-1 2 0 15,-1 4 0-15,3-2 0 0,1-2 0 0,2-6 0 16,-1-3 0-16,-1 3 0 0,0 1 0 0,1 10 0 16,-1 5 0-16,-2-3 0 0,-2-2 0 0,1-5 864 31,-2-5 128-31,1-2 32 0,-2-7 0 0,0 2-1648 0,0 4-320 0,-1 1-64 0,1 1-16 0,-1 0 1648 31,-2 2 320-31,1-4 64 0,0-4 16 0,-1-3-1648 0,-2-2-320 0,1-2-64 0,1-2-16 0,-2 0 832 16,-1-5 192-16,1 1 0 0,1 1 0 0,0 2 0 15,-1 3 0-15,1-1 0 0,-1 2 0 0,2 1 0 16,1-1 0-16,1-3 0 0,0-1 0 0,1-3 0 16,2-1 0-16,0-2 0 0,2-1 0 0,0-2 0 15,0-2 0-15,0-3 0 0,1-2 0 0,-2 2 0 16,0-4 0-16,-2 2 0 0,0 2 0 0,-1-1 0 16,0-2 0-16,-2 3 0 0,-1 1 0 0,1 2 768 15,2 1 208-15,-1 1 48 0,-2 0 0 0,0 1-832 16,4-2-192-16,-3 1 0 0,-2-2 0 0,0-2 0 0,-1-1 0 15,0-1 0-15,-3-1 0 0,1-1 0 0,1 0 0 16,-1-2 0-16,-2 0 0 0,0 0 0 0,-1-1 0 0,1 1 0 16,-1 1 0-16,-1 0 864 0,2 2 128 0,0 2 32 0,-1-3 0 15,1-3-832-15,0 3-192 0,0-3 0 0,1 1 0 0,0-2 0 16,1 1 0-16,0 0 0 0,-1-3 0 0,0 1 0 16,1 1 0-16,-1-2 0 0,-1 1 0 15,-1 1 0-15,1-1 0 0,-1 1 0 0,-1-2 0 0,0 1 0 16,0 1 0-16,1-2 0 0,-1 3 0 15,1 0 864-15,-1 1 128 0,1-1 32 0,-1 3 0 0,1 2-832 16,0-1-192-16,-2 3 0 0,-1 0 0 0,2-3 0 31,-1 2 0-31,0-2 0 0,-1-1 0 0,-1-2-768 16,0 0-208-16,-2-3-48 0,0-1 0 0,2-6 832 31,0 6 192-31,0-6 0 0,3 5-13968 0</inkml:trace>
  <inkml:trace contextRef="#ctx0" brushRef="#br0" timeOffset="27123.86">22112 13171 22527 0,'25'-3'0'0,"-13"3"0"0,3 3 0 0,4-3 0 16,3 0 0-16,-1 0 0 0,2 0 0 0,-1 0 816 15,2 0 160-15,0 1 48 0,-1 1 0 0,1-2-832 16,-1 3-192-16,0-3 0 0,2 0 0 0,0 1 0 16,0 1 0-16,4 2 0 0,4 0 0 0,4-4 0 15,1 2 0-15,1 0 0 0,0 0 0 0,-2 2 864 32,-2-4 128-32,-1 0 32 0,-3 0 0 0,-1 1-1648 0,0 0-320 0,1-1-64 0,0 0-16 0,3 0 832 0,4 0 192 0,3 1 0 0,0 2 0 15,2-2 768 16,1 1 208-31,-4 1 48 0,-4 0 0 16,-1 1-1648-16,1 1-320 0,-1 1-64 0,-3-3-16 0,1 1 832 0,1 4 192 0,-1 0 0 0,1 3 0 0,-1 0 0 0,1 1 0 0,0 1 0 0,-1 1 0 0,-2-2 0 31,-2-3 0-31,0 1 0 0,-2-2 0 0,-2-2 0 0,-1 0 0 0,-3-3 0 16,-2 1 0-16,1-2 0 0,2 1 0 0,0-3 0 0,1-3 0 0,2 3 0 31,2 0 0-31,3 0 0 0,2 0 0 0,1 0 0 0,2 0 0 0,-3-2 0 0,-4 1 0 0,-2 1 0 16,-1 0 0-16,-3-3 0 0,-2 3 0 15,-1 0 0 1,0 0 0-16,-3 0 0 0,1 0 0 0,0 0 0 0,-1 0 0 0,1-3 0 0,1 1 0 0,1-1 0 16,0 0 0-16,0-1 0 0,-2 2 0 0,1-1 0 15,1 2 0-15,0-1 0 0,-1 2 0 0,0 0 0 16,-2 2 0-16,0-2 0 0,-3 1 0 16,0 2 768-16,0 0 208 0,-1 2 48 0,-1-1 0 0,-2-2-832 31,-1 4-192-31,-2 0 0 0,0-3 0 0,-1 3-768 0,1 0-208 0,-2 0-48 0,-4-6 0 0,2 6 832 15,0-2 192-15,-2-4 0 0,1 6 0 0,-1-6 768 32,3 6 208-32,-3-6 48 0,-1 5 0 0,1-5-1648 0,2 6-320 0,-2-6-64 0,0 0-16 0,0 0 832 15,0 0 192 1,0 0 0-16,0 0 0 0,0 0 0 16,0 0 0-16,0 0 0 0,0 0 0 0,0 0-864 15,0 0-128-15,0 0-32 0,0 0 0 0,0 0 0 16,-5-3 0-1,1-3 0-15,-4-11-6960 0</inkml:trace>
  <inkml:trace contextRef="#ctx0" brushRef="#br0" timeOffset="34273.98">19613 5771 26623 0,'0'0'0'0,"0"-6"0"0,0 6 0 0,2-9 0 0,2 3 0 0,-1 0 0 0,2 0 0 15,0 3 0-15,2-2 0 0,0 2 0 0,1-1 0 0,2 0 816 16,-1 2 160-16,1-1 48 0,-1 3 0 0,2-3-832 16,0 3-192-16,-2 0 0 0,0 3 0 0,-2 0 864 15,0 4 128-15,0 4 32 0,-1 4 0 0,0 3-832 16,0 6-192-16,0 0 0 0,-2 4 0 0,1 2 0 15,1 2 0-15,0-4 0 0,-1 4 0 0,0 2 0 16,1 5 0-16,-1 2 0 0,1 5 0 0,0-4 0 16,1 0 0-16,-1-5 0 0,0-5 0 0,0-4 0 15,0 1 0-15,0-7 0 0,0-2 0 0,-1-2 0 16,-2-2 0-16,0-2 0 0,0-2 0 0,0-2 0 16,-1 1 0-16,0-1 0 0,1-4 0 0,0-1 0 15,1-2 0-15,-4-3 0 0,6 5 0 0,1-3 0 31,1 0 0-31,1-2 0 0,-1-3 0 0,1 0-768 16,2 0-208-16,0-2-48 0,-1-1-11872 0</inkml:trace>
  <inkml:trace contextRef="#ctx0" brushRef="#br0" timeOffset="35911.37">23278 12140 26623 0,'0'0'0'0,"0"0"0"0,0 0 0 0,0 0 816 16,0 0 160-16,0 0 48 0,6 2 0 0,0 0 0 15,-2 2 0-15,2 1 0 0,2 0 0 0,-3 1-832 16,1 0-192-16,0 0 0 0,0 3 0 0,0-1 864 16,1 3 128-16,-1 1 32 0,0 2 0 0,-1 2 0 15,0 2 0-15,-2 3 0 0,1 3 0 0,-1 2-832 32,2 2-192-32,0 1 0 0,0-1 0 0,-2-2-768 15,0-2-208-15,-1-3-48 0,1-5 0 0,1-4 0 31,0 0 0-31,-1-6 0 0,3-16-13504 0</inkml:trace>
  <inkml:trace contextRef="#ctx0" brushRef="#br0" timeOffset="36523.49">23365 12110 34815 0,'-12'9'0'0,"12"-9"0"0,0 0 0 15,0 0 816-15,0 0 160 0,0 0 48 0,-7-3 0 0,7 3-832 32,0 0-192-32,0 0 0 0,1-8 0 0,1 1-768 0,3 1-208 0,2-4-48 0,1 2 0 0,1-4 832 15,-1 3 192-15,0-1 0 0,0 2 0 0,2 2 0 16,-1 0 0-16,2 0 0 0,0 0 0 0,-2 4 0 16,0 3 0-16,-1 3 0 0,1 2 0 0,-1 3 0 15,-1 1 0-15,-1 1 0 0,-2 1 0 0,0 3 0 16,-2 0 0-16,0-1 0 0,0 2 0 0,-2-1 0 31,-1 3 0-31,-2 0 0 0,1-3 0 0,1-2-864 0,1 4-128 0,1-4-32 0,1 1 0 0,1-2 832 16,-1 0 192-16,2 0 0 0,0-2 0 0,2 1 0 15,1-1 0-15,3-2 0 0,1-2 0 0,1 0 768 16,2-3 208-16,1-1 48 0,2-2 0 0,2-2-832 16,1-1-192-16,0-3 0 0,0-2 0 0,1-1 0 31,-2 0 0-31,-2-1 0 0,-1 1 0 0,-3-2-768 15,-4-1-208-15,-2 0-48 0,-2 2 0 0,-1-5 0 0,-2-4 0 0,-2 2 0 0,-2-4 0 0,-3 1 832 16,-1 4 192-16,-3-5 0 0,-4 2 0 0,-3-1 0 16,-1 0 0-16,-3-1 0 0,-1-1 0 0,-3 1 0 15,0 0 0-15,-2-1 0 0,0 4 0 0,0 1 0 16,0-1 0 0,2 4 0-16,2 3 0 0,0 4-864 0,2 3-128 0,0 4-32 0,2 5 0 0,0 6 1648 0,2 5 320 0,0 6 64 0,2-1 16 15,3 5 0-15,4 3 0 0,2-2 0 0,3-1 0 16,2 1-832-16,2 3-192 0,3-3 0 0,4 3 0 15,0 0 864-15,2 0 128 0,1 4 32 0,1 5 0 0,1 2-832 16,2 5-192-16,3-7 0 0,3-2 0 0,3-5 0 16,3-7 0-16,3-5 0 0,1-6 0 0,3-5 0 15,0-3 0-15,0-6 0 0,-1-6 0 0,-1-3 0 16,1-5 0-16,-4-8 0 0,-2-5 0 0,-1-6 0 16,0-5 0-16,1-4 0 0,-2 2 0 0,-2-4 0 31,-1 1 0-31,-3-10 0 0,-2-8 0 0,-2-5-768 31,-3-9-208-31,-4 3-48 0,-15-91-11872 0</inkml:trace>
  <inkml:trace contextRef="#ctx0" brushRef="#br0" timeOffset="51975.59">22682 5690 30719 0,'0'0'0'0,"0"0"0"0,3-9 0 0,2 1 0 16,2-3 0-16,2 0 0 0,0-1 0 0,3-4 816 16,3 2 160-16,3-4 48 0,2 0 0 0,7-6-832 15,5-10-192-15,4-16 0 0,7-17 0 0,21-13 864 32,24-8 128-32,11-22 32 0,5-21 0 0,22-15-4096 15,22-14-832-15,0-19-144 0,-10-20-7408 0</inkml:trace>
  <inkml:trace contextRef="#ctx0" brushRef="#br0" timeOffset="54450.1">24698 12176 30719 0,'0'0'0'15,"6"-3"0"-15,2 0 0 0,3-6 0 0,3 2 0 0,3-1 0 0,2-4 0 0,1-6 816 16,2-3 160-16,6-11 48 0,6-8 0 0,11-12-832 47,13-5-192-47,5-5 0 0,109-176-13888 0</inkml:trace>
  <inkml:trace contextRef="#ctx0" brushRef="#br0" timeOffset="57061.47">2247 5047 22527 0,'-23'0'0'0,"11"3"0"0,-1-1 0 0,-2-1 0 15,1 2 0-15,0-1 0 0,0-1 0 0,1 2 816 16,0-3 160-16,1 1 48 0,2 0 0 0,2 0-832 16,8-1-192-16,-7 3 0 0,7-3 0 0,0 0 864 15,0 0 128-15,0 0 32 0,0 0 0 0,0 0-832 16,9-6-192-16,6-3 0 0,4 2 0 0,3-1 0 15,5-2 0-15,3-1 0 0,3-1 0 0,2-3 0 16,2-1 0-16,-3-2 0 0,-1 0 0 0,5-4 0 16,6-1 0-16,7-1 0 0,6 1 0 0,6-3 0 15,5 1 0-15,-3 1 0 0,-4 2 0 0,6 1 0 32,10 1 0-32,4 5 0 0,2 3 0 0,-2 5-768 0,-4-2-208 0,5 6-48 0,8 0 0 0,1 6 832 0,-2 0 192 15,1 3 0-15,2-2 0 0,7 2 0 31,7 2 0-31,-5-1 0 0,-8-2 0 0,7-5-864 0,9 0-128 0,-8-3-32 16,-11 0 0-16,2-5 832 0,3-2 192 0,-3-2 0 0,-1 6 0 0,-8-2 0 16,-10 1 0-16,1 1 0 0,2-2 0 0,2 4 768 15,3 0 208-15,-6 6 48 0,-7 1 0 0,-2 2-832 0,-2 1-192 0,0 3 0 0,3 7 0 0,-2 6 0 16,-1 12 0-16,-6-1 0 0,-5 4 0 0,-8 1 0 16,-7 0 0-16,-3 0 0 0,-3-5 0 0,-1-1 864 15,-1-1 128-15,-3 0 32 0,-1 3 0 0,-2 6-832 16,-1 8-192-16,-3-1 0 0,-1 2 0 0,-3-4 0 15,-1 0 0-15,-3-5 0 0,-1-5 0 0,-3-2 0 16,-5-2 0-16,-3 3 0 0,-2 0 0 0,-5 4 0 16,-5 6 0-16,-5 1 0 0,-3 4 0 0,-5-5 0 15,-4-5 0-15,0-2 0 0,-2 1 0 0,-1-4 0 16,0-4 0-16,-6-3 0 0,-6 0 0 0,-8 3 864 16,-9 6 128-16,1-1 32 0,0 4 0 0,1 1-832 15,-2-6-192-15,-5-1 0 0,-8-1 0 0,-5-6 0 16,-2-1 0-16,0-1 0 0,3-5 0 0,-10-1 0 31,-12 0 0-31,3-3 0 0,7 1 0 0,-9-5-768 0,-9 0-208 0,2-1-48 0,7-2 0 0,-9-1 832 16,-9-2 192-16,3 0 0 0,5 0 0 0,-2 0 0 15,-5-4 0-15,4 4 0 0,2-1 0 0,-1-1 0 0,-4-3 0 16,-1 3 0-16,2-1 0 0,4-2 0 31,2-5 0-31,-1 2 0 0,-3-1 0 0,8-2-864 0,10 1-128 0,-2 0-32 0,-4-3 0 0,5-1 832 0,6-3 192 0,8-2 0 0,9-4 0 0,4-3 768 16,4-4 208-16,8-7 48 15,10-8 0-15,9-5-832 0,11-8-192 0,11 2 0 16,11 1 0-16,12-8 0 16,11-9 0-16,9-12 0 15,7-14 0-15,6-5-768 0,3-2-208 0,10-12-48 0,14-11-10240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3:54:45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8440 5462 26623 0,'0'0'0'0,"0"0"0"0,0 0 0 0,0 0 0 16,0 0 0-16,0 0 0 0,0 0 0 0,0 0 0 15,0 0 0-15,0 0 0 0,4 6 0 0,0 0 0 16,1-4 0-16,-5-2 0 0,6 1 0 0,0 4 0 31,1-1 0-31,1 2 0 0,2-3 0 0,-1 1 0 0,2 0 0 0,1-4 0 0,1 0 0 0,2 2 0 16,3 0 0-16,1-2 0 0,0-2 0 0,3-2 0 16,1-3 0-16,6-1 0 0,4-2 0 0,5 2 0 15,6-2 0-15,2 4 0 0,2 0 0 0,-2 2 0 16,-1-1 0-16,-3 3 0 0,-3 2 0 0,1 0 0 15,4-3 0-15,4 2 0 0,3 1 0 0,2 0 0 16,3-2 0-16,-4-2 0 0,-4-1 0 0,-4-1 0 31,-4-1 0-31,0-2 0 0,3 0 0 0,1 1-832 0,2 1-144 0,-2-1-48 0,0 2 0 0,-1 2 1648 16,1-1 320-16,-4 4 64 0,-4-1 16 0,-4 4-832 16,-4-1-192-16,1 4 0 0,1 1 0 0,0 0 0 15,4 4 0-15,0-2 0 0,0 1 0 0,3 3 0 0,2 4 0 16,1-3 0-16,-2 1 0 0,-2 0 0 15,0-4 0-15,-3-2 0 0,-2-2 0 0,0-1 0 0,2-1 0 16,2-2 0-16,2 0 0 0,0 0 0 0,3 0 0 0,-2 2 0 16,-2 0 0-16,1 2 0 0,0-4 0 0,-2 4 0 0,-3-2 0 0,0-1 0 15,0 0 0-15,3-2 0 0,6 0 0 0,5 0 0 16,6 2 0-16,0 0 0 16,1 3 0-16,-2 0 0 0,-5 0 0 0,-3 2 0 0,-3-2 0 0,0-1 0 15,2 1 0-15,1 2 0 0,0 2 0 0,0 2 0 16,3 2 0-16,-4 1 0 0,-3-1 0 0,-2 2 0 15,-2-1 0-15,-3 0 0 0,-4-4 0 0,1 1 0 16,2-1 0-16,2 0 0 0,1-2 0 0,2 0 0 16,1 0 0-16,-2-2 0 0,1 1 0 0,-3 1 0 15,-2-3 0-15,-2 1 0 0,-5 1 0 0,0-2 0 16,-1 4 0-16,-3-2 0 0,-1-2 0 0,-2 3 0 16,-2 0 0-16,0 1 0 0,1 2 0 0,-1-1 0 15,2 1 0-15,-2 1 0 0,0-1 0 0,-2 0 0 16,-1-3 0-16,-3 3 0 0,-1-4 0 0,-2 4 0 15,-2-1 0-15,-2 2 0 0,-2 2 0 0,-1 1 0 16,-3 2 0-16,0 3 0 0,-3 0 0 0,-2 3 0 16,0 1 0-16,-2 1 0 0,0-2 0 0,0 1 0 15,-1-2 0-15,0 1 0 0,-1 0 0 0,-4-3 0 16,-3 3 0-16,-1-5 0 0,-2 1 0 0,-3-2 0 16,-3-2 0-16,-1-1 0 0,-4 0 0 0,0 2 0 15,-1-2 0-15,1 3 0 0,1 0 0 0,1 1 0 16,0 2 0-16,1 1 0 0,2 0 0 0,-3-3 0 15,-5 2 0-15,-3-2 0 0,-4 1 0 0,-3-2 0 0,-3-1 0 16,1-1 0-16,4-3 0 0,1 1 0 0,1-2 0 0,-1 0 0 0,-1-3 0 0,-3 1 0 16,-5-2 0-16,0 0 0 0,-2 2 0 15,3-4 0-15,3-3 0 0,4 0 0 0,6 0 0 0,-1 1 0 16,-3-2 0-16,-2 1 0 0,-1 0 0 0,-3 0 0 16,-1-3 0-16,0 0 0 0,2-3 0 0,2 1 0 15,5 1 0-15,1-2 0 0,-2 1 0 0,-2 1 0 16,-3-2 0-16,-2 1 0 0,0-2 0 0,2-4 0 15,0 1 0-15,5-4 0 0,4 2 0 0,3-1 0 16,3-2 0-16,-1-2 0 0,-1 1 0 0,-4-2 0 16,-2-1 0-16,-1 2 0 0,-3-1 0 0,0-1 0 15,0 2 0-15,2 2 0 0,4 0 0 0,3-2 0 16,3 1 0-16,0 1 0 0,0-2 0 0,-2 1 864 16,1-3 128-16,0 2 32 0,0 1 0 0,-1 1-832 15,1 0-192-15,1 1 0 0,2 2 0 0,2-1 0 16,1 1 0-16,2-2 0 0,2-1 0 0,2 1 0 15,2 0 0-15,0 0 0 0,0-1 0 0,0 0 0 16,2 2 0-16,-3-2 0 0,-4-2 0 0,-1 2 0 16,0 0 0-16,-3 0 0 0,-3 0 0 0,-1-1 0 15,0 1 0-15,1-3 0 0,1-1 0 0,4 0 0 16,4 0 0-16,2-2 0 0,2 3 0 0,2-3 0 16,4 3 0-16,3-3 0 0,2 3 0 0,1-1 0 15,1 2 0-15,2-2 0 0,0 1 0 0,3 1 0 16,4-4 0-16,2 0 0 0,1-3 0 0,2-3 0 15,4-3 0-15,3-4 0 0,2-7 0 0,2-4 0 0,4-4 0 16,2 1 0-16,2 3 0 0,2 3 0 0,-2 2 0 16,4 3 0-16,3 0 0 0,-4-2 0 0,-4-3 0 0,-1-6 0 0,1-6 0 15,8-4 0 1,8-2 0-16,5 6 0 0,7 6 0 0,1 3-4864 16,1 5-1024-16,-3-7-208 0,-4-8-48 0</inkml:trace>
  <inkml:trace contextRef="#ctx0" brushRef="#br0" timeOffset="9550.19">13204 10382 14335 0,'32'-10'0'0,"-17"4"0"0,2 0 0 0,2-2 0 15,3 0 0-15,-2-2 0 0,-2 1 0 0,0-3 0 16,-2-1 0-16,0-1 0 0,-3-2 0 0,0 2 0 0,1 1 0 16,0 1 0-16,2 0 0 0,-1 0 816 0,2 0 160 0,1 3 48 0,2-3 0 15,2-2-832-15,3 2-192 0,2-1 0 0,3-1 0 0,2-2 0 16,1 2 0-16,1 1 0 0,-2-1 0 0,-3 1 864 15,0-2 128-15,-2 0 32 0,1 1 0 0,1 1-832 16,3-2-192-16,2 1 0 0,-1 3 0 16,1-1 0-16,3 2 0 0,0 3 0 0,0 1 0 0,-3 0 0 31,-2 2 0-31,-2 2 0 0,-2-4 0 0,-2 2 0 0,-2 2 0 0,1 0 0 16,2 0 0-16,2 0 0 0,3-2 0 0,1 2 0 0,3 2 0 0,2 0 0 15,2 0 0-15,-1 2 0 0,-1-2 0 16,-2 2 0-16,-2 0 0 0,-2 0 0 0,-2-2 0 0,1 0 864 15,3 2 128-15,2 0 32 0,2 0 0 0,1 2-832 32,2 2-192-32,-1-3 0 0,-1 2 0 0,-3 0 0 0,-5 1 0 0,-3-1 0 0,-1 1 0 0,-2-3 0 15,-2 1 0-15,-1 0 0 0,1-2 0 0,1 0 0 32,1 0 0-32,2-2 0 0,3 4 0 0,3-4 0 0,4 1 0 0,-1-1 0 0,0 1 0 0,0-1 0 15,-1 1 0-15,0-1 0 0,-3 0 0 0,-4 0 0 16,-3 0 0-16,-2 0 0 0,-2 3 0 0,1-2 0 15,-2 4 0-15,-1-2 0 0,0 3 0 0,0 3 0 16,0-2 0-16,-1 2 0 0,-1 2 0 0,2 1 0 16,3-3 0-16,-1 3 0 0,0-4 0 0,2 2 0 15,1-1 0-15,-2 3 0 0,1-2 0 0,-2-2 0 16,-1-1 0-16,-2-1 0 0,-1 3 0 0,-2-4 0 0,-1 1 0 16,0 2 0-16,-1-1 0 0,-2 0 0 0,1 1 0 15,0-1 0-15,0 1 0 0,0 1 0 0,0 0 0 0,1 1 0 0,1 2 0 16,0-3 0-16,2 2 0 0,-1 0 0 0,1 0 0 15,-1 0 0-15,2 1 0 0,-1-3 0 0,1 3 0 0,-2 0 0 16,1 0 0-16,-2 0 0 0,0 1 0 0,1 1 0 16,0 2 0-16,-2 2 0 0,-1-1 0 0,-1 1 0 15,-2 3 0-15,-1-2 0 0,0 2 0 0,-2 0 864 16,-2 3 128-16,1-3 32 0,0-2 0 0,-2 1-832 16,-1 1-192-16,-2-2 0 0,0-2 0 0,-2 1 0 15,1 0 0-15,0-3 0 0,0 1 0 0,-2-1 0 16,2-1 0-16,-1 1 0 0,-1 0 0 0,1-3 0 15,0 0 0-15,-1 1 0 0,1 1 0 0,-2 2 0 16,0-1 0-16,-1 3 0 0,-1 0 0 0,0 3 0 16,-1-1 0-16,0 2 0 0,-2 1 0 0,-1-1 0 15,-3-3 0-15,-2 1 0 0,1-2 0 0,-2 0 0 16,-2-3 0-16,-1-3 0 0,-1 1 0 0,-1-2 0 16,1-1 0-16,1 1 0 0,1-2 0 0,1 1 0 15,-1-2 0-15,1 1 0 0,2 1 0 0,-1 1 0 16,0-5 0-16,-1 0 0 0,-1 3 0 0,-2-2 0 15,-1-2 0-15,-3 1 0 0,-2 1 0 0,-4-1 0 16,-1 0 0-16,-2 0 0 0,-1 2 0 0,-1 1 0 16,0 0 0-16,0 1 0 0,3-1 0 0,0 2 0 15,1 0 0-15,-2-1 0 0,-3 2 0 0,-3-1 0 16,-4 1 0-16,0 2 0 0,-1 0 0 0,0-1 0 16,0 3 0-16,2-2 0 0,4 0 0 0,0-1 0 0,-1 1 0 0,-3 2 0 0,-3-3 0 15,-3 1 0-15,-6 0 0 0,0 0 0 16,-1-3 0-16,4-1 0 15,6 2 0-15,0-2 0 0,1 0 0 0,-1-3 0 0,0-1 0 0,-1-1 0 0,1-5 0 0,0-3 0 16,1 1 0-16,4-2 0 0,3-2 0 0,3-2 0 16,0 1 0-16,2-2 0 15,0-3 0-15,-2 1 0 0,-4 2 0 0,-4-1 0 0,-3 1 0 0,-1 3 0 32,-2 0 0-32,3 0 0 0,4 2 0 0,2 2-768 0,4-2-208 15,1 2-48-15,-1-1 0 0,0 1 832 0,-1 1 192 0,1-3 0 0,-1-2 0 0,0 0 0 16,2 1 0-16,-1-4 0 0,2-3 0 0,2 0 0 15,3 1 0-15,2-1 0 0,3-1 0 0,2 1 0 16,1-4 0-16,1 4 0 0,1-2 0 0,-1 2 0 16,-1 0 0-16,-2 1 0 0,-2 0 0 0,1-1 0 15,-2 4 0-15,0-2 0 0,-1 4 0 0,1-2 0 16,0 1 0-16,1 1 0 0,3 0 0 0,1-2 0 16,1-1 0-16,1 2 0 0,1-2 0 0,2 0 0 15,0-2 0-15,2-2 0 0,3 1 0 0,0 0 0 16,1-2 0-16,0 0 0 0,1 3 0 0,1-4 0 15,1 1 0-15,0-1 0 0,0-1 0 0,0-3 0 16,2 1 0-16,-1-2 0 0,0-1 0 0,1-3 0 16,4-1 0-16,2 1 0 0,-1 2 0 0,1-1 0 15,3 1 0-15,1-1 0 0,1-3 0 0,3 1 0 16,3-1 0-16,2-1 0 0,3-1 0 0,4-5 0 16,4-2 0-16,4-2 0 0,2-2 0 0,3-1 768 0,1 1 208 15,1 4 48-15,-1 5 0 0,-2-1-832 16,0 3-192-16,0-1 0 15,3-4 0-15,2 1-2416 0,4-5-528 0,-5-5-96 0,-7-9-6176 0</inkml:trace>
  <inkml:trace contextRef="#ctx0" brushRef="#br0" timeOffset="14036.96">15024 7511 18431 0,'15'7'0'0,"-8"-4"0"0,1 0 0 0,3 2 816 16,2-2 160-16,2 0 48 0,2 0 0 0,3 1-832 15,1-2-192-15,1 2 0 0,-1-2 0 0,0-1 864 16,2 2 128-16,0-3 32 0,-3 2 0 0,0-2-832 16,0 0-192-16,0 0 0 0,2 0 0 0,1 0 0 15,4 0 0-15,0-5 0 0,0 2 0 0,2-5 0 16,1 0 0-16,0-3 0 0,-1-1 0 0,0-1 0 15,1-2 0-15,0 0 0 0,-2-8 0 0,-2-2 864 16,-1-7 128-16,0-8 32 0,0-10 0 0,4-6-832 31,4-7-192-31,4 0 0 0,3 6 0 0,3 1-768 16,2-5-208-16,-1-4-48 0,-1-2 0 0,-7 4 0 16,-2 5 0-16,-6 11 0 0,-3 9 0 0,-4 7-816 15,-2 3-160-15,-2 8-48 0,-3 7-4912 0</inkml:trace>
  <inkml:trace contextRef="#ctx0" brushRef="#br0" timeOffset="-178957.1">16297 10028 18431 0,'0'0'0'0,"0"0"0"0,0 0 0 0,0 0 816 15,0 0 160-15,0 0 48 0,0 0 0 0,0 0 0 16,0 0 0-16,0 0 0 0,5-4 0 0,-1 1-832 16,2-1-192-16,0 2 0 0,-1-3 0 0,1 0 864 15,0 1 128-15,0 0 32 0,0-2 0 0,1 0-832 16,1-2-192-16,1 1 0 0,0-4 0 0,2 0 0 0,1 0 0 0,1-1 0 16,1-4 0-16,3 2 864 0,2-4 128 0,2 3 32 0,3-3 0 0,2-1-832 15,2-1-192-15,2-4 0 0,0 3 0 0,-3-7 0 16,-1 1 0-16,-2-3 0 0,0-3 0 0,0-3 0 15,3 0 0-15,2-2 0 0,3 2 0 0,5 2 0 16,4-2 0-16,-1 4 0 0,0 3 0 0,1-4 0 47,-3 0 0-47,-4-3 0 0,-3 1 0 0,-3-8-768 0,-1-2-208 0,-1 0-48 0,0 3 0 0,1 0 832 0,2 4 192 0,1 1 0 0,4 1 0 0,45-48 0 31,-37 33 0-31,-2-9 0 0,-1 2 0 16,-1-1 0-16,-3 4 0 0,-6 4 0 0,1 3 0 0,2 0 0 0,-2-3 0 0,-2-2 0 0,2-2 0 15,0-4 0-15,-2 6 0 0,-2 3 0 0,0 8 0 16,2 3 0-16,-3-1 0 0,-4-1 0 0,0 0 0 16,3-4 0-16,-2-2 0 0,-4-7 0 0,-1 2 0 15,-1 2 0-15,-3 4 0 0,-2 1 0 0,0 1 768 16,-1-1 208-16,-3-3 48 0,-1-2 0 0,0-5-832 16,-2-3-192-16,1 4 0 0,0 3 0 0,0 2 0 15,-1 1 0-15,0-2 0 0,-2-1 0 0,1-4 0 16,-2-5 0-16,-1-2 0 0,0 4 0 0,0 2 0 15,-1 6 0-15,-2 3 0 0,2-1 0 0,-2-1 0 16,-2-4 0-16,-1-2 0 0,0 1 0 0,0-2 0 16,0 4 0-16,-1 4 0 0,-3 5 0 0,-1 0 0 15,-4-4 0-15,-2-4 0 0,-4-5 0 0,-1-2 0 16,-3-2 0-16,-1 4 0 0,-2 7 0 0,1 2 0 16,0 4 0-16,0-2 0 0,-2-3 0 0,2-4 0 0,2-5 0 15,1 0 0-15,3 3 0 0,1 4 0 16,-1 3 0-16,1 3 0 0,-2 2 0 0,-2-3 0 0,-1 1 0 0,-4-3 0 15,-4-4 0-15,-2 0 0 0,-2-3 0 0,-1 6 0 0,1 4 0 16,-1 5 0-16,1 2 0 0,3 2 0 0,2-2 0 0,0 0 0 16,-2 1 0-16,1-3 0 0,-1-2 0 0,-4-2 0 15,-3-1 0-15,1 2 0 0,2 6 0 0,0 0 0 16,0 5 0-16,2 1 0 0,4 1 0 0,1 4 0 16,4-1 0-16,-1 1 0 0,-1 1 0 0,-3 3 0 15,-3-3 0-15,-3 3 0 0,-2-6 0 0,0 4 0 16,-2 0 0-16,2 3 0 0,2 2 0 0,2 0 0 15,3 2 0-15,1-1 0 0,2 2 0 0,-2 0 0 16,-2 2 0-16,-3-2 0 0,-2 3 0 0,-3 0 0 16,0 3 0-16,-1-2 0 0,1 4 0 0,3 1 0 15,2 0 0-15,3 1 0 0,3 2 0 0,0-1 0 16,-2-2 0-16,-3 0 0 0,-3 0 0 0,-4 3 0 16,-2 0 0-16,0 3 0 0,3 0 0 0,-1 0 0 15,1 3 0-15,4 0 0 0,4 1 0 0,-1-2 864 16,0 1 128-16,-3-3 32 0,-4-3 0 0,-2 1-832 15,-1 2-192-15,-1 2 0 0,1 1 0 0,1-2 0 16,2 4 0-16,3-2 0 0,2-1 0 0,-1 2 0 16,-2-4 0-16,-3 0 0 0,-2 0 0 0,-4 1 0 15,0 2 0-15,1-1 0 0,3 4 0 0,2-3 0 16,4 3 0-16,-1 0 0 0,-1-3 0 0,-3 3 0 16,-3-2 0-16,-3 4 0 0,-2 1 0 0,0 1 0 0,2 1 0 15,3 2 0-15,6 2 0 0,2-3 0 0,-1 2 0 0,0-3 0 16,-3 0 0-16,-3 0 0 0,-4 1 0 15,0-3 0-15,3 0 0 0,2 0 0 0,3-3 0 0,5 0 0 0,4 0 0 0,-1-2 0 16,-1-2 0-16,-2 2 0 0,-1 1 0 0,-2-2 0 16,-1 2 0-16,-1-1 0 0,2 0 0 0,-1 2 0 15,2 0 0-15,3-3 0 0,4 2 0 0,2 0 0 16,-1 0 0-16,-1-2 0 0,-2 1 0 0,-1 0 0 16,-3 2 0-16,-1 0 0 0,1-2 0 0,0-2 0 15,1 2 0-15,2-1 0 0,3 2 0 0,3-1 0 16,1-1 0-16,3 2 0 0,3-1 0 0,-1-1 0 15,1 3 0-15,-2 0 0 0,0-2 0 0,-1 0 0 16,-2 0 0-16,-1-2 0 0,-1 2 0 0,1-1 0 16,-1 2 0-16,1-1 0 0,0-1 0 0,1 3 0 15,2 0 0-15,1 0 0 0,2-2 0 0,0 2 0 16,3 2 0-16,3-2 0 0,-1 0 0 0,0 0 0 16,2 1 0-16,-2 1 0 0,1 0 0 0,-3 0 0 15,-3 0 0-15,1 1 0 0,-1 3 0 0,-2 0 0 16,-2 6 0-16,0 0 0 0,-1 1 0 0,1 2 0 15,1 3 0-15,2 0 0 0,0-1 0 0,2-1 0 16,1 1 0-16,1 1 0 0,2-2 0 0,1-5 0 16,3 1 0-16,2 0 0 0,0-1 0 0,0-1 0 15,3-4 0-15,-2 1 0 0,0 1 0 0,1-1 0 16,2-1 0-16,-1 0 0 0,-3 0 0 0,-1 0 0 16,0 0 0-16,-2 0 0 0,-2 3 0 0,-1 3 0 0,2 1 0 15,-3 4 0-15,0 1 0 0,0 0 0 0,0 0 0 16,2-3 0-16,-2 1 0 0,2-1 0 0,3-1 0 0,0-2 0 15,1-3 0-15,2-1 0 0,0-3 0 0,1 0 0 16,-1 1 0-16,2-3 0 0,0-1 0 16,-1 0 0-16,1 0 0 0,0 2 0 0,-1-2 0 0,1 3 0 0,1-1 0 0,0 2 0 15,-1-2 0-15,-1-1 0 0,2 1 0 0,0 0 0 16,0 2 0-16,0-2 0 0,1 2 0 0,0-3 0 16,1-1 0-16,0 2 0 0,2-1 0 0,-1 1 0 15,2 1 0-15,0-4 0 0,-1 1 0 0,0 0 0 31,0 2 0-31,0-4 0 0,-2 1 0 0,3-1-768 0,0 2-208 0,0-2-48 16,-2 0 0-16,2-2 1648 0,2-4 320 0,-2 6 64 0,-1 0 16 0,3-6-832 16,0 0-192-16,0 0 0 0,0 0 0 0,0 0 0 15,0 0 0-15,0 0 0 0,0 0 0 0,0 0 0 16,0 0 0-16,0 0 0 0,0 0 0 0,0 0 0 16,0 0 0-16,0 0 0 0,0 0 0 0,0 0 0 31,0 0 0-31,0 0 0 0,0 0 0 0,-1-8-768 0,1 1-208 0,0 7-48 0,-2-7 0 0,1 1 1648 15,1 6 320-15,0 0 64 0,0-8 16 0,0 8-832 16,0 0-192-16,0 0 0 0,0 0 0 0,0 0 0 16,0 0 0-16,0 0 0 0,0 0 0 0,0 0 0 15,0 0 0-15,0 0 0 0,0 0 0 0,-2 6 0 16,2-6 0-16,-2 6 0 0,-2 0 0 0,2 0 0 31,2 0 0-31,-1 0 0 0,-2-1 0 0,1 1-768 0,1 3-208 0,-1-3-48 0,-3 1 0 0,-1 1 1648 0,1 2 320 16,0-2 64-16,1 1 16 0,-1 0-832 0,0 0-192 15,-1-3 0-15,0 1 0 0,0-1 0 0,0-1 0 0,0-2 0 16,-1 0 0-16,7-3 0 0,0 0 0 0,-7 0 0 0,1-3 0 16,0-2 0-16,2-1 0 0,-1-4 0 0,1 2 0 15,1-2 0-15,2-4 0 0,1 1 0 0,1-2 0 16,0-3 0-16,2-2 0 0,1 1 0 0,1 1 0 0,1 0 0 16,1 0 0-16,1-1 0 0,2 3 0 0,-1 0 0 15,1 1 0-15,-1 0 0 0,-1 2 0 0,1-1 0 16,-1-1 0-16,-1-1 0 0,0 6 0 0,-1-2 0 15,-1-1 0-15,-1 1 0 0,-1 2 0 0,1 0 0 16,-1 2 0-16,1 3 0 0,-1-1 0 0,-3 6 0 16,0 0 0-16,0 0 0 0,0 0 0 0,0 0 0 31,0 0 0-31,0 0 0 0,0 6 0 0,0-1-768 0,3 3-208 0,-2 0-48 0,-1 1 0 0,0 2 832 31,1-1 192-31,0-1 0 0,2 3 0 0,-2-3-1680 16,0 2-304-16,0-1-48 0,0-1-16 0,1 3-1632 15,-1-4-336-15,-1 3-64 0,0 1-2464 0</inkml:trace>
  <inkml:trace contextRef="#ctx0" brushRef="#br0" timeOffset="-178456.7">11266 5290 14335 0,'0'0'0'0,"0"0"0"0,0 0 0 0,0 0 816 16,0 0 160-16,0 0 48 0,0 0 0 0,0 0-832 15,0 0-192-15,0 0 0 0,0 0 0 0,0 0 864 16,0 0 128-16,3-9 32 0,2 3 0 0,0 1-832 31,1-1-192-31,-1 0 0 0,0 0 0 0,1 0-768 0,1 0-208 0,-1 0-48 0,0 0 0 0,0 0 832 16,0 0 192-16,-1 1 0 0,0 1 0 0,0 0 0 15,3-2 0-15,-2 0 0 0,1 0 0 0,1-3 0 16,4 0 0-16,1-2 0 0,1 1 0 0,0-2 768 31,2 0 208-31,0-1 48 0,1 1 0 0,1 0-1648 0,2-4-320 0,1 3-64 0,2-1-16 0,1 2 832 16,2 0 192-16,0 1 0 0,1 3 0 0,-1-2 0 16,-2 2 0-16,-1 4 0 0,-3 1 0 0,-2 3 0 46,-4 3 0-46,-3 1 0 0,-29 8-7424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4:21:50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16441 4812 18431 0,'12'0'0'0,"-5"0"0"0,3-3 0 0,3-2 0 16,3-2 0-16,0-1 0 0,2-1 0 0,0 0 0 15,0-1 0-15,0-2 0 0,-2 3 0 0,0-3 0 16,-2 3 0-16,0 0 0 0,0 3 0 0,0 0 816 16,-1-2 160-16,1 2 48 0,1-1 0 0,1 1-832 15,1-3-192-15,4 0 0 0,1 0 0 0,4-2 864 16,4 0 128-16,2 0 32 0,3 2 0 0,1-3-832 0,4 3-192 16,-1-3 0-16,1 3 0 0,-4-3 0 0,-4 0 0 0,-3 0 0 15,0-2 0-15,-2 2 0 0,1 1 0 0,-1 0 0 16,0 2 0-16,-1-1 0 0,-2 4 0 0,0 2 0 0,-2 0 0 15,2 1 0-15,1 0 0 0,-1 2 0 0,-1 1 0 0,1 0 0 16,2 0 0-16,0-2 0 0,-1-2 0 0,-1 4 0 31,-3-2 0-31,1 2 0 0,-1-3 0 0,-1 2 0 16,-1-1 0-16,0-1 0 0,2 2 0 0,0 1 0 0,2-2 0 0,-1 2 0 0,2 0 0 0,1 0 0 16,2 0 0-16,0 0 0 15,1 0 0-15,-1 0 0 0,-1 2 0 0,0-2 0 0,0 0 0 0,-1 0 0 16,-1-2 0-16,0 2 0 0,-1 0 0 0,2 0 0 15,4 2 0-15,-1-1 0 0,3 2 0 0,0-1 0 16,0-1 0-16,0 2 0 0,-1-1 0 0,-1 2 0 16,0-2 0-16,-2 2 0 0,-2-3 0 0,0 0 0 15,-1-1 0-15,-3 0 0 0,-1 1 0 0,-1 2 0 16,-2-1 0-16,-1 1 0 0,0-3 0 0,0 4 0 16,2 2 0-16,1-4 0 0,1 2 0 0,2-2 0 15,0 4 0-15,1 0 0 0,2 0 0 0,1 0 864 16,1 0 128-16,-1 1 32 0,2 1 0 0,-5-2-832 15,-2 4-192-15,-2-3 0 0,-2 1 0 0,-2 1 0 16,-3-3 0-16,-2-1 0 0,0-1 0 0,-1 2 0 16,0-2 0-16,-2 0 0 0,0 1 0 0,-1 1 0 15,-1 0 0-15,-1 2 0 0,1-2 0 0,0 2 0 16,-2 0 0-16,2 1 0 0,2 2 0 0,-1 1 0 16,-1 0 0-16,0 1 0 0,1 1 0 0,-1 1 0 0,4 1 0 0,-1 1 0 15,0-2 0-15,1 0 0 0,-1 1 0 16,0-1 0-16,2 2 0 0,-1-2 0 0,1 1 0 0,-1-2 0 0,2 2 0 0,-1 1 0 15,-2-5 0-15,0 1 0 0,2-1 0 0,-2 2 0 16,-1-1 0-16,0 1 0 0,2-2 0 16,-1 0 0-16,0-2 0 0,0-1 0 0,1 3 0 0,0-3 0 15,1 1 0-15,-1 1 0 0,0-2 0 0,-1 3 0 16,-1-4 0-16,-1 2 0 0,-1-1 0 0,-2 3 0 16,1 0 0-16,-1 0 0 0,0 0 0 0,-3 3 0 15,0 0 0-15,-1 0 0 0,-1 0 0 0,0 3 0 16,0 0 0-16,-1 0 0 0,1 0 0 0,-2-2 864 15,1 1 128-15,-1-2 32 0,2 1 0 0,-2-2-832 16,0-2-192-16,-2 0 0 0,0-2 0 0,-1 2 0 16,-2 3 0-16,0-2 0 0,-1-2 0 0,0 1 0 15,-4 3 0-15,1-4 0 0,-1 3 0 0,-1 0 0 16,-3-2 0-16,0 3 0 0,0-1 0 0,0 3 0 16,-1 3 0-16,3 0 0 0,3 2 0 0,-3-1 0 15,0-1 0-15,-1 2 0 0,2-1 0 0,-2 0 0 31,0-3 0-31,2 0 0 0,2 0 0 0,-1-3 0 0,-2-2 0 0,1 2 0 0,1-4 0 0,-2 2 0 16,0-1 0-16,-2 0 0 0,0 2 0 0,-1-4 0 16,-1-2 0-16,0 2 0 0,1 2 0 15,-2-1 0-15,0-2 0 0,1 0 0 0,1 1 0 0,1-1 0 16,0 1 0-16,3 0 0 0,2 0 0 0,0-2 0 16,-2 2 0-16,2-2 0 0,1-1 0 0,-1 2 0 0,-2-2 0 15,2-1 0-15,3 0 0 0,0-1 0 0,-4 0 0 0,0 1 0 16,4 0 0-16,-3 0 0 0,-4 1 0 0,-1-1 0 15,0 0 0-15,-2 2 0 16,-1-1 0-16,-2 2 0 16,2 0 0-16,-2 3-768 0,0 0-208 0,-1 0-48 0,0 1 0 0,2 1 1648 0,0 0 320 0,2-1 64 0,2 2 16 0,0-2-832 31,1 1-192-31,-1-4 0 0,-1 1 0 0,0-2 0 0,1 0 0 0,-1-3 0 0,-1 1 0 16,-1-1 0-16,-2-1 0 0,-1 1 0 0,-1-3 0 0,-1 0 0 15,-1-2 0-15,-3 1 0 0,0 2 0 0,2 1 0 16,2-2 0-16,1-2 0 0,0 2 0 0,1-1 0 15,1-2 0-15,-4 0 0 0,-1 0 0 0,-1 0 0 16,1 0 0-16,-2-2 0 0,-1 1 0 0,2 1 0 16,-1 0 0-16,2 0 0 0,0 0 0 0,2-2 0 15,0 1 0-15,1-2 0 0,2-2 0 0,2 1 0 16,1 2 0-16,0 1 0 0,1-2 0 0,-1 0 0 16,-2-3 0-16,0 1 0 0,-1 0 0 0,-2 1 0 15,-1-2 0-15,-1-1 0 0,1-2 0 0,1 3 0 16,1-2 0-16,1 2 0 0,2 0 0 0,1-1 0 15,0 1 0-15,1-3 0 0,1 0 0 0,0 0 0 16,1-1 0-16,2 2 0 0,1-4 0 0,-1 3 0 16,2-3 0-16,0 0 0 0,1-2 0 0,1 1 0 15,0-3 0-15,-1 2 0 0,0-1 0 0,-1-1 0 16,0 2 0-16,-1-2 0 0,0 6 0 0,-2-2 0 16,0-1 0-16,-1 1 0 0,0 2 0 0,1 2 0 15,-1 1 0-15,0 1 0 0,2 0 0 0,1-2 0 0,1-2 0 16,1 4 0-16,1 0 0 0,2 0 0 0,-1-2 0 0,2 1 0 15,2-1 0-15,0-2 0 0,1 0 0 0,0 2 0 0,2-1 0 16,-1 1 0-16,1-4 0 0,-1-1 0 0,1 1 0 0,-1-5 0 16,1-1 0-16,0-1 0 0,1 0 0 15,-1-1 0-15,1-1 0 0,0 1 0 0,0 1 0 0,1 1 0 16,1 0 0-16,0 0 0 0,1 0 0 0,1 3 0 16,0-3 0-16,0 4 0 0,2 1 0 0,-2 1 0 15,1-2 0-15,-1 2 0 0,2 1 0 0,-2-1 0 16,0 0 0-16,1-2 0 0,0 1 0 0,0-1 0 15,-1 0 0-15,0 1 0 0,1-3 0 0,-1 1 0 16,2-2 0-16,-1-2 0 0,1-1 0 0,1-1 0 16,-1-1 0-16,1-2 0 0,0 0 0 0,0 0 0 15,-1 0 0-15,1 3 0 0,0-1 0 0,0 4 0 16,-1 1 0-16,2-1 0 0,1 4 0 0,2 1 0 16,-1-3 0-16,2 2 0 0,0 0 0 0,2-2 0 15,1 1 0-15,-1-1 0 0,0-1 0 0,1-1 0 16,1-4 0-16,0 1 0 0,1-2 0 0,-3 0 0 15,-1 0 0-15,0-3 0 0,0 2 0 0,0 2 0 16,-1-2 0-16,0 3 0 0,-1 0 0 0,1 1 0 31,-2 4 0-31,0-1 0 0,1 4 0 0,-3 1-768 32,-2 3-208-32,1-2-48 0,-5 11-11872 0</inkml:trace>
  <inkml:trace contextRef="#ctx0" brushRef="#br0" timeOffset="6546.67">27367 4590 14335 0,'0'0'0'0,"7"-3"0"0,1-2 0 0,2 0-832 0,1-1-144 0,2 0-48 0,2 1 0 0,1-1 832 16,2 0 192-16,0 0 0 0,1-3 0 0,0 2 768 15,0-1 208-15,0-2 48 0,0 1 0 0,-1 1 0 16,-4-2 0-16,0-1 0 0,2 2 0 0,-1 1-832 16,-1 1-192-16,1-3 0 0,0 4 0 0,2-2 0 15,3 2 0-15,2-2 0 0,6 0 0 0,3 3 0 16,3-4 0-16,3 2 0 0,2 1 0 0,-1-2 0 16,-1 2 0-16,-3-2 0 0,-1 2 0 0,-2-1 0 0,-1 1 0 0,0-3 0 15,-1 2 0-15,5 1 0 0,-1-2 0 0,0 1 0 16,2 1 0-16,-1 0 0 0,0 0 0 0,0 4 0 31,-4-2 0-31,0 4 0 0,0 0 0 0,-3 0 0 0,-2 4 0 0,-1-2 864 0,0 4 128 0,-1-3 32 0,1 3 0 0,2 2-832 16,3 0-192-16,0 0 0 0,3 2 0 0,2-2 0 15,0 1 0-15,1-1 0 0,-2 0 0 0,-1-2 0 16,-1 0 0-16,-3-3 0 0,-1 3 0 0,0-1 0 16,-2 0 0-16,-1 0 0 0,0 0 0 0,1 1 0 15,0 0 0-15,0 0 0 0,1 0 0 0,0 0 0 16,2 1 0-16,-2 2 0 0,-1-2 0 0,1 1 0 15,0 0 0-15,0 2 0 0,-1 2 0 0,1-3 864 32,3 1 128-32,-1-2 32 0,0 0 0 0,2-2-1648 0,2-1-320 0,4 0-64 0,3-2-16 0,1 1 832 15,2 1 192-15,-3 1 0 0,-1-3 0 0,-5 1 0 16,-3 2 0-16,-4 0 0 0,-3-1 0 0,-2 1 0 16,2 0 0-16,-2 3 0 0,-2-3 0 0,0 3 768 15,0-2 208-15,1 4 48 0,3 1 0 0,2 0-832 16,2 3-192-16,1 1 0 0,2 4 0 0,1 1 0 15,0 0 0-15,-1 1 0 0,-3-1 0 0,-1-1 0 16,-1-1 0-16,-3 2 0 0,-3-2 0 0,-2-2 0 16,-1 0 0-16,-2-4 0 0,1 2 0 0,-2 0 0 15,-3-3 0-15,-1-1 0 0,0-3 0 0,-2 0 0 16,-1 1 0-16,-2 1 0 0,1 1 0 0,0-4 0 16,0 1 0-16,-1 0 0 0,3 2 0 0,-1-3 0 0,0 4 0 15,0-2 0-15,1 3 0 0,3 1 0 0,1 1 0 0,0-2 0 0,0 4 0 0,0-1 0 16,0 2 0-16,-2 0 0 0,-2 2 0 15,-1 2 0-15,-2-5 0 0,-2 1 0 0,-2 1 0 0,-2-3 0 16,-2 1 0-16,1-2 0 0,-1-2 0 16,-3 1 0-16,-3 1 0 0,0-2 0 15,-1 3 0-15,-1 1 0 0,-1-4 0 0,0 1 0 0,0 1 0 0,0-2 864 16,0 0 128-16,-1 0 32 0,-3-1 0 0,2 1-832 16,0 0-192-16,1 4 0 0,-1-1 0 0,-4 3 0 15,-3 1 0-15,-2 3 0 0,0 3 0 0,-4 1 0 16,0 2 0-16,-2-5 0 0,2 2 0 0,-2-1 0 15,-1 0 0-15,1 0 0 0,3-3 0 0,0-2 0 16,-1-4 0-16,2 2 0 0,0-2 0 0,-2 0 0 16,-2-2 0-16,-1-1 0 0,-1 0 0 0,0-1 0 15,-1-5 0-15,0 4 0 0,2-1 0 0,0 2 0 16,1-4 0-16,3 1 0 0,2 2 0 0,0-2 0 16,0-1 0-16,0 2 0 0,0-3 0 0,-1 0 0 15,-2-3 0-15,-4 3 0 0,-4-2 0 0,-3 0 0 16,-2 2 0-16,0 0 0 0,0 4 0 0,2-3 864 15,2 1 128-15,2 1 32 0,2-4 0 0,1-1-832 16,-1 0-192-16,-1-2 0 0,-3 0 0 0,-2-2 0 16,-2-2 0-16,-1-2 0 0,2 4 0 0,0-2 0 15,2-2 0-15,3 2 0 0,3 0 0 0,0-2 0 16,-2 1 0-16,0-3 0 0,0 0 0 0,-4 0 0 16,-3 0 0-16,0 0 0 0,0 0 0 0,1 0 0 15,0 0 0-15,3-1 0 0,5 2 0 0,0-2 0 0,-3-1 0 16,2-1 0-16,1 2 0 0,-4-2 0 15,-3-2 0 1,-2-1 0-16,-2-1 0 0,-1 1-768 0,-2-3-208 0,3 1-48 0,6-2 0 0,3-2 832 0,0 3 192 0,2-3 0 0,1 3 0 16,2-5 0-16,0-2 0 0,1-2 0 0,-2 0 0 0,-1-3 0 15,2-2 0-15,-1 0 0 0,3 5 0 0,0 1 0 16,3 1 0-16,1 5 0 0,2 2 0 0,2 2 0 16,3 1 0-16,2 1 0 0,2-1 0 0,0 2 0 15,2-2 0-15,0 0 0 0,3 2 0 0,0-3 0 16,2-5 0-16,-1 0 0 0,0 0 0 0,1-1 0 15,2-2 0-15,-1 1 0 0,0-2 0 0,0-1 768 16,3-4 208-16,1 3 48 0,0-1 0 0,-1 1-832 31,1-2-192-31,-2 2 0 0,1 3 0 0,1 2-768 0,0-2-208 16,0 6-48-16,0 0 0 0,-1-1 1648 0,0 2 320 0,1-2 64 0,0 5 16 0,0-1-832 47,-1 0-192-47,1-2 0 0,0 2 0 0,0 0-768 0,2-1-208 0,0 1-48 0,1 2 0 0,0-1 1648 0,3-4 320 0,1 2 64 0,1-2 16 0,0-2-832 31,3-2-192-31,0-2 0 0,5-3 0 0,2 0-768 0,2 1-208 0,2-1-48 0,2 2 0 0,1-1 832 16,1 1 192-16,-1 3 0 0,0 3 0 0,1 0 768 15,1 1 208-15,0-1 48 0,-2 2 0 0,1-4-832 16,1 3-192-16,0-3 0 0,1-1 0 0,2-1 0 31,6-1 0-31,2-3 0 0,4 0 0 0,0-1-768 16,1 1-208-16,-3 1-48 0,16-2-11872 0</inkml:trace>
  <inkml:trace contextRef="#ctx0" brushRef="#br0" timeOffset="12286.23">2232 6457 10239 0,'0'0'0'0,"6"-4"0"0,1 2 0 0,1-1 816 15,2 2 160-15,-1-2 48 0,2 0 0 0,0 1-832 16,-2-2-192-16,0 1 0 0,-1-3 0 0,1 0 0 16,3-2 0-16,-1-1 0 0,0 0 0 0,-1-1 864 15,3-2 128-15,0 1 32 0,2-5 0 0,0 1-832 0,2-5-192 16,2-4 0-16,4-1 0 0,5-2 864 0,5-2 128 15,5 1 32-15,6 0 0 0,3 2-832 0,2 2-192 0,-4 5 0 0,-4-1 0 0,-3 2 0 16,-4 3 0-16,2 0 0 0,0-6 0 0,5 2 0 16,1-1 0-16,4 1 0 0,1 1 0 15,-1 1 0-15,1-5 0 0,-6 1 0 0,-4 1 0 0,-1-2 0 16,-2 4 0-16,1 1 0 0,1 1 0 0,2-2 0 16,1 4 0-16,1 1 0 0,-1 4 0 0,0 0 0 15,0 3 0-15,-3 0 0 0,-3 4 0 0,-3 1 0 16,-3-2 0-16,-2 2 0 0,-1 1 0 0,-1 1 0 31,2 2 0-31,2 3 0 0,0 0 0 0,1 1 0 0,2 4 0 0,-2 2 0 0,2 2 0 16,0 2 0-16,1 2 0 0,-2 1 0 0,-1 1 0 0,-2-2 864 15,-1 1 128-15,-2-1 32 0,0 4 0 0,-4-4-832 16,-2-1-192-16,-2 0 0 0,-1-1 0 0,-1-1 0 16,2-2 0-16,-2-1 0 0,1 1 0 0,-1-2 0 15,0 4 0-15,0-3 0 0,0 1 0 0,0 0 0 16,0 3 0-16,0 1 0 0,2-1 0 0,-1 4 0 15,2 0 0-15,1 0 0 0,0 0 0 0,1 0 0 16,1 3 0-16,0-3 0 0,1 3 0 0,-1-3 0 16,-3 3 0-16,1-3 0 0,-2 3 0 0,0-3 0 15,-2 1 0-15,-1 1 0 0,-1-1 0 0,-2 2 0 16,-3-3 0-16,-3 3 0 0,0-1 0 0,-2 1 0 16,0 1 0-16,0-1 0 0,-1 0 0 0,-1-1 0 15,-3-1 0-15,0-1 0 0,-2-1 0 0,0-1 864 16,0-1 128-16,-2 1 32 0,-3 1 0 0,-2-1-832 0,-3-1-192 15,0-1 0-15,-2-1 0 0,-1 1 0 16,-2 1 0-16,-3-2 0 0,0 5 0 0,-1-2 0 0,0 3 0 16,0-1 0-16,0 4 0 0,-1 2 0 0,1-3 0 0,2 3 0 0,1 0 0 0,-2-3 0 15,-3-1 0-15,-4 1 0 0,-2 1 0 0,-5-1 0 16,-5-3 0-16,-1-1 0 16,-1-1 0-16,1 0 0 0,2-1 0 0,0-1 0 0,4-1 0 0,-2-1 0 15,-4-1 0-15,-5 1 0 0,-6 1 0 0,-3 4 0 16,-2 3 0-16,3 3 0 0,6-3 0 0,1 2 0 15,0 1 0-15,-2-2 0 0,-3-5 0 0,-2 1 0 16,0-3 0-16,3-3 0 0,3-2 0 0,4 0 0 16,6-4 0-16,-1-2 0 0,-1-2 0 0,-4-2 0 15,-5 2 0-15,-3-3 0 0,-1 1 0 0,3-2 0 16,3 0 0-16,4 0 0 0,3-2 0 0,0 1 0 16,-1 1 0-16,-3 0 0 0,-3-4 0 0,-1 2 0 15,1-4 0-15,1 0 0 0,3-4 0 0,4-1 0 16,7-1 0-16,2-4 0 0,3-2 0 0,1-3 0 15,2-2 0-15,-1-1 0 0,-1-6 0 0,1-1 0 16,0-1 0-16,2 1 0 0,1-1 0 0,2-2 0 16,-1-4 0-16,2-5 0 0,3-7 0 0,3-5 0 15,2-3 0-15,4-1 0 0,3 8 0 0,2-6 0 16,4-3 0-16,3-7 0 0,4-13 0 0,5 4 0 31,4 1 0-15,6 5 0-16,57-110-12240 0</inkml:trace>
  <inkml:trace contextRef="#ctx0" brushRef="#br0" timeOffset="13888.84">7401 6480 14335 0,'0'0'0'0,"0"0"0"0,0 0 0 0,5-8 0 0,3-1 0 0,2-3 0 0,2-1 0 0,2-1 0 16,4-2 0-16,-1-1 0 0,2 1 0 0,0-6 0 16,2-1 0-16,-1-1 0 0,1-2 0 0,1 1 816 15,-1 1 160-15,-1-1 48 0,0 3 0 0,4-2-832 16,3 1-192-16,5 2 0 0,5 3 0 0,5 0 0 15,5 1 0-15,3 2 0 0,-1 2 0 0,-2 1 0 16,0-2 0-16,0 1 0 0,2 1 0 0,5-2 0 16,8 1 0-16,1-1 0 0,1 2 0 0,-3-1 0 15,-4-2 0-15,2 0 0 0,4 3 0 0,6-2 0 16,6-1 0-16,-3-1 0 0,-3 1 0 0,-1-3 0 16,-3 0 0-16,4 3 0 0,3-2 0 0,-1 4 0 15,-1 3 0-15,-7 2 0 0,-6 2 0 0,0-2 0 16,3 1 0-16,4 1 0 0,5 2 0 0,-2 5 864 15,1 8 128-15,-4 0 32 0,-5 5 0 0,4 5-832 32,5 3-192-32,1 4 0 0,0 1 0 0,-5 3-768 0,-6-3-208 0,-6 1-48 0,-5-5 0 0,-1-1 1648 31,3-5 320-31,-1-1 64 0,1 2 16 0,-2 0-832 0,0-1-192 0,-5 7 0 0,-5 1 0 0,-2 5 0 31,-2 3 0-31,-5 3 0 0,-3 0 0 0,-2 0-768 0,-2 3-208 0,-1-3-48 0,1-2 0 0,-1-1 832 16,0 2 192-16,0-2 0 0,-1 3 0 0,-1 4 0 0,-1 8 0 15,-2-2 0-15,0 0 0 0,0-3 0 0,-2-6 0 0,-1-4 0 16,-2-3 0-16,0-1 768 0,-3-3 208 0,-1-1 48 0,-1-6 0 16,-3 2-832-16,-1-4-192 0,-2 5 0 15,-3-2 0-15,-3 2 864 0,-2 7 128 0,-3 2 32 0,-2 4 0 16,-5 1-832-16,-3 1-192 0,-1-1 0 16,-1-3 0-16,-1-2 0 0,-1-2 0 0,-2-4 0 0,0-1 0 15,-5-3 864-15,-6 2 128 0,-5-4 32 16,-6 1 0-16,-2-1-832 0,-3 4-192 0,5-2 0 0,6 0 0 0,-3-3 0 15,-4-2 0-15,-5-4 0 0,-6-1 0 0,-3 1 864 16,-1-2 128-16,5-1 32 0,5 0 0 0,-3 0-832 16,-6 3-192-16,-2-3 0 0,-4 2 0 0,0 0 0 31,5 1 0-31,2-2 0 0,3 0 0 0,-5-1-768 0,-8 2-208 0,1-1-48 0,0-5 0 16,3-1 1648-1,4 2 320-15,-3-2 64 0,-2 0 16 0,-5 1-1648 0,-5 0-320 0,5 1-64 0,9-3-16 0,0 3 832 16,-2 3 192-16,-5-4 0 0,-3 1 0 0,2 0 0 15,6 1 0-15,3-1 0 0,3-3 0 0,0 0 0 16,1 0 0-16,1-6 0 0,-1 0 0 0,3-3 0 16,4-4 0-16,6 0 0 0,7-2 0 0,0-1 768 31,3-3 208-31,-2-2 48 0,1-2 0 0,-3 1-1648 0,-2-1-320 0,-1-1-64 0,-2-1-16 0,3 0 1648 31,4 3 320-31,2-3 64 0,2 1 16 0,0 0-1648 0,0-2-320 0,-1 1-64 0,0-1-16 16,-1-2 832-16,0-1 192 0,1-5 0 0,3-2 0 0,3-11 768 0,3-7 208 15,5-1 48-15,5-2 0 0,5 2-832 0,5 2-192 0,6-2 0 0,5-7 0 0,9-14 0 16,8-14 0 0,8 3 0-16,8 8 0 0,5-5 0 0,5-3 0 0,-1-3 0 15,-1 0 0-15,3 6 0 16,5 3 0-16,8-3 0 16,10-6 0-16,4-1-1600 0,2 0-352 0,2 2-80 0,2-3-9840 0</inkml:trace>
  <inkml:trace contextRef="#ctx0" brushRef="#br0" timeOffset="68525.87">13987 8290 18431 0,'0'0'0'0,"0"0"0"0,0 0 0 0,0 0 0 16,6 2 0-16,1-2 0 0,2-2 0 0,2-4 0 15,1 0 0-15,0-4 0 0,-2 2 0 0,0-4 816 32,-2 0 160-32,-1-1 48 0,-1-1 0 0,0-1-832 0,1-3-192 0,-1-2 0 0,0 1 0 0,2-3 0 31,3-1 0-31,2-1 0 0,3 2 0 0,1-1 0 0,4 1 0 0,1 2 0 0,3 1 0 0,0-2 0 16,-1-3 0-16,0 0 0 0,-1-2 0 0,1 1 0 15,1 0 0-15,1-1 0 0,3-3 0 0,1 0 0 31,2 1 0-31,1 0 0 0,-1 3 0 0,0 2 0 0,0-1 0 0,-1 4 0 0,-3 3 0 0,-1 3 0 16,-1-2 0-16,-1 4 0 0,-1 1 0 0,-1-1 0 16,-2 0 0-16,0 2 0 0,2 2 0 0,1 1 864 15,1-1 128-15,2 4 32 0,1 2 0 0,3-1-832 16,3 3-192-16,0 0 0 0,0 3 0 0,0-3 0 16,-1 2 0-16,-1-1 0 0,-2 2 0 0,-1-3 0 15,0-4 0-15,1 2 0 0,2-2 0 0,2-1 0 16,2 2 0-16,-1-1 0 0,2 4 0 0,0-2 0 0,0 2 0 15,-3 0 0-15,-1 2 0 0,-2 1 864 16,-1 0 128-16,-4 0 32 0,-3 1 0 0,0 1-1648 16,5 1-320-16,0-2-64 0,1 1-16 0,0 5 1648 0,3 4 320 0,0-1 64 0,0 4 16 15,0 2-832-15,1 2-192 0,-4 1 0 0,-1 0 0 0,-4 0 0 16,1-1 0-16,-2-1 0 0,-2-3 0 16,-1 3 0-1,1-1 0-15,-1 1 0 0,0 0 0 0,1-1 0 0,1 1 0 0,0-2 0 16,1-1 0-16,-1 1 0 0,1 2 0 0,-2-1 0 0,0 2 0 0,-2 5 0 31,0 0 0-31,-3 8 0 0,0 3 0 0,-1 4 864 0,-1 2 128 0,1-2 32 0,-2-1 0 0,-3-4-832 16,1 2-192-16,0-1 0 0,-1-4 0 0,0 3 0 15,-2-3 0-15,-1 6 0 0,0 1 0 0,-1 2 0 16,-1 2 0-16,0-1 0 0,0-1 0 0,-3-3 0 16,-2-2 0-16,-1-2 0 0,-2 1 0 0,-1-3 0 15,-3-2 0-15,-2 3 0 0,1 6 0 0,-3 2 0 16,-1 0 0-16,-1 1 0 0,-2-4 0 0,-3-4 0 15,-1-4 0-15,-1-1 0 0,-2-3 0 0,0-1 0 16,-3-3 0-16,0-1 0 16,0 2 0-16,0 1 0 0,0-1 0 0,0 3 0 0,2 0 0 0,-2 6 0 15,0-3 0-15,-4 2 0 0,-2 2 0 0,-4-1 0 16,-6-3 0-16,-3-3 0 0,-2-3 0 0,0-3 0 16,1-2 0-16,2-1 0 0,5 0 0 0,-1-4 0 15,0-1 0-15,-4-4 0 0,-3 0 0 0,-4-1 0 16,-4-2 0-16,1 1 0 0,2 1 0 0,2-4 0 15,5 2 0-15,2-4 0 0,0 0 0 0,-3-2 0 16,-5-2 0-16,-1 0 0 0,0 0 0 0,0-2 0 0,1-2 0 0,4-2 0 0,4 1 0 16,3-3 0-16,2-2 0 0,-1 0 0 0,-2-3 0 0,-3-2 0 15,-1 0 0-15,0-2 0 0,1-2 0 0,1-2 0 16,-1-2 0-16,4-3 0 0,4-1 0 0,2 1 0 16,0 1 0-16,0-3 0 0,1 3 0 0,-3 1 0 15,0 1 0-15,-1 1 0 0,1-1 0 0,2 2 0 16,1-5 0-16,3 0 0 0,0-3 0 15,3-6 0-15,2-4 0 0,4-5 0 0,2 4 0 0,2 1 0 16,1 5 0-16,1 0 0 0,1 6 0 0,1 2 0 16,3-2 0-16,-2-1 0 0,0 3 0 0,2-1 0 15,-1 0 0-15,1-5 0 0,-1 1 0 0,3-1 0 16,2-1 0-16,2 0 0 0,2-1 0 0,2 5 0 16,2-1 0-16,1 2 0 0,2 3 0 0,0-1 0 15,1-4 0-15,1-2 0 0,1-3 0 0,0-4 0 16,2-4 0-16,1-3 0 0,1 0 0 0,2 0 0 15,4 3 0-15,4 2 0 0,3 4 0 0,5-5 0 16,5-2 0-16,6-5 0 0,2-5 0 0,0 0 0 16,0 5 0-16,-3 1 0 0,-1 8 0 0,3 2 0 15,7 5 0-15,4 4 0 0,2 4 0 0,-1 4 0 32,2 4 0-32,-4 4 0 0,-6 3 0 0,-1 3-4048 15,1 0-864-15,-9-3-160 0,-10-6-3728 0</inkml:trace>
  <inkml:trace contextRef="#ctx0" brushRef="#br0" timeOffset="148457.32">19080 3007 18431 0,'-7'53'0'0,"2"-28"0"0,0 5 0 0,-1 8 816 16,2 10 160-16,-5 3 48 0,0 2 0 0,-1-4 0 16,3-2 0-16,-2-7 0 0,-3-3 0 0,1-10-832 15,2-5-192-15,-2-5 0 0,-1-2 0 0,0-6 0 16,1-3 0-16,0-4 0 0,-1 0 0 0,0-6 0 15,1-4 0-15,0-4 0 0,1-3 0 0,-1-9 0 32,-1-7 0-32,2-8 0 0,0-10 0 0,2-2-768 0,2 0-208 0,1 0-48 0,3 3 0 0,0-3 832 15,4-6 192-15,0-6 0 0,4-7 0 0,1 3 768 16,4 5 208-16,2 5 48 0,1 7 0 0,3 1-832 16,2 2-192-16,0-2 0 0,2 1 0 0,0-2 0 15,2 3 0-15,-2 6 0 0,0 3 0 0,-1 7 0 16,-1 4 0-16,-1 5 0 0,-2 2 0 0,1 5 0 15,1 3 0-15,1 0 0 0,0 2 0 0,2 5 0 0,1 1 0 0,1 2 0 16,1 4 0-16,0 4 0 0,0 5 0 0,1 6 0 0,-1 10 0 0,-1 6 0 16,-1 12 0-16,-2 0 0 0,-1-3 0 0,-1 3 0 15,-1 3 0-15,-1 0 0 0,0-2 0 16,-1 8 864-16,2 5 128 0,-2-1 32 0,0-3 0 0,-2-5-832 16,-1-4-192-16,-2-8 0 0,-1-7 0 0,0-3 0 15,2 1 0-15,-2-3 0 0,-2-5 0 0,2-3 0 16,0-3 0-16,0-3 0 0,-2-5 0 0,-1-1 0 15,-1-1 0-15,-5-5 0 0,0 0 0 0,8-6 864 16,0 1 128-16,0 1 32 0,-1-5 0 0,0 0-832 16,1-2-192-16,-2-2 0 0,-1-2 0 0,1-3 0 15,-1-3 0-15,-1-6 0 0,-1-3 0 0,2-10 864 16,1-7 128-16,0-2 32 0,0 2 0 0,0 4-832 16,1 1-192-16,0 1 0 0,0 2 0 0,1-6 0 31,1-6 0-31,-2-3 0 0,0-3 0 0,-1 5-768 15,-1 3-208-15,-2 8-48 0,0 5 0 0,-1 6 0 16,2 5 0-16,-1 8 0 0,1 5 0 0,0 0-1632 16,4 4-336-16,1 4-64 0,3 6-6160 0</inkml:trace>
  <inkml:trace contextRef="#ctx0" brushRef="#br0" timeOffset="148926.18">20437 3058 26623 0,'18'-4'0'16,"-9"2"0"-16,4-2 0 0,0 4-832 0,-1 0-144 0,-1 0-48 0,-2-2 0 0,0 1-816 0,0-2-160 0,1 1-48 15,-1-2 0-15,-1-2 2464 0,1-2 480 0,-1-4 112 0,2-3 16 0,-2-7 0 16,-1-5 0-16,0-3 0 0,0-3 0 0,-1 0-832 16,-1 2-192-16,-3 1 0 0,1 7 0 0,-6-1 864 15,-1 5 128-15,-2 1 32 0,-2 6 0 0,-1 0 0 16,-2 0 0-16,1 3 0 0,-1 3 0 0,-3 0-832 16,-3 0-192-16,-1 4 0 0,2 2 0 0,-3 2 0 15,-2 2 0-15,1 2 0 0,1 6 0 0,-1 3 0 16,-1 9 0-16,2 3 0 0,4 9 0 0,2-1 0 15,3 4 0-15,3 1 0 0,4-7 0 0,3 0 0 16,3-3 0-16,3-5 0 0,2-3 0 0,3-3 0 16,-1-1 0-16,3-3 0 0,2 0 0 0,0-3 0 15,0-3 0-15,3 1 0 0,2-2 0 0,1-2 864 32,-2-3 128-32,1-3 32 0,1-3 0 0,0-3-1648 15,2-2-320-15,2-8-64 0,2-2-16 0,3-5 0 31,0-2 0-31,-1-11 0 0,22-72-10240 0</inkml:trace>
  <inkml:trace contextRef="#ctx0" brushRef="#br0" timeOffset="149137.47">21017 2126 18431 0,'0'0'0'0,"0"-9"0"0,0 9 0 0,0 0 816 0,0 0 160 0,0 0 48 16,0 0 0-16,3 6-832 0,-1 3-192 0,0-1 0 0,2 4 0 0,-2 1 864 15,0 1 128-15,-1 2 32 0,0 1 0 0,1 1 0 16,1 5 0-16,0 3 0 0,2 1 0 0,0 5 0 15,1 1 0-15,2 4 0 0,2-1 0 0,1-1-832 16,4 2-192-16,-1 0 0 0,-1 1 0 0,0 5 0 16,-1 7 0-16,-1 2 0 0,-1 3 0 0,-1-2 0 47,-3-6 0-47,-3-4 0 0,-15 5-13888 0</inkml:trace>
  <inkml:trace contextRef="#ctx0" brushRef="#br0" timeOffset="149654.38">20947 2768 30719 0,'23'-8'0'0,"-12"2"0"0,2 2 0 0,3-2 0 16,3 0 0-16,1 2 0 0,2 0 0 0,2 0 0 15,3 4 0 1,1-2 0-16,1 1 0 0,1 1-832 16,0-3-144-16,-1 3-48 0,-2-2 0 0,-1 1-816 0,-2-4-160 15,-3 2-48-15,0-3 0 0,-4-3 832 0,0 2 144 0,-3 1 48 0,-2-2 0 0,-2 1 2448 0,-3-4 496 16,-1 2 112-16,-2 0 16 0,0 2-832 0,-4 7-144 16,0 0-48-16,0 0 0 0,2-6 0 0,-2 6 0 0,0 0 0 0,0 0 0 15,0 0-816-15,0 0-208 0,0 0 0 0,0 0 0 0,6 3 0 16,0 3 0-16,1 1 0 0,1 5 0 0,0 0 0 15,0 1 0-15,2 3 0 0,0 6 0 0,2-2 864 16,4 5 128-16,0-2 32 0,2 1 0 0,1-2-832 16,0-1-192-16,0-3 0 0,-1-3 0 0,-2-3 0 15,0 0 0-15,-2-6 0 0,-1 0 0 0,-2-5 0 16,-4-5 0-16,-3-5 0 0,-3-9 0 0,-2-3 0 31,-4-9 0-31,-1-1 0 0,-2-1 0 0,-1 1-768 0,0 4-208 0,-1-2-48 16,1 7 0-16,-1-4 832 0,1 1 192 0,-1-1 0 0,2 1 0 0,-2-3 0 15,1 2 0-15,1 3 0 0,1 1 0 0,1 4 0 16,2 5 0-16,0 1 0 0,2 4 0 0,2 8 0 31,0 0 0-31,0 0 0 0,5 8 0 0,1 0-864 16,2 1-128-16,0-1-32 0,2 1 0 0,1 0 0 16,2 1 0-16,0 0 0 0,0-2 0 0,1 0 0 15,1-2 0-15,0 0 0 0,0 0-6960 0</inkml:trace>
  <inkml:trace contextRef="#ctx0" brushRef="#br0" timeOffset="149899.25">21898 2565 18431 0,'0'0'0'0,"0"0"0"0,4 6 0 0,1-1 0 0,1-2 0 15,-1 0 0-15,1 1 0 0,2 1 0 0,0-4 0 16,0 2 0-16,2-1 0 0,-1-1 816 0,2-2 160 16,-2 1 48-16,0 4 0 0,0-4 816 0,2 0 160 0,0-3 48 0,-2 2 0 0,2 1-832 15,2 0-144-15,1 1-48 0,0 2 0 0,0 0-816 16,2 2-208-16,-2-2 0 0,-1 3 0 0,-1 3 0 15,-1-2 0-15,-2 2 0 0,-2 2 0 0,-1-1 0 16,-2-2 0-16,-2-1 0 0,-1 1 0 0,-1-2 0 16,0-6 0-16,0 0 0 0,0 0 0 0,0 0 0 15,-5-3 0-15,-3-3 0 0,0-3 0 0,-1 0 0 32,-3-3 0-32,0-2 0 0,-1-2 0 0,1-4-3232 15,0-2-688-15,3-8-144 0,0-6-5760 0</inkml:trace>
  <inkml:trace contextRef="#ctx0" brushRef="#br0" timeOffset="150292.15">22453 2240 30719 0,'-12'17'0'0,"5"-9"0"0,0 3 0 0,-1 4 0 15,3 3 0-15,-4 3 0 0,-1 3 0 0,0 1 0 16,3 1 0-16,0 1 0 0,0-3 0 0,2-1 816 16,4-5 160-16,1 1 48 0,1 0 0 0,1-2-832 15,2-4-192-15,1-2 0 0,1-5 0 0,1-3 0 16,0-2 0 0,0-2 0-16,0-5 0 0,1-6-768 0,3-2-208 0,-1-5-48 0,-2-2 0 0,1-9 832 15,4-3 192-15,-1-6 0 0,-1 1 0 0,0 1 0 0,2-1 0 0,-1 5 0 16,-2 4 0-16,1 5 0 0,2 1 0 0,-2 2 0 0,-2 6 0 0,2 2 768 31,-2 2 208-15,1 4 48-16,-1 5 0 0,1 2-1648 0,-1 2-320 0,1 4-64 0,1 1-16 0,0 4 832 0,2 4 192 0,1 3 0 0,0 6 0 15,0 3 0-15,-1 0 0 0,0 1 0 0,-1-1 0 0,0-3 0 32,0 0 0-32,0-7 0 0,0-4 0 0,-2-4-864 15,0-7-128-15,-1-7-32 0,1-4 0 0,-2-11-816 16,-1-5-160-16,0-5-48 0,0 0-6544 0</inkml:trace>
  <inkml:trace contextRef="#ctx0" brushRef="#br0" timeOffset="150471.49">22903 1371 22527 0,'4'21'0'0,"-1"-8"0"0,2 7 0 0,0 4 816 15,3 3 160-15,-1-2 48 0,0 1 0 0,2 2 0 16,3 1 0-16,1-1 0 0,2-1 0 0,0 5 0 15,2 5 0-15,0 4 0 0,1 10 0 0,1 0-832 47,0 0-192-47,-1-4 0 0,-4 36-13888 0</inkml:trace>
  <inkml:trace contextRef="#ctx0" brushRef="#br0" timeOffset="151070.57">20438 3709 22527 0,'24'9'0'0,"-12"-6"0"0,4-3 0 0,3 0 816 0,3-3 160 0,5-3 48 0,6-5 0 0,9 2-832 31,8-4-192-31,3 1 0 0,2 0 0 0,-1 0 864 16,0-2 128-16,0 1 32 0,6-4 0 0,3-1-832 31,2-1-192-31,3 0 0 0,0 1 0 0,-2-8-768 0,-3-3-208 0,5-6-48 0,8-5 0 0,4-1 832 16,2-2 192-16,-1 2 0 0,-2 2 0 0,10 1 0 0,13 4 0 0,-2-2 0 0,-5 0 0 0,11-3 0 31,12-6 0-31,-2-2 0 0,-10-2 0 0,7 0-1680 16,9 2-304-16,-9 4-48 0,-11 7-16 0,-4 4 0 0,-2 1 0 0,-6 2 0 0,-4 1 0 0,-10 2 1648 31,-9 7 400-31,-10 0 0 0,-9 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4:54:51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13145 6035 14335 0,'0'0'0'0,"-8"0"0"0,0 0 0 0,0 1 816 16,1 2 160-16,-1-3 48 0,-1 2 0 0,0-1-832 15,-2 2-192-15,-1 0 0 0,0 3 0 0,-1 3 864 16,-2-2 128-16,1 3 32 0,0 0 0 0,-1 3-832 15,0 4-192-15,-1 0 0 0,1 2 0 0,-2 5 864 16,0 0 128-16,-1 1 32 0,0-1 0 0,0-1-832 16,3-1-192-16,-1 1 0 0,3-2 0 0,1-2 864 15,4-2 128-15,3-1 32 0,4-2 0 0,1-2-832 32,1 0-192-32,2-3 0 0,0 3 0 0,3-5-768 0,4 2-208 0,0-3-48 0,2-3 0 15,1 2 1648-15,3-4 320 0,-1 1 64 0,1-2 16 0,-1 0-832 31,2-2-192-31,0-2 0 0,1 1 0 16,2-3-768-16,3-2-208 0,0 2-48 0,0-1 0 0,2 2 832 0,1 1 192 0,-1 2 0 0,0 1 0 0,-1 1 0 0,0 1 0 0,-3 2 0 0,-3 3 0 0,-3 3 768 16,1 3 208-16,-4 2 48 0,-5 2 0 0,-3 8-832 31,-1 8-192-31,-4 3 0 0,-3 6 0 0,-3 2 0 0,-4 1 0 0,-2-5 0 0,-1 0 0 0,-3-7 0 16,-2-1 0-16,0-3 0 0,0-7 0 0,-1-1 0 31,0-1 0-31,0-3 0 0,2-6 0 0,1 0-1600 31,2-7-352-31,2 0-80 0,5-34-8208 0</inkml:trace>
  <inkml:trace contextRef="#ctx0" brushRef="#br0" timeOffset="191.48">13467 6498 26623 0,'16'6'0'0,"-7"-5"0"0,1 4 0 0,2-1 0 16,1 2 0-16,0 0 0 0,0 1 0 0,0 1 0 16,-1 2 0-16,0 0 0 0,-1 2 0 0,-2 1 0 15,0 1 0-15,-2 2 0 0,-1 2 0 0,-2-3 0 32,0-1 0-32,-3-1 0 0,-2-1 0 0,-1-3-1648 15,-3-3-320-15,5-6-64 0,-10-6-6560 0</inkml:trace>
  <inkml:trace contextRef="#ctx0" brushRef="#br0" timeOffset="357.17">13533 6217 14335 0,'0'0'0'0,"6"2"816"0,-1 1 160 0,1 3 48 0,0-3 0 16,0 3-832 0,0 0-192-16,-1 0 0 0,0-4 0 0,-5-2-768 15,7-2-208-15,0-3-48 0,1 0 0 0,0 0-816 0,3-1-160 0,0 0-48 16,4 3 0-16,0 0 1648 15,3 3 400-15,0 1 0 0,0 1 0 0</inkml:trace>
  <inkml:trace contextRef="#ctx0" brushRef="#br0" timeOffset="789.74">13858 6234 10239 0,'0'0'0'0,"5"5"0"0,0 1 0 0,0 2 816 16,-1 0 160-16,2 1 48 0,1 0 0 0,1-2 0 16,-2 2 0-16,1 0 0 0,2-1 0 0,1-1 0 15,-1 4 0-15,1-2 0 0,-1 0 0 0,1 0-832 16,-1 3-192-16,1 0 0 0,-1-2 0 0,1 1 1680 15,0 1 304-15,0-2 48 0,-1 1 16 0,1 1-1648 16,1 0-400-16,-2 1 0 0,-1 1 0 0,-1-2 0 16,-1 1 0-16,-1-1 0 0,-2 0 0 0,-2 0 0 15,-1-3 0-15,-3 0 0 0,0-1 0 0,-2-4 0 16,-1-1 0-16,-1-3 0 0,-1-2 0 0,-2-3 0 16,1-3 0-16,-2-4 0 0,0 0 0 0,2-1 0 31,-1 1 0-31,1-5 0 0,0-2 0 0,1-2-1552 0,0-6-400 15,0-3-80-15,0-5-16 0,2-7 0 0,2-1 0 16,0 2 0-16,4 4 0 0,0 4 832 0,1 5 144 0,2 5 48 0,0 1 0 0,1 6 816 16,2 3 208-16,1 1 0 0,2 2 0 0,3 2-864 15,4 0-128-15,0 2-32 0,2 1 0 16,2 2 0-16,3-1 0 0,-1 3 0 0,0 1 0 0,-1 0 1648 0,1 2 320 0,-2 1 64 0,0 1 16 0,-2 4 816 16,-3 2 160-16,2 4 48 0,1 2 0 15,-2 1 816-15,0 7 160 0,-1 3 48 0,1 4 0 16,-1 1-2464-16,0 2-480 0,1-4-128 0,-1 0 0 0,-1-5 0 31,0 1 0-31,-3-7 0 0,1-2 0 0,-1-4-800 16,-3-1-176-16,-2-4-48 0,0-2 0 0,-6-6 832 0,0 0 192 0,0 0 0 0,-2-12 0 0,-3-3 0 15,-2-6 0 1,-1-8 0-16,-2-7 0 0</inkml:trace>
  <inkml:trace contextRef="#ctx0" brushRef="#br0" timeOffset="910.73">14356 5607 14335 0,'0'0'0'0,"0"0"0"0,0 0 0 0,6 6 0 16,-1 4 0-16,-1 2 0 0,0 4 0 0,1 1 816 31,-1 1 160-31,2-1 48 0,1-3 0 0,3-6-1648 16,2-2-320-16,1-7-64 0,1-6-5328 0</inkml:trace>
  <inkml:trace contextRef="#ctx0" brushRef="#br0" timeOffset="1453.43">15301 6031 30719 0,'0'0'0'0,"6"2"0"0,1 0 0 0,2 2 0 0,3 2 0 0,0 3 0 0,0 6 0 0,1 4 0 31,0 8 0-31,0 7 0 0,-1 5 0 0,0 7 0 16,-1 2 0-16,-3 0 0 0,-1-6 0 0,-2 4-1648 15,-2-1-320-15,-1 2-64 0,-2 4-8208 0</inkml:trace>
  <inkml:trace contextRef="#ctx0" brushRef="#br0" timeOffset="2924.04">16340 5554 26623 0,'0'0'0'0,"0"0"0"0,0 0 0 0,0 0 0 16,4 6 0-16,2 0 0 0,0 4 0 0,1 5 0 16,3 9 0-16,1 6 0 0,1 6 0 0,1 6 0 15,1 3 0-15,0-3 0 0,0 0 0 0,2-2 0 16,0 1 0-16,0 4 0 0,0 4 0 0,-1 2 0 15,-2 0 0-15,-3-3 0 0,-1-9 0 0,-3-8 0 16,-2-5 0-16,0-7 0 0,0-5 0 0,-3-5 816 16,-1-9 160-16,0 0 48 0,0 0 0 0,-9-3-832 15,0-9-192-15,-1-6 0 0,1-7 0 0,-1-7 0 32,1-7 0-32,1-3 0 0,0 2 0 0,1 0-768 0,1-1-208 0,2-6-48 0,1-8 0 0,2-11 832 15,1-11 192-15,1 4 0 0,2 8 0 0,1-3 768 16,2-1 208-16,3-5 48 0,0-5 0 0,2 10-832 15,0 12-192-15,0 15 0 0,1 10 0 0,-2 7 0 16,-1 7 0-16,1 4 0 0,2 6 0 0,-2 8 0 16,1 4 0-16,0 9 0 0,2 7 0 0,0 10 864 0,1 12 128 0,0 0 32 15,3 6 0-15,0 0-832 16,-1 3-192-16,1 2 0 16,-1-1 0-16,2 9-768 0,0 5-208 0,-1-3-48 0,-3-6 0 0,-2-6 832 15,-2-5 192-15,-4-8 0 16,-2-7 0-16,-5-1-864 0,-4-4-128 0,-4-1-32 0,-6-1 0 0,-1-1 0 15,-3-1 0-15,-2-1 0 16,1-3 0-16,-3 0-816 0,-5-6-160 0,-1-3-48 0,-2-1 0 0,-3-4 1648 0,1-4 400 0,1-4 0 0,2 0 0 0,3-3 0 16,3-5 0-16,4 0 0 0,4 0 0 0,1-2 736 15,5 1 224-15,3-2 64 0,2 6 0 0,4-1-832 16,3 2-192-16,3 2 0 0,3 3 0 0,3-2 1680 16,2 4 304-16,3-3 48 0,6 2 16 0,2-1-832 15,4 2-144-15,2-1-48 0,1-2 0 0,1-2-816 16,0-2-208-16,0-2 0 0,-3-1 0 0,3-7 0 31,5-4 0-31,1-1 0 0,0-7 0 0,1-7-768 16,2-8-208-16,-3 0-48 0,-3 3 0 0,-3 1 0 15,-3 4 0-15,-4-2 0 0,-4-3 0 0,-4 2-816 0,-3 0-160 0,-4-3-48 0,-4 0 0 0,-3-2 2464 16,-2 0 480-16,-1 6 112 0,-1 3 16 0,0 3-832 16,-1 3-192-16,-1 4 0 0,1 3 0 0,-2 0 864 31,1 1 128-31,-2 2 32 0,1-1 0 0,1 1-1648 0,-1 2-320 0,1 1-64 0,0 3-16 0,1 2 832 15,0 4 192-15,2 8 0 0,0 0 0 0,0 0 768 0,0 0 208 0,0 0 48 16,0 0 0-16,1 8 0 0,0 2 0 16,1 4 0-16,3 0 0 0,1 3 0 0,2 0 0 0,1 4 0 15,1-2 0-15,1 7-832 0,1 9-192 0,1 8 0 16,0 8 0-16,0 0 0 16,0 0 0-16,0-3 0 15,0-6 0-15,-1-6-768 0,0-3-208 0,-3-3-48 16,0-3 0-16,-3-3 0 0,-2-3 0 0,0-5 0 0,-2-3 0 0,-2-5 832 0,-2-2 192 0,2-6 0 0,0 0 0 0,0 0 0 31,0 0 0-31,-4-8 0 0,4-2 0 0,0 1-864 16,2-3-128-16,0-2-32 0,2 1 0 0,0-3 0 15,1-2 0-15,0 1 0 0,0-1 0 0,1-4 832 0,1 2 192 0,0 5 0 0,0 1 0 0,0 3 1600 16,1 5 352-16,1 0 80 0,-1 4 16 0,0 2-832 16,2 2-144-16,-1-1-48 0,3 2 0 0,1-1 0 15,4 2 0-15,-1-1 0 0,1 2 0 0,1-4-816 16,1 1-208-16,1-2 0 0,0 2 0 0,-2-4 0 15,-3-4 0-15,0 1 0 0,-2-5 0 0,0-5 0 16,1-3 0-16,-2-2 0 0,-1-5 0 0,-1-1 0 31,2-4 0-31,-2 3 0 0,-3 2 0 0,-2 1-768 0,-1 3-208 0,-1 0-48 0,-3 6 0 16,-1-1 1648-16,1 5 320 0,-4-1 64 0,-2 3 16 0,1 2-832 16,3-1-192-16,-2 2 0 0,4 6 0 0,-7-4 0 15,7 4 0-15,-8 2 0 0,-2 2 0 0,2 6 0 16,2 2 0-16,-1 7 0 0,-4 7 0 0,1 10 0 15,3 10 0-15,-2 4 0 0,0-2 0 0,3-3 0 16,3-2 0-16,3-5 0 0,2-5 0 0,1-3 0 16,3-6 0-1,1-3 0-15,-1-3 0 0,1-5-1600 16,3-1-352-16,-1-8-80 16,19-29-8208-16</inkml:trace>
  <inkml:trace contextRef="#ctx0" brushRef="#br0" timeOffset="3119.45">18155 4897 22527 0,'5'18'0'0,"-3"-10"0"15,2 5 0-15,-1 1 816 0,0-1 160 0,-1 1 48 0,2 2 0 0,-2-2-832 16,0 2-192-16,-1-3 0 0,1 3 0 0,-1 0 864 16,1 3 128-16,-1 2 32 0,1 2 0 0,-2 2-832 31,-2 2-192-31,0 0 0 0,-2 2 0 0,-1-2-768 31,-4-3-208-31,0-3-48 0,-25-6-10240 0</inkml:trace>
  <inkml:trace contextRef="#ctx0" brushRef="#br0" timeOffset="3633.46">17817 5007 18431 0,'17'-2'0'0,"-8"2"0"0,0 2 0 0,4-1 816 16,3 2 160-16,0 0 48 0,3 1 0 0,4 1 0 15,2 0 0-15,1 1 0 0,1 0 0 0,1 0 0 16,-1 0 0-16,-1-2 0 0,-2-1 0 0,-1 0-832 16,2-1-192-16,0-2 0 0,0-1 0 0,0 0 0 15,1-3 0-15,0 2 0 16,2-4 0-16,-2 0-2416 0,-1 0-528 16,-1-2-96-16,0 1-32 0,-1-2 0 0,-2 0 0 0,0-1 0 0,-2-4 0 0,-4-1 3280 0,-2-3 656 15,-1-2 128-15,-1 1 32 0,-2-3 816 0,-1 4 160 0,2-2 48 0,-1 5 0 16,-1-3-1648-16,-3 3-400 0,1 0 0 0,0 3 0 15,-2 2 0-15,-2-2 0 0,-1 4 0 0,2-1 0 0,-3 2 896 16,0 7 112-16,-5-6 16 0,-1 0 0 0,-2 3-832 16,-2 0-192-16,-3 0 0 0,-1 0 0 0,-3 3 864 15,-2-2 128-15,-1 4 32 0,0 1 0 0,-2 4 0 16,-5 2 0-16,1 6 0 0,1 5 0 0,0 1-832 16,2 6-192-16,3 1 0 0,2-1 0 0,1 0 864 31,3 0 128-31,2-4 32 0,1 0 0 0,3-1-1648 0,1-3-320 0,1-2-64 15,2-4-16-15,3-1 832 0,2-4 192 0,2-4 0 0,-3-4 0 0,8 0 0 32,4-4 0-32,2-2 0 0,3-4 0 0,1-3-864 0,2-3-128 0,1-2-32 0,2-4 0 15,-1-3 832-15,2-1 192 0,0-3 0 0,-1-4 0 0,-2 0 768 16,-5-2 208-16,2 7 48 0,1 4 0 0,-5 6-832 16,-3 4-192-16,-1 8 0 0,0 6 0 0,0 8 0 15,-2 10 0-15,0 9 0 0,1 10 0 0,-2 2 864 16,-1 3 128-16,1-3 32 0,2-1 0 0,-2-5-832 47,-1 1-192-47,0-7 0 0,16-19-13888 0</inkml:trace>
  <inkml:trace contextRef="#ctx0" brushRef="#br0" timeOffset="78451.17">3348 10109 6143 0,'0'0'0'0,"0"0"0"0,-5 6 0 0,2-3 0 16,1 3 0-16,2-6 0 0,-3 6 0 0,1 0 0 15,-1 2 0-15,1-2 0 0,-2 0 0 0,-1 1 0 16,-2 2 0-16,0-1 0 0,1-2 0 0,0 0 0 16,0 1 0-16,0-1 0 0,2 0 0 0,-1-3 0 15,1 2 0-15,4-5 0 0,0 0 0 0,0 0 0 16,0 0 0-16,0 0 0 0,0 0 0 0,0 0 816 16,0 0 160-16,0 0 48 0,5-5 0 0,0 2-832 15,1-1-192-15,0 1 0 0,-1-2 0 0,0 1 0 16,3 1 0-16,-1 0 0 0,-1-3 0 0,0 3 0 31,1 3 0-31,0-2 0 0,0 2 0 0,0-3 0 0,0 2 0 0,0 1 0 0,0-2 0 0,1 2 0 16,-1 0 0-16,0 0 0 0,0-4 0 15,1 2 864-15,2-1 128 0,0 2 32 0,4-4 0 0,0 1-832 0,2-1-192 0,2-1 0 0,1 0 0 16,3 0 0 0,0-1 0-16,2 1 0 0,0 1 0 0,-1 4 0 0,1 1 0 0,0 0 0 15,1 0 0-15,-3 4 0 16,0-1 0-16,-2 2 0 0,-1-1 0 0,-3-1 864 0,0 2 128 15,-2-2 32-15,0 1 0 0,-1 0-832 0,2 0-192 0,-1-3 0 0,1 1 0 0,2-1 0 32,1 1 0-32,2-2 0 0,1-3 0 0,3 1 864 15,2 1 128-15,2 1 32 0,0-3 0 0,2 0-1648 0,1 1-320 16,-2-2-64-16,2 1-16 0,-2 0 1648 0,-4 3 320 0,-3 0 64 16,-1 0 16-16,0 0-832 0,-2 0-192 0,0 3 0 0,0 0 0 0,1 0 0 15,2 2 0-15,2-1 0 0,0 2 0 0,2 0 0 16,2 0 0-16,1 0 0 0,-1 0 0 0,1 0 0 15,-1-3 0-15,0 3 0 0,-2-2 0 0,-1-2 0 16,0-1 0-16,-3 1 0 0,-1-1 0 0,-3 1 0 16,1-2 0-16,0 0 0 0,2 1 0 0,1 2 0 15,2-3 0-15,2 0 0 0,3 0 0 0,1 0 0 16,5 0 0-16,0 0 0 0,1 0 0 0,-1 2 0 16,-2 2 0-16,-2-2 0 0,-3-2 0 0,-3 4 0 15,-2-1 0-15,-1 2 0 0,2 1 0 0,1-3 0 16,1 1 0-16,2 0 0 0,2 0 0 0,2-2 0 15,3-1 0-15,0-1 0 0,1-3 0 0,-1 1 0 16,1-2 0-16,-3 1 0 0,-4 0 0 0,-2-2 0 16,-2 1 0-16,0-2 0 0,0-2 0 0,1 2 0 0,3-1 0 0,0 0 0 15,1-1 0-15,1 2 0 16,2 3 0-16,0-3 0 0,-1 1 0 0,-1 2 0 0,-2 3 0 16,-2-3 0-16,-1 3 0 0,-2 0 0 0,-3 0 0 15,-2 0 0-15,-1 0 0 0,0 0 0 0,1 3 0 0,1-3 0 16,3 2 0-16,-1-2 0 0,3 0 0 0,0-2 0 15,0-1 0-15,1 2 0 0,1-2 0 0,-1 0 0 0,1 1 0 0,-2-2 0 16,-1 1 0-16,0 0 0 0,-1 0 0 0,-3-2 864 16,-1 1 128-16,-4 2 32 0,0 1 0 0,-2-1-832 15,0-1-192-15,-1 2 0 0,1 1 0 0,-3 0 0 16,0-2 0-16,-1-1 0 0,2 2 0 0,0-1 0 31,-1-4 0-31,1-3 0 0,1-4 0 0</inkml:trace>
  <inkml:trace contextRef="#ctx0" brushRef="#br0" timeOffset="80068.77">9220 10162 14335 0,'20'-6'0'0,"-9"4"0"0,4 1 0 0,4-2 0 16,5 3 0-16,1-3 0 0,3 2 0 0,1-1 816 15,-1 4 160-15,1-2 48 0,1 0 0 0,-3 0-832 16,-3 0-192-16,-1 0 0 0,2 1 0 0,1 0 0 16,4 1 0-16,3-2 0 0,4-2 0 0,5 1 864 15,5 1 128-15,2-3 32 0,0 0 0 0,-2-2-832 16,-2 1-192-16,1-1 0 0,3-1 0 0,6 0 0 16,6-3 0-16,4 2 0 0,-1 1 0 0,-5 3 0 15,-3 0 0-15,0 3 0 0,2 0 0 0,4 0 0 16,5 4 0-16,-1 1 0 0,-5-2 0 0,-4 3 0 0,-6 4 0 0,0-2 0 0,0-1 0 15,4 1 0-15,4 1 0 0,1 0 0 0,-2-3 0 0,-2 0 0 16,-4 0 0-16,-1-2 0 16,0-1 0-16,5-1 0 0,7-2 0 0,2-3 0 15,2 1 0-15,-3-4 0 0,-5 2 0 0,-1-2 0 0,0 1 0 0,4-1 0 32,5 2 0-32,-3-1 0 0,-1 4 0 15,-5-2-768-15,-6 3-208 0,-4 0-48 0,-2 0 0 0,0 0 1648 0,3 3 320 0,-1-3 64 0,4 1 16 0,-1 1-832 16,0-2-192-16,-5 2 0 0,-5-2 0 0,-1 1 0 15,-5 2 0-15,0 0 0 0,-2 1 0 0,1 1 0 16,2-1 0-16,0 2 0 0,-2-3 0 0,-1 2 0 16,1 1 0-16,-5-3 0 0,0 1 0 0,-3 1 0 15,-2 1 0-15,-4-2 0 0,-2 1 0 0,-3 1 0 47,-2-2 0-47,-2-1 0 0,-16-10-8960 0</inkml:trace>
  <inkml:trace contextRef="#ctx0" brushRef="#br0" timeOffset="-189118.08">13246 12714 30719 0,'-25'-3'0'0,"13"0"0"0,-2 0 0 0,-3 1 0 0,-2 1 0 0,-1-2 0 0,0 3 0 0,0 0 0 16,1 0 0-16,0 0 0 0,1 0 0 0,2 3 0 31,3-3 0-31,1 1 0 0,1 1 0 0,0 1-832 0,1 0-144 0,1 3-48 0,-1 0 0 0,2 0 832 15,1 6 192-15,0 0 0 0,1 3 0 0,0 6 0 16,0 3 0-16,1 6 0 0,2 3 0 0,-1 0 0 16,1 3 0-16,-1-3 0 0,2-4 0 0,0-1 0 15,2 0 0-15,2-4 0 0,0 0 0 0,0 0 0 16,2-3 0-16,1 3 0 0,-1 0 0 0,1 3 768 16,0 4 208-16,0 5 48 0,-1 5 0 0,1 1-832 15,0-3-192-15,-1 0 0 0,-1-6 0 0,1 2 0 31,-1-1 0-31,1-3 0 0,1-4 0 0,-1-3 864 0,1-3 128 0,0-3 32 0,1 0 0 0,1-6-832 16,0-5-192 0,1-1 0-16,2-1 0 0,0-2 0 0,2-3 0 0,1-2 0 0,0 1 0 0,3-4 0 15,0-1 0-15,2 1 0 0,0-3 0 0,1 0 0 16,1-2 0-16,0-2 0 0,1-1 0 0,-1-5 0 16,0 2 0-16,0-1 0 0,-1-1 0 0,-1-3 0 15,-1-1 0-15,-3-3 0 0,-1-3 0 0,-1-1 0 0,-2-5 0 16,1 1 0-16,1 0 0 0,-1 3 0 15,-1 1 0-15,2-1 0 0,0 3 0 0,1 2 0 0,1-2 0 16,2 3 0-16,1 0 0 0,-1-2 0 0,2 2 0 0,-1 1 0 0,-1-3 0 16,1 3 0-16,1 0 0 0,-2 3 0 0,1 2 0 0,-3 3 0 15,0 3 0 1,-1 2 0-16,-1 5 0 0,-1 5 0 0,0 5 0 0,-1 1 0 0,0 6 0 0,-1 0 864 16,2 3 128-16,-1 3 32 0,-2 0 0 0,0 1-832 31,2 0-192-31,-1 1 0 0,1-2 0 0,0-3-768 47,2 0-208-47,-1-4-48 0,9-13-13504 0</inkml:trace>
  <inkml:trace contextRef="#ctx0" brushRef="#br0" timeOffset="-188457.88">14137 13027 26623 0,'0'0'0'0,"0"0"0"0,0 0 0 0,0 0 0 15,-4 6 0-15,-2-3 0 0,0 2 0 0,-1 1 0 16,-3-2 0-16,0-1 0 0,-1 0 0 0,-1-1 0 15,-1 2 0-15,0-4 0 0,0-3 0 0,0 0 0 16,0-3 0-16,1 0 0 0,1-3 0 0,2-2 816 0,0-5 160 16,2-2 48-16,2-1 0 0,2-2-832 0,0-2-192 0,2 1 0 0,2-2 0 0,1 2 0 15,0 3 0-15,2 1 0 0,0 5 0 0,2 1 0 16,4 3 0-16,0 4 0 0,4 2 0 16,0 8 0-1,4 7 0-15,-1 4 0 0,2 11 0 0,2 6 0 16,0 8 0-16,-1-4 0 0,-1-1 0 15,-2-3-768-15,-2-2-208 0,-2-3-48 0,0-5 0 0,-3-1 832 0,-3-3 192 0,-1-1 0 0,-3-6 0 0,0-2 0 16,-1-2 0-16,-2-8 0 0,0 0 0 0,0 0 768 31,0 0 208-31,1-10 48 0,1-1 0 0,-2-5-1648 0,0-2-320 0,0-5-64 0,1-4-16 0,0-3 1648 16,0-10 320-16,0 1 64 0,0-2 16 0,-1 2-832 16,0 3-192-16,0 9 0 0,0 3 0 0,2 6 0 15,0 5 0-15,0 1 0 0,2 6 0 0,-4 6 0 16,6 0 0-16,1 3 0 0,0 2 0 0,0 3 864 15,2 1 128-15,-1 2 32 0,0 2 0 0,1-1-832 32,-1 0-192-32,-1-4 0 0,0 1 0 0,0-3-768 0,0-2-208 0,0-2-48 0,-1-2 0 0,0-6 832 15,0-2 192-15,-1-1 0 0,0-7 0 0,1 1 0 16,1-3 0-16,1-4 0 0,0 2 0 0,2-5 0 16,1 2 0-16,-1-6 0 0,2 2 0 0,0-2 0 15,0 0 0-15,0 3 0 0,0 3 0 0,0 6 0 16,1 8 0-16,0 6 0 0,0 9 0 0,0 5 768 0,0 6 208 15,-1 3 48-15,-2-1 0 0,0 3-832 16,1 0-192-16,-1-1 0 0,2 1 0 0,0-2 0 31,1-5 0-31,-1-2 0 0,0-2 0 0,2-4-2416 0,3-5-528 0,-2-2-96 0,-1-5-7808 16</inkml:trace>
  <inkml:trace contextRef="#ctx0" brushRef="#br0" timeOffset="-187504.57">15008 12119 30719 0,'0'0'0'0,"0"0"0"0,0 0 0 0,0 0 0 31,-7 1 0-31,-2 1 0 0,1 4 0 0,0 0-832 0,-1 6-144 0,1 0-48 0,1 0 0 0,0 0 832 15,0 3 192-15,1 3 0 0,0 0 0 0,0 3 768 16,1 0 208-16,1 3 48 0,3 0 0 0,0 1-832 0,1 2-192 16,1 0 0-16,3 1 0 0,1-2 0 0,1-6 0 15,1-1 0-15,0-5 0 0,0-2 0 16,1-2 0-16,1-4 0 16,-1 0 0-16,1-6-768 0,1-5-208 0,-1-2-48 0,2-3 0 0,0-2 832 0,-1-6 192 0,1-3 0 0,0-1 0 0,-1-1 0 31,0-1 0-31,-1 1 0 0,0 1 0 0,-2 1 0 0,0 4 0 0,-1 2 0 0,0 2 0 0,-1 1 768 15,-1-2 208-15,0 0 48 0,0 3 0 16,0 0-832 0,1 4-192-16,0-2 0 0,0 2 0 0,0 3 864 0,1 1 128 0,1 4 32 0,1 3 0 0,-1 2-832 15,0 1-192-15,0 4 0 0,1-2 0 0,1 3 0 16,-1 0 0-16,0 0 0 16,-1 0 0-16,0-3 0 15,2 3 0-15,-2-2 0 0,0-2 0 0,-1-2-768 16,0-3-208-16,-6-3-48 0,6-3 0 0,-1-3-816 15,1-2-160-15,-2-2-48 0,1-4-8192 0</inkml:trace>
  <inkml:trace contextRef="#ctx0" brushRef="#br0" timeOffset="-187367.28">15379 11920 26623 0,'6'13'0'0,"-2"-4"0"0,2 0 0 0,2 6 816 15,2 0 160-15,0 3 48 0,2 0 0 0,0-1 0 31,0 1 0-31,0-1 0 0,0-1 0 0,-1-4-1648 32,0-1-320-32,-1-3-64 0,-3-15-11888 0</inkml:trace>
  <inkml:trace contextRef="#ctx0" brushRef="#br0" timeOffset="-187229.91">15583 11716 22527 0,'17'9'0'0,"-10"-5"0"15,15 2-9024-15</inkml:trace>
  <inkml:trace contextRef="#ctx0" brushRef="#br0" timeOffset="-186992.35">15645 11167 38911 0,'7'11'0'0,"-2"-2"0"0,2 3 0 0,3 3 0 15,0 6 0-15,2 1 0 0,0 4 0 0,0 7 0 31,1 7 0-31,0 4 0 0,1 5 0 0,1 2-832 32,0 0-144-32,0-3-48 0,15 31-13504 0</inkml:trace>
  <inkml:trace contextRef="#ctx0" brushRef="#br0" timeOffset="-184352.57">13984 14821 34815 0,'0'0'0'0,"0"0"0"0,0 0 0 0,0 0 0 16,0 0 0-16,4 6 0 0,1 0 0 0,1 3 0 15,3 3 0-15,2 1 0 0,2 4 0 0,5 1 0 16,3 3 0-16,3 3 0 0,3 3 0 0,1 0 0 16,2 3 0-16,-1-2 0 0,-3 5 0 0,-1 2 0 31,-3 4 0-31,-3 1 0 0,-2-1 0 0,-4-4-832 0,-1-4-144 0,-5-7-48 0,-2-6 0 0,-3-6 832 16,0-3 192-16,-2-9 0 0,0 0 0 0,-3-6 768 15,-2-6 208 1,0-6 48-16,1-3 0 0,-2-6-1648 0,-1-6-320 0,-2-1-64 0,1 1-16 0,-3-3 832 0,-1-5 192 0,-1-2 0 15,0-4 0-15,0-8 0 0,0-11 0 0,-1 4 0 0,0 7 0 0,1 2 0 16,2 7 0-16,3 4 0 16,2 5 0-16,2 5 768 0,4 7 208 0,1 7 48 0,2 6 0 0,1 3-832 15,4 3-192-15,1 6 0 0,4 6 0 0,3 3 864 32,4 6 128-32,0 4 32 0,1 4 0 0,1 2-832 0,-1 5-192 15,0 6 0-15,1 5 0 0,0 4 0 16,2 4 0-16,-1-6 0 0,-1-2 0 0,-2-7-768 0,-1-5-208 0,-3-5-48 0,-3-3 0 0,-4-8 832 15,-2-4 192-15,-3-6 0 0,-4-3 0 0,0 0 0 16,-5-12 0-16,-2-4 0 0,-2-7 0 0,-2-8 0 31,-2-8 0-31,1-2 0 0,0-2 0 0,0 1-864 0,-1 3-128 0,1 0-32 0,2 0 0 0,-1-6 1648 16,1 0 320-16,3-4 64 0,4-2 16 0,2 3 0 16,2 7 0-16,4 4 0 0,2 7 0 0,2 7-832 15,3 5-192-15,3 8 0 0,4 4 0 0,4 9 0 16,4 9 0-16,3 5 0 0,2 6 0 0,1 3 0 31,2 4 0-31,-3-2 0 0,-1-2 0 0,-2-1-768 16,0-1-208-16,-4-3-48 0,-3-3 0 0,-1-1-4096 15,-1-4-816-15,-4-5-160 0,-3-4-1680 0</inkml:trace>
  <inkml:trace contextRef="#ctx0" brushRef="#br0" timeOffset="-183859.87">15068 14114 30719 0,'17'6'0'0,"-9"-2"0"0,4 0 0 0,3 1 816 0,3 4 160 0,1-2 48 0,3 4 0 0,0 2-832 31,1 3-192-31,-1 6 0 0,-2 5 0 0,1 3-768 16,-2 4-208-16,0-1-48 0,0-1 0 0,-3-2-816 16,-1-5-160-16,-5-5-48 0,0-4-8192 0</inkml:trace>
  <inkml:trace contextRef="#ctx0" brushRef="#br0" timeOffset="-183489.81">15600 13655 30719 0,'0'0'0'0,"0"0"0"0,0 0 0 0,0 0 0 15,0 0 0-15,0 0 0 0,0 0 0 0,-8 2 816 16,-1 4 160-16,0 0 48 0,-1 4 0 0,1-1-832 16,-1 0-192-16,2 2 0 0,1 1 0 0,1 4 0 15,1 2 0-15,3 3 0 0,2 3 0 0,2 3 864 32,3 0 128-32,3 1 32 0,3-2 0 0,2-1-1648 0,1-2-320 0,3-4-64 0,2-1-16 0,1-1 832 15,0-2 192-15,1-2 0 0,-1-2 0 0,0-2 0 16,0-1 0-16,-2-4 0 0,-1-2 0 0,-2-4 0 31,0-4 0-31,2-4 0 0,15-39-13968 16</inkml:trace>
  <inkml:trace contextRef="#ctx0" brushRef="#br0" timeOffset="-182086.7">16011 13312 26623 0,'0'0'0'0,"6"0"0"15,1 0 0-15,4 1 816 0,2 1 160 0,2 4 48 0,3 3 0 0,2 1-832 16,3 7-192-16,0 4 0 0,1 3 0 0,0 3 0 15,0 3 0-15,-2 1 0 0,1 2 0 0,-1-1 0 16,0-4 0-16,-1-3 0 0,2 1 0 0,-4-3 864 16,-3-1 128-16,-3-4 32 0,-2-1 0 0,-3-1-832 15,-3-3-192-15,-3-2 0 0,-2-4 0 0,-2-1 0 16,-3-2 0-16,-2-2 0 0,-2-4 0 0,-3-2 864 31,-1-4 128-31,-2 0 32 0,2-1 0 0,0-6-1648 0,0 0-320 0,0-3-64 0,1-3-16 0,0-3 832 16,2-6 192-16,-2-3 0 0,-1-4 0 0,0-8 768 15,-1-6 208-15,1 0 48 0,1 4 0 0,2 5-832 32,3 8-192-32,2 2 0 0,4 7 0 0,1 1-768 15,1 0-208-15,2 6-48 0,0 3 0 0,3 1 0 16,4 1 0-16,0-2 0 0,2 3-11872 0</inkml:trace>
  <inkml:trace contextRef="#ctx0" brushRef="#br0" timeOffset="-181425.07">16716 12674 30719 0,'0'0'0'0,"0"0"0"0,0 0 0 0,0 0 816 16,0 0 160-16,0 0 48 0,0 0 0 0,-7-2-832 15,7 2-192-15,0 0 0 0,-5 4 0 0,2 0 0 16,0 3 0-16,2-1 0 0,1 0 0 0,-1 3 0 15,1 1 0-15,0 2 0 0,0 2 0 0,0 1 0 32,0 4 0-32,1 2 0 0,1 5 0 0,1 1 0 0,-2 3 0 0,1-1 0 0,2-1 0 0,0-1 0 15,-3-2 0-15,1-2 0 0,3-2 0 0,0-3 0 32,1-3 0-32,1 1 0 0,1-4 0 0,0 0 0 15,1-5 0-15,-2 1 0 0,0-2 0 0,-1 0-768 0,0-4-208 0,-6-2-48 0,0 0 0 16,0 0 832-16,4 4 192 0,-4-4 0 0,0 0 0 0,0 0 768 15,0 0 208-15,0 0 48 0,6-2 0 0,-6 2-832 16,0 0-192-16,5-4 0 0,-5 4 0 0,5-4 0 16,-5 4 0-16,0 0 0 0,0 0 0 0,5-2 0 15,-5 2 0-15,0 0 0 0,6-4 0 0,-6 4 0 16,5-2 0-16,-5 2 0 0,6 0 0 0,-6 0 0 31,6-2 0-31,-6 2 0 0,6-1 0 0,-6 1 0 0,0 0 0 0,0 0 0 0,0 0 0 0,6-3 0 16,-6 3 0-16,0 0 0 0,6-3 0 0,0 0 0 0,-6 3 0 15,6-2 0-15,0-2 0 0,1 1 0 16,1 0 0-16,2 1 0 0,1 1 0 0,2-5 0 0,1 2 0 0,1-2 0 0,3 0 0 0,0 2 0 16,1 0 0-16,1 1 0 0,0 3 0 0,0 0 0 31,-1 1 0-31,0 1 0 0,0 2 0 0,-1 0 0 0,-1 2 0 16,-2 0 0-16,0 1 0 0,-2 4 0 0,-1 2 0 0,-2 1 0 0,1-2 0 0,-3 0 864 31,-1 1 128-31,-1 3 32 15,-1 1 0-15,-3 4-832 0,-2-2-192 0,-2 4 0 0,-2 7 0 0,-1 0 0 0,-3-2 0 0,-1 4 0 0,-2-2 0 0,-4-3 0 16,-5-2 0-16,-4-2 0 0,-2-2 0 0,-4-5 0 31,-2-5 0-31,-1-1 0 0,0-4 0 0,0-6-768 16,4-6-208-16,1-8-48 0,4-5 0 0,1-7 0 31,4-9 0-31,4-4 0 0,6-39-11872 0</inkml:trace>
  <inkml:trace contextRef="#ctx0" brushRef="#br0" timeOffset="-181056.37">17183 12690 18431 0,'0'0'0'0,"4"-6"0"0,1 0 0 0,0-2 1632 16,0 0 336-16,-1 0 64 16,-4 8 16-16,4-6-1648 0,-4 6-400 0,0 0 0 0,0 0 0 0,0 0 896 15,0 0 112-15,0 0 16 0,0 0 0 0,-5 6 0 16,2 0 0-16,0 0 0 0,2 1 0 0,0 0-832 31,1 0-192-31,1 2 0 0,3-2 0 0,-1 1-768 0,2-2-208 0,1 0-48 0,1 1 0 0,0-2 832 31,0-4 192-31,2-1 0 0,0-1 0 0,2-4 0 0,-1-2 0 0,1-2 0 0,1-2 0 16,-1-1-864-16,-1-1-128 0,0-3-32 16,-1 0 0-16,-2 0 0 0,-2 1 0 0,-2-3 0 0,-3 3 0 0,-4-3 1648 15,-3 0 320-15,-1 3 64 0,-3-1 16 0,-1 2 0 0,0 4 0 0,0 1 0 0,2 3 0 0,-1 1 0 16,-1 4 0-16,1 1 0 0,2 0 0 0,1 1 0 15,0 2 0-15,1-3 0 0,7 0 0 0,-6 3-832 32,6-3-192-32,-3 5 0 0,3-5 0 0,-1 6-1600 15,2 1-352-15,-1-7-80 0,0 0-16 0,5 0 0 32,-5 0 0-32,7-4 0 0,8-37-8192 0</inkml:trace>
  <inkml:trace contextRef="#ctx0" brushRef="#br0" timeOffset="-180823.11">17317 11764 30719 0,'0'0'0'0,"0"0"0"0,0 7 0 0,1 1 816 16,0 4 160-16,2 3 48 0,0 1 0 0,3 5-832 15,1 5-192-15,4 4 0 0,3 3 0 0,5-2 0 16,4 1 0-16,3 1 0 0,2-3 0 0,4 1 0 15,2 2 0-15,-2-2 0 0,-4 1 0 0,1 4 0 16,-2 1 0-16,-1 5 0 0,0 6 0 0,-1-1 0 16,0 1 0-1,-2-5 0-15,-4-4 0 0,-2-6-768 16,0-3-208 0,-5-7-48-16,-19 2-11872 0</inkml:trace>
  <inkml:trace contextRef="#ctx0" brushRef="#br0" timeOffset="-180688.1">17567 12167 34815 0,'18'-9'0'0,"-12"4"0"0,-1 0 0 0,3 3 0 16,5 0 0-16,0 0 0 0,-1 0 0 0,0 0 0 47,1-2 0-47,-1-2 0 0,6-33-13936 0</inkml:trace>
  <inkml:trace contextRef="#ctx0" brushRef="#br0" timeOffset="-180438.55">17713 11257 26623 0,'0'0'0'0,"3"8"0"0,0 2 0 0,1 4 0 0,1 2 0 0,-1 5 0 0,2 2 0 0,1 7 0 16,2 3 0-16,1 4 0 0,1-1 0 0,2-1 816 15,1 0 160-15,1-3 48 0,-1-1 0 0,1-2 816 16,3-5 160-16,0 1 48 0,1-1 0 0,2 3-1648 15,4 5-400-15,1 1 0 0,2 7 0 0,-1-1 0 16,-1 2 0-16,-2-6 0 0,-2-6 0 0,-1-2 0 16,-1-4 0-1,-1-4 0-15,-1-3 0 0,-2-4-736 16,0-2-224-16,-2-4-64 0,-5-24-13504 0</inkml:trace>
  <inkml:trace contextRef="#ctx0" brushRef="#br0" timeOffset="-180280.2">17838 11632 38911 0,'53'-30'0'0,"-24"7"0"0,8-11 0 0,3-8-832 16,3-6-144-16,-2 1-48 0,-1 1-13504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4:59:14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11204 6477 22527 0,'0'0'0'0,"0"0"0"0,0 0 0 0,-7-2 0 16,-2 2 0-16,1 0 0 0,-1 0 0 0,-2 2 0 16,-1 1 0-16,0 0 0 0,1 2 0 0,0 1 816 15,-1 2 160-15,0 0 48 0,1 2 0 0,0-1-832 16,1 5-192-16,-3-1 0 0,-3 4 0 0,3 2 864 16,4 5 128-16,-2 0 32 0,0 1 0 0,3 1-832 15,3-1-192-15,2-2 0 0,-1 1 0 0,3-6 0 16,3 0 0-16,1-3 0 0,-1-3 0 0,3-3 0 15,2 3 0-15,0-2 0 0,0-1 0 0,4-2 0 16,3-2 0-16,3 0 0 16,2 1 0-16,2-3-768 0,2 0-208 0,0-3-48 0,4 3 0 0,1 0 832 0,3 0 192 0,1 0 0 0,1 0 0 0,0 3 0 31,-3 0 0-31,0 0 0 0,1 6 0 0,-4 0 0 0,-6-1 0 0,-2 5 0 0,-1 2 0 0,-4 6 0 31,-2 7 0-31,-2 2 0 0,-3 2 0 0,-1 5 768 0,-1 2 208 0,-3 0 48 0,-1-5 0 0,-2-2-832 16,-1-1-192-16,-2-2 0 0,-2-5 0 0,-1 0 864 31,0 1 128-31,-4-4 32 0,-3 3 0 0,-2-7-1648 16,2-1-320-16,0-7-64 0,0-4-16 0,-3-10 0 31,-2-8 0-31,3-4 0 0,7-53-10240 0</inkml:trace>
  <inkml:trace contextRef="#ctx0" brushRef="#br0" timeOffset="633.92">11772 6700 22527 0,'8'25'0'0,"-6"-13"0"0,2 2 0 0,-1 2 0 16,1-1 0-16,-1 2 0 0,2-4 0 0,-1 1 0 16,-2-1 0-16,0-1 0 0,-1 0 0 0,2-2 1632 15,3 0 336-15,0-1 64 0,1 0 16 0,1-6-1648 0,3 1-400 16,0-4 0-16,-1-1 0 0,3-5 0 0,2-5 0 0,-1-2 0 0,-1-8 0 15,0-3 0-15,1-3 0 0,-1-7 0 0,-1-1 0 0,0-1 0 16,0-1 0-16,-3 3 0 0,-2 5 0 16,-1 2 0-16,-2 5 0 0,-2 3 0 15,-2 3 0-15,-2 2 0 0,-2 2 0 0,0 2 0 0,-1 2 0 0,-1 2 896 16,0 3 112-16,-1 0 16 0,0 2 0 0,7 1-832 31,-7 0-192-31,7 0 0 0,-8 0 0 0,8 0-768 16,0 0-208-16,0 0-48 0,0 0 0 0,0 0 0 15,6 1 0-15,2 2 0 0,-1-6 0 0,1 0-816 16,3-3-160-16,-1-1-48 0,2 0 0 0,0-3 832 0,0 1 144 0,1-3 48 0,1 0 0 0,2 0 816 16,0-1 208-16,2 1 0 0,1 1 0 0,1 1 0 15,2-2 0-15,-2 1 0 0,0 0 0 0,-1 3 0 16,1-1 0-16,-3 3 0 0,-4 0 0 0,0 0 0 16,0 3 0-16,-2 3 0 0,-3 0 0 0,-1 3 768 15,0 0 208-15,-7-3 48 0,1 6 0 0,-2 0 816 16,0 3 160-16,-2 0 48 0,-1 1 0 0,-2-1-832 15,-2 5-144-15,-2-1-48 0,1 2 0 0,-1 0-816 16,3 0-208-16,1 0 0 0,3-1 0 0,3-2 864 16,2 3 128-16,4-3 32 0,2-2 0 0,2-1-832 15,2 2-192-15,1-2 0 0,1 1 0 0,0-2 0 16,-1-4 0-16,0-2 0 0,0-2 0 0,0-6 0 31,0 0 0-31,1-5 0 0,-1 0 0 0,0-2-768 0,-1-3-208 0,-1-2-48 0,0-2 0 0,-1 1 832 0,-3-2 192 0,-1-3 0 0,-3 0 0 0,-2 1 0 16,-1 1 0-16,-2 1 0 15,-3-1 0-15,-1 5 0 0,-1 0 0 16,0 2 0-16,0 1 0 0,0 0 0 0,1 1 0 0,1 1 0 16,4 0 0-16,1 1 0 31,2-1 0-31,3 0 0 0,22-10-12336 16</inkml:trace>
  <inkml:trace contextRef="#ctx0" brushRef="#br0" timeOffset="1055.56">13139 5666 14335 0,'0'0'0'0,"0"0"0"0,0 0 0 0,0 0 1632 15,0 0 336-15,0 0 64 0,-4 6 16 0,-2 0 0 16,1 2 0-16,-3 3 0 0,0 3 0 0,-1-2-1648 16,-2 1-400-16,1 1 0 0,2-2 0 0,1 0 896 15,1-2 112-15,2-2 16 0,2-2 0 0,2-6-832 31,0 0-192-31,0 0 0 0,8-6 0 0,2-6-768 0,1-3-208 0,0-3-48 0,3-6 0 0,1 0 832 16,2-3 192-16,-1 0 0 0,1 1 0 0,1 2 0 31,2 1 0-31,0 3 0 0,0-1 0 0,0 1-864 0,1 1-128 0,-1 1-32 0,0 2 0 0,-1 4 1648 16,0 2 320-16,0 3 64 0,0 3 16 0,3 4-832 31,3 4-192-31,3 2 0 0,1 3 0 0,2 5-768 0,2 2-208 0,2 4-48 0,-1 5 0 0,-2 8 1648 0,-3 12 320 16,-5 3 64-16,-3 4 16 0,-3-1-832 15,-3-4-192-15,-3-1 0 0,-4-5 0 0,-2-4 864 0,-2-1 128 0,-4-1 32 16,-2-2 0-16,-3 1-832 0,-2-5-192 0,-4 0 0 0,-4-5 0 16,-6-8 0-1,-2-6 0-15,-3-14 0 16,-3-8 0-16,2-8-1600 0,1-6-352 0,2-5-80 0,4-2-16 16,2-9 0-16,2-6 0 0,3-13 0 0,4-16 0 0,2 1 1648 0,1 3 400 0,2-4 0 0,3-1 0 0,2-6 0 46,4-7 0-46,2 13 0 0,20-44-7456 0</inkml:trace>
  <inkml:trace contextRef="#ctx0" brushRef="#br0" timeOffset="1184.82">13696 4710 22527 0,'10'12'0'0,"-4"-2"0"0,4 5 0 0,3 5 1632 15,4 5 336-15,-1 3 64 0,1 4 16 0,1-3-1648 16,1 1-400-16,-2 1 0 0,1-4 0 0,-1 3 0 16,-2 3 0-16,0 6 0 0,-2 9 0 0,-2 6 0 15,0 3 0-15,-1 0 0 16,-2-6 0-16,-1-8 0 0,-1-4 0 0,-1-3 0 0,0-5 0 0</inkml:trace>
  <inkml:trace contextRef="#ctx0" brushRef="#br0" timeOffset="1566.55">14400 5023 34815 0,'12'3'0'0,"-6"-3"0"0,1 2 0 0,2-2-832 0,2 2-144 0,0 0-48 0,0 0 0 15,3-2-816-15,0-2-160 0,0-2-48 0,1 2 0 0,1-6 1648 0,1-2 400 0,-2-3 0 0,0-1 0 0,-2-5 736 16,-1-1 224-16,-2-2 64 0,-2-1 0 0,-2-5 0 15,-1 1 0-15,-3-3 0 0,-2 3 0 0,-1 3-832 16,-3 1-192-16,0 4 0 0,-3 4 0 0,-2 0 864 16,-1 5 128-16,-2 5 32 0,0 5 0 0,-2 3-832 15,-2 9-192-15,0 9 0 0,0 9 0 0,1 1 0 16,-1 4 0-16,3-1 0 0,2 1 0 0,2 2 0 16,1 1 0-16,2-1 0 0,2-1 0 0,4-1 0 15,3 2 0-15,2-1 0 0,5-6 0 0,4-2 0 31,5-7 0-31,5-7 0 0,4-8 0 0,6-12-768 16,4-9-208-16,-3-9-48 0,0-5-11872 0</inkml:trace>
  <inkml:trace contextRef="#ctx0" brushRef="#br0" timeOffset="2983.96">13386 5426 14335 0,'0'0'0'0,"0"0"0"0,-6-6 0 0,0 3 816 16,6 3 160-16,-7-6 48 0,0 2 0 0,1-4-832 15,0 0-192-15,0 0 0 0,0-1 0 0,0-2 0 16,0-2 0-16,-1 1 0 0,0 0 0 0,0 3 864 16,0-3 128-16,-2 3 32 0,-1 3 0 0,-2-3-832 15,0 0-192-15,-1 3 0 0,-1 0 0 0,-1 2 864 16,1 2 128-16,0-1 32 0,-2 3 0 0,1 0-832 15,0 3-192-15,-1-1 0 0,1 2 0 0,-1 2 0 16,1 0 0-16,-1 1 0 0,1 1 0 0,1 1 864 0,1 0 128 16,1 1 32-16,1 1 0 0,0-1-832 0,0 2-192 0,-1 2 0 15,1 2 0-15,2 1 0 0,-1 1 0 0,1 0 0 16,1 3 0-16,2 1 0 0,3-1 0 0,2 5 0 0,3 2 0 0,4 5 0 31,4 6 0-31,3 2 0 0,3-1 0 0,7-4-2416 16,6-2-528-16,3-11-96 0,2-11-6176 15</inkml:trace>
  <inkml:trace contextRef="#ctx0" brushRef="#br0" timeOffset="5591.18">12671 8251 22527 0,'36'27'0'0,"-20"-13"0"0,5 5 0 0,1 5 816 16,2 0 160-16,-2 5 48 0,0 6 0 0,-2 4-832 15,0 5-192-15,-2-1 0 0,-4-1 0 0,-1-4 0 16,0-2 0-16,-2-5 0 0,-4-4 0 0,-1-5 0 0,-1-6 0 0,-3-3 0 0,1-1 0 0,-2-2 0 47,-1-2 0-47,0-8 0 0,-12 0-10608 0</inkml:trace>
  <inkml:trace contextRef="#ctx0" brushRef="#br0" timeOffset="5919.23">12002 8498 18431 0,'20'-25'0'0,"-8"13"0"0,5-2 0 0,5-2 816 32,4-2 160-32,4-3 48 0,3-3 0 0,1-1 0 0,3-1 0 0,-1-5 0 0,-3-3 0 0,-1-5-832 15,0-4-192-15,-2-2 0 0,-2 2 0 0,2 2 864 16,1 4 128-16,1-1 32 0,2 2 0 0,3 2-832 16,1 0-192-16,0-1 0 0,1-4 0 0,-2-1 0 15,-4 1 0-15,-2 0 0 16,-2 1 0-16,-4 2-768 0,-2 6-208 15,-1-1-48-15,-1 5-10240 0</inkml:trace>
  <inkml:trace contextRef="#ctx0" brushRef="#br0" timeOffset="6474.69">13221 8119 30719 0,'33'2'0'0,"-17"-2"0"0,4 0 0 0,1 0-832 0,3-2-144 0,0 2-48 0,-1 2 0 0,2 2 832 15,3 2 192-15,0 2 0 0,3 4 0 0,1 3 0 16,1 1 0-16,-1 2 0 0,0-1 0 15,-2 1 0-15,-3 0 0 0,-4-3 0 0,-5 1 0 0,0-4 768 0,-1 1 208 0,-1-2 48 0,-3-2 0 0,-2-3-832 16,-3 0-192-16,-2 0 0 0,-6-6 0 16,0 0 864-16,0 0 128 0,0 0 32 0,0 0 0 0,0 0-832 15,0 0-192-15,0 0 0 0,-4-8 0 0,-1 0 0 32,1 0 0-32,-2-1 0 0,0-2 0 0,-1-1 0 0,0-1 0 0,-3-5 0 0,-1 0 0 0,1-3 0 15,-2-4 0-15,-1-1 0 0,-1-4 0 0,-2 1 0 31,2 0 0-31,0-1 0 0,2 4 0 0,1 4 0 16,3-1 0-16,2 4 0 0,2 4 0 0,3-2-1600 31,2 0-352-31,3 3-80 0,15-7-9840 0</inkml:trace>
  <inkml:trace contextRef="#ctx0" brushRef="#br0" timeOffset="6834.84">13921 7744 30719 0,'0'0'0'0,"-2"4"0"0,-2 2 0 0,1 4 0 16,0-2 0-16,0 5 0 0,-2 3 0 0,0 4 0 16,2 1 0-16,-1 1 0 0,1 1 0 0,0-1 0 15,3 4 0-15,2-5 0 0,-1-2 0 0,1-2 0 16,0-2 0-16,2-3 0 0,2-6 0 0,0-5 0 15,0-2 0-15,0-4 0 16,1-2 0-16,-1-2-832 0,-1-3-144 0,-1-2-48 0,2 2 0 0,-1-1 832 16,-1-2 192-16,-1 1 0 0,0 1 0 0,-2-5 0 0,-1-3 0 15,0 0 0-15,1-3 0 0,0 0 768 0,0 0 208 0,0-1 48 0,1-1 0 0,-1 1-832 32,1 4-192-32,1 3 0 15,0 2 0-15,1 4 0 0,2 5 0 0,0 1 0 0,1 3 0 0,1 6 0 0,2 3 0 0,0 2 0 0,2 3 0 0,1 0 0 16,4 4 0-16,-1-3 0 0,2-1 0 0,-1-1 0 47,1-2 0-47,-2-1 0 0,10-3-12240 0</inkml:trace>
  <inkml:trace contextRef="#ctx0" brushRef="#br0" timeOffset="7169.84">14241 7646 14335 0,'0'0'0'0,"0"0"0"0,0 0 0 0,0 0 1632 16,0 0 336-16,0 0 64 0,0 0 16 0,0 0 0 16,1-6 0-16,0-4 0 0,1-1 0 0,2-1-1648 15,2 0-400-15,0 0 0 0,1 1 0 0,1-1 0 16,2 2 0-16,-2 0 0 0,0 2 0 0,1 0 0 16,-2 2 0-16,0 3 0 0,1 0 0 0,-1 3 0 15,-1 3 0-15,0-1 0 0,1 2 0 0,-2 1 0 16,-1 4 0-16,-2 0 0 0,0 3 0 0,-2-2 0 0,0 2 0 15,-1-4 0-15,1 1 0 0,-1-3 0 0,0 1 0 0,-1-1 0 16,2-6 0 0,0 0 0-16,0 0 0 0,0 0 0 0,0 0 0 0,-4-7-736 15,3-1-224-15,-2-2-64 0,1 1 0 0,1 1 0 16,1-1 0-16,0 2 0 0,0 7 0 0,0 0 0 0,0 0 0 16,0 0 0-16,0 0 0 0,0 0 1648 31,0 0 320-31,6-6 64 0,6-18-9408 0</inkml:trace>
  <inkml:trace contextRef="#ctx0" brushRef="#br0" timeOffset="7307.66">14415 7346 26623 0,'0'0'0'0,"0"0"0"0,0 0 0 0,-5 7 0 16,1 4 0-16,0-2 0 0,1 4 0 16,0 0 0-16,1 3 0 0,-1-1 0 0,1 0 0 0,0 0 0 31,2-2 0-31,0-2 0 0,1-2 0 0,-1-9-832 31,0 0-144-31,3-8-48 0,0-2-8592 0</inkml:trace>
  <inkml:trace contextRef="#ctx0" brushRef="#br0" timeOffset="7524.59">14388 6616 34815 0,'12'18'0'0,"-5"-11"0"0,4 3 0 0,3 4 0 0,4 1 0 16,2 2 0-16,1-2 0 0,2 0 0 16,2 6 0-16,-2-4 0 0,1 2 0 0,0 2 0 0,0 1 0 15,-3 1 0-15,-2 0 0 0,-1 0 0 32,-2 0 0-32,0-1 0 0,-3 1 0 0,-1-1-832 15,-1 2-144-15,-2 0-48 0,-1-4 0 0,-1-1-4912 0,-1-5-976 0,-1-4-208 0,-1-4-48 0</inkml:trace>
  <inkml:trace contextRef="#ctx0" brushRef="#br0" timeOffset="7901.83">15027 6669 34815 0,'0'0'0'0,"0"0"0"0,0 0 0 0,-3 10 0 16,2 2 0-16,-1 3 0 0,-1 0 0 0,1 6 0 15,0 0 0-15,-2 0 0 0,2 0 0 0,-1 0 0 16,3 3 0-16,0-3 0 0,3-3 0 0,0 0 0 16,2-2 0-16,1 1 0 0,2-4 0 0,2-1 0 15,0-3 0-15,0 0 0 0,1-3 0 0,-1-4 0 16,1-4 0-16,-2-2 0 0,1-1 0 0,-1-2 0 16,2-1 0-16,-1-2 0 0,-1-4 0 0,-1 1 0 15,0-2 0-15,-3-2 0 0,3-2 0 0,-2-1 0 16,-1 1 0-16,1-4 0 0,0 1 0 0,0-4 0 15,1-2 0-15,1 3 0 0,0 5 0 0,-1 0 0 16,0 5 0-16,0 3 0 0,2 5 0 0,-2 2 0 0,-1 6 0 0,0 6 0 0,1 1 0 0,-1 4 0 31,0 4 0-31,-2-1 0 0,1-1 0 0,-1-1-832 16,-1-1-144-16,1-3-48 0,-2-3 0 0,-2-6 832 31,0 0 192-31,4-12 0 0,-7-39-12336 0</inkml:trace>
  <inkml:trace contextRef="#ctx0" brushRef="#br0" timeOffset="8187.83">15287 6090 10239 0,'2'-30'0'0,"0"18"0"0,2 0 0 0,1 3 1632 16,-1 2 336-16,2 4 64 0,3 3 16 0,-1 8 0 15,2 6 0-15,0 7 0 0,4 12 0 0,3 9-832 16,2 9-144-16,0-3-48 0,1-6 0 0,0-3-816 16,1-2-208-16,-2-5 0 0,0-4 0 0,-3-5 0 15,-2-1 0-15,0-2 0 0,-4-5 0 0,0-3 0 16,-3 0 0-16,-4-6 0 0,-3-6 0 0,0 0 0 31,0 0 0-31,-10-6 0 0,-3 0 0 0,-3-5-1600 16,0 0-352-16,-2-2-80 0,1-2-16 0,2-1-816 0,-1-2-160 0,3-2-48 0,3-2 0 0,2 1 4928 15,4-2 960-15,5 4 208 0,5 0 48 0,6 5-1648 16,5 2-320-16,8 6-64 0,7 6-16 0,5 4 832 16,4 7 144-16,-1-1 48 0,-2 5 0 0,2-4-1648 15,3 4-400-15,5-6 0 0,6-3 0 0,6-6 0 31,4-6 0-31,-5-12 0 0,-4-8 0 0,-3-11-6464 0,-2-11-1392 0,-6-14-272 0,-5-12-48 0</inkml:trace>
  <inkml:trace contextRef="#ctx0" brushRef="#br0" timeOffset="133388.85">2716 11322 22527 0,'0'0'0'0,"0"0"0"0,-7 0 0 0,0 0 0 0,-1-2 0 16,-1 2 0-16,0 0 0 0,-2 0 0 0,-1 0 0 15,1-3 0-15,-2 2 0 0,-1 1 0 0,0 0 0 0,1 1 0 0,1 2 0 16,0-3 816-16,2 2 160 0,0-1 48 0,3 4 0 0,0-1-832 16,1-1-192-16,0 2 0 0,0 1 0 0,1 1 864 15,4-1 128-15,-1 2 32 0,-2 2 0 0,2 2-832 16,1-1-192-16,-2 5 0 0,-1 2 0 0,-1 1 0 15,1 4 0-15,1 1 0 0,-2 0 0 0,0 0 0 16,-1 1 0-16,-1-2 0 0,-1 1 0 0,0-3 0 31,-1 3 0-31,-3-5 0 0,-3 1 0 0,0-2 0 0,1 0 0 0,0 0 0 0,-2-3 0 0,-2 3 0 32,0 0 0-32,-1 1 0 0,0-1 0 0,0-1 864 0,1 1 128 0,2 0 32 0,0-1 0 15,2-1-832-15,1 2-192 0,1-5 0 0,0 1 0 0,3-2 0 16,0-2 0-16,1-1 0 0,1 0 0 0,1-3 0 15,2-1 0-15,4-5 0 16,0 0 0-16,0 0 0 0,0 0 0 0,0 0 0 0,0 0 0 0,9-2 0 16,1-4 0-16,2-3 0 0,2-3 0 0,3-2 0 15,2-3 0-15,2-1 0 0,3-4 0 0,1-1 0 16,2 3 0-16,0-2 0 0,-4 1 0 0,2-1 0 16,1 3 0-16,0-6 0 0,-1-2 0 0,5 1 0 15,3 1 0-15,3-2 0 0,2-3 0 0,3-3 0 16,3-4 0-16,-1-1 0 0,-1 2 0 0,-3 0 0 15,-5 3 0-15,-3 3 0 0,-2 5 0 0,-3 1 0 16,0 3 0-16,-2 1 0 0,-2 4 0 0,-2 5 0 16,-2-4 0-16,-2 6 0 0,-3 3 0 0,-4 2 0 31,-1 0 0-31,-2 2 0 16,-13 14-13888-16</inkml:trace>
  <inkml:trace contextRef="#ctx0" brushRef="#br0" timeOffset="-167767.97">4052 11457 2047 0,'21'12'0'0,"-10"-6"0"0,3 4 0 0,4-1 816 16,2 1 160-16,3 0 48 0,1 1 0 0,1 0-832 16,1 1-192-16,-3 0 0 0,-1-3 0 0,-2 1 0 15,0 1 0-15,0-2 0 0,0-2 0 0,2 1 0 0,0 4 0 16,27 7 0-16,-23-11 0 0,3 1 0 0,2-2 0 16,2 1 0-16,0-1 0 0,-1 1 0 15,0-2 0-15,1-2 0 0,-2 1 0 0,-2 1 0 0,-3-3 0 0,-1-3 0 16,1 1 0-16,4 2 0 0,0-1 0 0,4-1 0 0,1 1 864 15,2-1 128-15,0 1 32 0,-1-1 0 0,0 0 0 16,1 1 0-16,-4-2 0 0,-3-2 0 0,-3 0-832 31,0-1-192-31,-3-2 0 0,3-1 0 0,0-1 864 0,1-4 128 16,2 2 32-16,2-1 0 0,1 1-832 0,1-3-192 0,-1 0 0 0,1 0 0 0,-2-4 0 16,-1 2 0-16,-1 0 0 0,-3 1 0 0,-2-1 0 15,-2 1 0-15,-2-4 0 0,0 2 0 0,1-1 0 16,0 2 0-16,3 1 0 0,3-3 0 0,1 5 0 15,3-1 0-15,3 0 0 16,0 2 0-16,2 2 0 0,0 0 0 0,-1 1 0 0,-3 1 0 0,-4 0 0 16,0 2 0-16,-1-2 0 0,1 0 0 0,1-2 0 31,2 1 0-31,2 1 0 0,2 0 0 0,-1 1 0 0,2 2 0 0,-1 0 0 0,-2 2 0 0,-1-1 0 16,0 2 0-16,-4-3 0 0,-2 3 0 0,-2-1 0 31,-1-1 0-31,-1-1 0 0,0 2 0 0,4 1 0 0,1-2 0 0,1 2 0 0,0 2 0 0,2-2 0 15,2 4 0-15,-1-2 0 0,0 4 0 0,-1 0 0 16,-2 0 0-16,-2-1 0 0,-2 1 0 0,-1 0 0 0,-2-1 0 16,1 1 0-16,-2 0 0 0,2-1 864 0,1-1 128 15,2 2 32-15,2-3 0 0,2 3-832 0,2 0-192 16,1 2 0-16,2-1 0 0,-2 2 0 0,0-1 0 0,-3 2 0 16,-4-3 0-16,-1 1 0 0,-1 0 0 0,-3 2 0 0,-1-3 0 15,-2 1 0-15,-1 1 0 0,-2-2 0 0,0-1 0 0,0 0 0 16,-2-2 0-16,0 1 0 0,0 0 0 15,1-3 0-15,0 2 0 0,2-3 0 0,-1 1 0 0,2 2 0 47,1 1 0-47,1-2 0 0,9 7-8960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15:48.2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27777 5089 18431 0,'0'0'0'0,"0"0"0"0,0 0 0 0,0 0 1632 16,0 0 336-16,0 0 64 0,0 0 16 0,0 0-832 16,0 0-144-16,0 0-48 0,0 0 0 0,0 0-816 15,0 0-208-15,0 0 0 0,0 0 0 0,0 0 0 0,6 2 0 0,0 0 0 16,0 2 0-16,0-2 0 0,0 0 0 16,-1 0 0-16,1 2 0 0,-1-2 864 0,-1 2 128 0,1 2 32 0,0 0 0 0,0 0-832 15,-1 5-192-15,1 1 0 16,0 4 0-16,-2 3 0 0,1 3 0 0,-2 6 0 0,1-1 0 0,-1 1 0 15,-1 1 0-15,-1-2 0 0,0 1 0 0,-1-4 0 16,-1 5 0-16,-2-4 0 0,1 1 0 31,-2 1 0-31,-1 1 0 0,0 5 0 0,1 4 0 0,-1 2 0 0,0 1 0 0,0-1 0 0,2 1 0 0,-2-4 0 32,0 0 0-32,0-5 0 0,0 1 0 0,0-4 0 0,0 1 0 0,0-4 0 0,0 0 0 0,0 1 0 15,0 4 0-15,1-1 0 0,1 6 0 0,-1 0 0 16,-1 3 0-16,1-1 0 0,1-4 0 0,-1-2 0 15,0 4 0-15,0-4 0 0,2-4 0 0,-1 0 0 16,1-1 0-16,-1-2 0 0,2 0 0 0,-1 1 0 16,2 4 0-16,-1-1 0 0,-2 1 0 0,1 0 0 15,-1 1 0-15,-1-1 0 0,1-3 0 0,-2-1 0 16,-2-1 0-16,1 0 0 0,0-2 0 0,-1 1 864 16,-2-2 128-16,1-2 32 0,-2 1 0 0,-1-2-832 31,1-2-192-31,-4 1 0 0,1 1 0 0,-3 1-768 0,1 3-208 0,-2 1-48 0,-2 3 0 0,-2 2 1648 15,1 3 320-15,-3 1 64 0,-1 1 16 0,0 0-832 16,2-3-192 0,-1-3 0-16,1 3 0 0,1-5 0 0,-2 1 0 0,-1-2 0 0,0-2 0 0,-2 1 0 15,-2-4 0-15,-3 2 0 0,-1 2 0 0,-2 2 0 16,-2 4 0-16,0-1 0 0,0 1 0 0,1 0 0 16,4-1 0-16,3-4 0 0,1-3 0 0,1 2 0 0,-3 1 0 0,1-1 0 15,-2 4 0-15,-5-6 0 0,-5 3 0 0,-4-3 0 16,-3 0 0-16,-1 3 0 0,2 6 0 0,1-2 0 0,2 4 0 0,0 2 0 15,0 2 0-15,-4 0 0 0,-3 0 0 0,-1-3 0 32,-1-2 0-32,2 1 0 0,3-5 0 0,5 3 0 0,4-3 0 0,-1-1 0 0,0-1 0 15,-3-1 0-15,-2 3 0 0,-3 3 0 0,-2 3 0 0,0 3 0 16,2 3 0-16,1-2 0 0,5-2 0 0,-2 1 0 16,-3-3 0-16,-1 0 0 0,-4-3 0 0,-4-1 0 15,-2-3 0-15,3 1 0 0,5 0 0 0,0 3 0 16,2 3 0-16,-2 1 0 0,-3 2 0 0,-2 5 0 15,-5-1 0-15,2-2 0 0,4-5 0 0,1 1 0 16,5-1 0-16,0-2 0 0,2-3 0 0,-5-1 0 16,-6 2 0-16,-1 1 0 0,-1 3 0 0,2 5 864 15,4 1 128-15,2 3 32 0,2-6 0 0,-2 1-832 16,-3-1-192-16,-3-4 0 0,-3-1 0 0,1-2 0 16,3 1 0-16,2 1 0 0,1 1 0 0,1-1 0 15,-1 5 0-15,-4-1 0 0,-4 6 0 0,-1 0 0 16,1-2 0-16,1-3 0 0,4-5 0 0,1 1 0 15,0-4 0-15,-5-2 0 0,-7-1 0 0,1 1 0 16,-1-2 0-16,4-2 0 0,1-1 0 0,-1 3 0 16,-1-1 0-16,-3 5 0 0,-5-1 0 0,5 3 0 15,4 1 0-15,2-2 0 0,4-1 0 0,-4-1 0 16,-7 0 0-16,-1-3 0 0,-1-1 0 0,4-2 0 0,4-3 0 16,-2 3 0-16,-2 0 0 0,-5-2 0 0,-6-2 0 0,5 1 0 15,5 1 0-15,-1-1 0 0,0-1 0 0,-7 1 0 16,-5 0 0-16,1 1 0 0,1 2 0 0,4 1 0 0,0 0 0 0,-5 0 0 31,-9-1 0-31,3 1 0 16,7-2 0-16,-3-3-768 0,-1 1-208 0,-4 1-48 0,-6-4 0 0,6 0 832 0,4-3 192 0,-3 0 0 0,-1 0 0 0,-4-1 0 15,-4-1 0-15,6 2 0 0,7 0 0 0,-6-3 0 16,-9 3 0-16,5-2 0 0,5-2 0 0,0-1 0 16,-3-1 0-16,-4 0 0 0,-3 0 0 0,6 0 0 15,8 0 0-15,-1 0 0 0,-3 0 0 0,0 0 0 16,-1-3 0-16,6 3 0 0,9 2 0 0,-2-2 0 15,-1-2 0-15,-2-1 0 0,-4 3 0 0,4 0 0 16,5 0 0-16,-2-1 0 0,-1-5 0 0,-6 1 0 16,-7 1 0-16,5-2 0 0,8 3 0 0,-2-3 0 15,-3-3 0-15,-3 0 0 0,-3 1 0 0,6-2 0 16,6 2 0-16,2-2 0 0,-1-1 0 0,-3 2 0 16,-6-3 0-16,6 2 0 0,8 0 0 0,0-2 0 15,0-2 0-15,-2-1 0 0,-5 3 0 0,-1 0 0 16,2 0 0-16,6 0 0 0,7 0 0 0,-2 0 0 15,-4 0 0-15,-3 0 0 0,-2 1 0 0,4-1 0 16,2 2 0-16,3-2 0 0,3 0 0 0,-7-2 0 16,-6 1 0-16,-1 1 0 0,3-3 0 0,3 0 0 15,7-2 0-15,-4 1 0 0,-1 1 0 0,-5 0 0 0,-4-3 0 16,4 0 0-16,4-3 0 0,4-2 0 0,4-2 0 16,-5-1 0-16,-6-2 0 0,-1 1 0 0,-2-3 0 15,7 3 0-15,7 1 0 0,0-2 0 0,-3 1 0 0,-4 2 0 16,-4 1 0-16,0 0 0 0,2 3 0 0,5 1 0 15,6 2 0-15,-3-4 0 0,-8 1 0 0,-2 1 0 0,-1-2 0 0,3 1 0 16,6 1 0-16,3-2 0 0,3 1 0 0,-4 1 0 16,-7 0 0-16,-1 3 0 0,0-1 0 0,3 0 0 15,7 0 0-15,4 1 0 0,0 2 0 16,-4-1 0-16,-5 1 0 0,0-3 0 0,1-2 0 0,4 1 768 16,4-4 208-16,7 2 48 0,9-1 0 0,-2 1-832 15,-4-3-192-15,0 0 0 0,-1-1 0 0,-2 1 0 16,-3 0 0-16,0 3 0 0,6 3 0 0,1-2 0 15,3-4 0-15,2 0 0 0,2 0 0 0,-3 1 0 16,-5 0 0-16,-1-3 0 0,-1 1 0 0,-1-5 0 16,1-6 0-16,2 0 0 0,4-2 0 0,3-2 0 15,4-1 0-15,2 4 0 0,2 1 0 0,0-1 0 16,-2 2 0-16,-1 1 0 0,-1 5 0 0,-2-4 0 16,1 2 0-16,0-2 0 0,1-1 0 0,0-3 0 15,1-6 0-15,1 1 0 0,3-2 0 0,1 2 0 16,4 2 0-16,0 3 0 0,2 2 0 0,-2-1 0 15,-1 3 0-15,0 1 0 0,-3 1 0 0,-2-3 0 16,-2 2 0-16,-1-1 0 0,-1-3 0 0,-1-3 0 16,1-4 0-16,1-2 0 0,2 1 0 0,3 1 0 15,2 4 0-15,3 3 0 0,1 1 0 0,2 1 0 16,0 1 0-16,2-3 0 0,0 3 0 0,-3-4 0 0,-4 2 0 16,-1-4 0-16,-1-1 0 0,-3-2 0 0,0-3 0 15,-2 0 0-15,1 1 0 0,1 4 0 0,-1 4 0 16,1 3 0-16,1-1 0 0,2 5 0 0,3-1 0 0,2-2 0 15,-1 1 0-15,1-2 0 0,2-3 0 0,-2-3 0 0,-3-3 0 16,-1-1 0-16,-1-4 0 0,-1 3 0 0,-1 3 0 16,-1 2 0-16,-2 3 0 0,0 3 0 0,1 4 0 0,1 2 0 15,0-2 0-15,2 3 0 0,3 1 0 0,1 2 0 16,2-4 0-16,1 0 0 0,2 3 0 0,-2-3 0 16,-1-5 0-16,-2 1 0 0,0-5 0 0,1 3 0 15,-1-3 0-15,0 3 0 0,0-1 0 0,0 5 0 16,1 1 0-16,1 5 0 0,0 1 0 0,2 2 0 15,0 2 0-15,2 2 0 0,1 5 0 0,1-4 0 16,-1 3 0-16,1 0 0 0,2 2 0 0,1 1 0 16,2 1 0-16,2 1 0 0,1 1 0 0,0 1 0 15,-1 1 0-15,-1 2 0 0,2 1 0 0,0-2 0 16,7-3 0-16,-5 6 0 0,3 1 0 0,-2 1 0 16,1 4 0-16,-1 0 0 0,-1 0 0 0,2 6 0 15,3 7 0-15,-1 1 0 0,-2 5 0 0,2 1 0 16,1 1 0-16,-1-2 0 0,-3-4 0 0,2 3 0 15,3 0 0-15,0-2 0 0,1 1 0 0,-1-4 0 16,0 2 0-16,-1 3 0 0,-1-3 0 0,1 3 0 16,2-1 0-16,0 2 0 0,1 1 0 0,0-5 0 15,1 1 0-15,0-3 0 0,-2-3 0 0,0-3 0 16,2-5 0-16,-1-2 0 0,0-6 0 0,-1 0 0 0,1 0 0 16,-3-6 0-16,0 0 0 0,0 0 0 0,5 1 0 0,-5-1 0 15,6-6 0-15,0-3 0 0,0-7 0 16,0-1 0-16,-1-7 0 0,1-6 0 0,1-1 0 0,0-2 0 15,1 0 0-15,0 3 0 0,-1 1 0 0,0 1 0 0,0 2 0 16,0-2 0-16,0-2 0 16,0-2 0-16,2 1 0 0,0-7 0 0,1-2 0 0,0-2 0 0,3 1 0 15,2 1 0-15,1 6 0 0,3 0 0 0,1 5 0 0,2 3 0 16,0 5 0-16,1-1 0 0,1 1 0 0,-2 1 0 16,-2 4 0-16,-2 1 0 0,-1 0 0 15,-2 6 0-15,1-1 0 0,-1 5 0 0,-1-1 0 0,2 3 0 16,-1 3 0-16,2 0 0 0,2 0 0 0,0 3 0 15,1 0 0-15,1 1 0 0,2 2 0 0,2 2 0 16,1-2 0-16,2 1 0 0,2 1 0 0,0 1 0 16,1 0 0-16,-3-1 0 0,0 2 0 0,-4-1 0 15,0 1 0-15,-1 1 0 0,-1-1 0 0,3 5 0 16,4-4 0-16,-1 5 0 0,1 4 0 0,0-1 0 16,2 5 0-16,-2 0 0 0,-2-1 0 0,-1 1 0 15,0 1 0-15,-2-5 0 0,-3-1 0 0,0-5 0 47,-1-2 0-47,-1-6 0 0,21-39-17152 0</inkml:trace>
  <inkml:trace contextRef="#ctx0" brushRef="#br0" timeOffset="1834.25">26216 3127 26623 0,'0'0'0'0,"0"0"0"0,0 0 0 0,0 0 0 15,0 0 0-15,0 0 0 0,7-3 0 0,0 2 816 16,1-1 160-16,-1-2 48 0,1-2 0 0,2 0-832 16,1 0-192-16,4-3 0 0,2-3 0 0,5-2 864 15,4 1 128-15,4-4 32 0,3 0 0 0,4-1-832 16,4-2-192-16,1 1 0 0,-1-1 0 0,1 0 0 16,1-1 0-16,3-1 0 0,6 1 0 0,6 1 0 15,8 3 0-15,-2 3 0 0,-3 4 0 0,1 1 0 16,0 0 0-16,4 4 0 0,7-4 0 0,2 6 0 0,1 3 0 0,-3 2 0 15,-4-1 0-15,6 2 0 0,7-1 0 0,1 2 0 16,0 1 0-16,-5 3 0 0,-3 0 0 0,4 4 0 16,7 0 0-16,3 3 0 0,-2 5 0 0,-3-1 0 15,-4 3 0-15,5 1 0 0,9 4 0 0,-4 0 0 0,-7 0 0 16,4-2 0-16,6 1 0 0,2 1 0 0,1 4 0 0,-6 4 0 31,-7 4 0-31,3 7 0 0,5 8 0 0,-2-1-768 0,-1-2-208 0,-7-5-48 16,-7 0 0-16,2-2 832 15,3-4 192-15,-2 10 0 0,-2 7 0 0,-8 3 0 0,-6 3 0 0,-5-2 0 0,-4-8 0 0,-1-4 0 16,0-2 0-16,-1 4 0 0,-3 4 0 0,-4 6 0 16,-2 5 0-16,-8-3 0 0,-5-4 0 0,-5-6 0 15,-4-4 0-15,-6 2 0 16,-5 6 0-16,-5 2 0 0,-6 6 0 0,-5-2 0 0,-6-5 0 0,-7-5 0 16,-3-4 0-16,-7-1 0 0,-4 0 0 0,-2 6 0 15,-1 0 0-15,2 1 0 0,0-2 0 0,2-4 0 16,-1-4 0-16,-3-3 0 0,-3-4 0 0,-5-5 0 15,-2-2 0-15,-3-4 0 0,0 3 0 0,0-3 0 16,0 3 0-16,-3-5 0 0,-2 1 0 0,-9-5 768 16,-10 1 208-16,0-2 48 0,3-5 0 0,-2-1-832 15,-2-6-192-15,-7-4 0 0,-8 0 0 0,1-6 0 16,3-4 0-16,-3-4 0 0,-6-2 0 0,-2-3 0 16,1 1 0-16,0-4 0 0,-2-4 0 0,-4 3 0 15,-6 5 0-15,4-1 0 0,7-1 0 0,-9-2 864 16,-8 2 128-16,5 0 32 0,11 3 0 0,-8-4-832 0,-8-5-192 15,5 1 0-15,11 1 0 0,-3-7 0 0,-4-1 0 16,5-4 0-16,6-4 0 0,7 0 0 0,6-4 0 0,1 1 0 0,-2 4 0 0,3 1 0 16,2 7 0-16,8 0 0 15,9-1 0-15,1-1 0 0,5-3 0 0,-1-3 0 16,-1-4 0-16,1-6 0 0,4-3 0 0,3 1 0 0,5 5 0 0,7 2 0 16,8 1 0-16,4-3 0 0,3-3 0 0,6-6 864 15,1-6 128-15,6-3 32 0,4-6 0 16,5 6-832-16,6 5-192 0,6-2 0 0,6-2 0 0,10-8 0 15,11-9 0-15,10 3 0 0,8 5 0 0,5 5 0 16,1 1 0-16,13-2 0 0,15-8 0 0,8-3 0 16,3-3 0-16,11 3 0 0,11 8 0 0,-1 7 0 31,-6 0 0-31,2 3 0 0,2-1 0 0,-8 5-1600 16,-11 3-352-16,-8 6-80 0,-8 5-16 0,-7 4-1632 15,-7 7-336-15,-11 10-64 0,-12 7-5744 0</inkml:trace>
  <inkml:trace contextRef="#ctx0" brushRef="#br0" timeOffset="3636.22">30499 2098 30719 0,'0'0'0'0,"0"0"0"0,-8 0 0 0,8 0 0 15,-6 3 0-15,2 0 0 0,0 3 0 0,-1-2 0 0,-1-1 0 16,1 2 0-16,-1-4 0 0,6-1 0 16,-6 5 0-16,0-1 0 0,0-2 0 0,6-2 816 15,0 0 160-15,-7 4 48 0,1-2 0 0,0 4 0 16,2-3 0-16,1 5 0 0,-1 2 0 0,-1 2-832 0,1 6-192 0,-1 7 0 0,0 8 0 0,-1 12 0 16,0 10 0-16,-2 1 0 0,-3-5 0 0,-2 0 0 31,-1-5 0-31,-2 4 0 0,1 2 0 0,-2 4-768 31,1 1-208-31,0-5-48 0,6 2-13504 16</inkml:trace>
  <inkml:trace contextRef="#ctx0" brushRef="#br0" timeOffset="4879.31">6012 7439 30719 0,'0'0'0'0,"6"-3"0"0,2 0 0 0,3-3 0 15,1 1 0-15,2 1 0 0,2 1 0 0,1-3 0 16,2-5 0-16,0 2 0 0,2 2 0 0,-4-4 0 0,-1-1 0 0,-2 3 0 16,-2 0 0-16,0 2 0 0,-2 1 0 0,1 3 0 0,0-2 0 0,0 4 0 15,-1 4 0-15,1 3 0 0,0 2 0 0,-1 2 0 16,1 2 0-16,0 1 0 0,-2 1 0 0,-1-1 0 15,0 4 0-15,-4 2 0 0,-1 2 0 0,-3 7 0 16,-1 6 0-16,-3 3 0 0,-1 4 0 16,-1 0 0-16,0 0 0 0,-1-3 0 0,0-5 0 0,0 1 0 15,-1-1 0-15,1-3 0 16,1-3 0-16,1-6 0 0,0-1 0 0,2-1 0 0,0-4 0 0,2-6 0 16,1 0 0-16,0-9 0 0,0 0 0 0,6 0 0 15,2-3 0-15,4-3 0 0,5-3 0 0,3-3 0 47,4 0 0-47,2-3 0 0,41-41-12288 0</inkml:trace>
  <inkml:trace contextRef="#ctx0" brushRef="#br0" timeOffset="5398.72">6539 6914 26623 0,'-34'-4'0'0,"17"1"0"0,-4 0 0 0,-4 1 0 31,-2 1 0-31,-2-2 0 0,2 3 0 0,-2 3-832 0,0 3-144 0,-6 1-48 0,-3 1 0 0,-7 2 832 0,-7 2 192 0,-3 3 0 0,-1 5 0 0,3 4 0 16,4 9 0-16,-1 6 0 0,1 10 0 0,-6 2 0 15,-4 0 0-15,0 0 0 16,4-3 0-16,5 0 768 0,5 7 208 0,7 4 48 0,8 4 0 0,6-2-832 16,8-4-192-16,4-4 0 0,3-2 0 0,5-2 0 15,2-6 0-15,5 4 0 0,2 7 0 0,2 4 0 16,3 7 0-16,3-4 0 0,2-4 0 0,0-3 0 16,3-5 0-16,1 4 0 0,1 2 0 15,2 1 0-15,2 1 0 0,1-6 0 0,2-7 0 16,0-6 0-16,1-5 0 0,2-7 0 0,-2-3 0 0,0-6 0 15,0-1 0-15,4-4 0 0,5-2 0 0,5-6 0 16,4-6 0-16,4-6 0 0,2-7 0 0,-2-8 0 16,-1-7 0-16,-4-10 0 0,-3-5 0 0,1-5 0 15,2 2 0-15,-1 0 0 0,-1 3 0 0,-1-4 0 16,-1-3 0-16,-4-7 0 0,-4-10 0 0,-4 2 864 16,-4 5 128-16,-3-7 32 0,0-6 0 0,-3-13-832 15,-3-12-192-15,-3 5 0 0,-2 10 0 0,-5-2 864 31,-3-2 128-31,-3 7 32 0,-3 7 0 0,-4 11-1648 32,-4 13-320-32,-3 6-64 0,-43 11-11888 0</inkml:trace>
  <inkml:trace contextRef="#ctx0" brushRef="#br0" timeOffset="35190.61">29511 3884 18431 0,'0'0'0'0,"0"0"0"0,0 0 0 0,0 0 816 16,0 0 160-16,0 0 48 0,0 0 0 0,5-7 0 15,-5 7 0-15,0 0 0 0,3-6 0 0,-3 6-832 16,5-6-192-16,0 1 0 0,-1 2 0 0,-4 3 864 16,0 0 128-16,0 0 32 0,0 0 0 0,0 0-832 15,0 0-192-15,0 0 0 0,0 0 0 0,0 0 0 16,0 0 0-16,0 0 0 0,0 0 0 0,0 0 864 15,0 0 128-15,-6 3 32 0,-1 2 0 0,1 0-832 16,2-1-192-16,-1 2 0 0,5-6 0 0,-6 4 0 16,0 2 0-16,1 0 0 0,0 0 0 0,1 0 0 15,-1 0 0-15,5-6 0 0,0 0 0 0,-4 6 0 16,2-3 0-16,2-3 0 0,-2 6 0 0,2-6 0 0,0 0 0 16,3 6 0-16,2-4 0 0,-5-2 0 0,6 0 0 0,0 0 0 0,0 0 0 15,0 0 0 1,-6 0 0-16,0 0 0 0,0 0 0 0,0 0 0 0,4-4 0 15,-4 4 0-15,0 0 0 0,0 0 0 0,0 0 0 0,0 0 0 0,0 0 0 0,0 0 0 16,0 0 0-16,0 0 0 0,0 0 0 0,0 0 0 16,-7 2 0-16,1-2 0 0,6 0 0 0,-6 4 0 15,6-4 0-15,-4 4 0 0,4-4 0 0,0 0 0 16,0 0 0-16,0 0 0 0,0 0 0 0,0 0 0 16,3 6 0-16,-3-6 0 0,7 0 0 0,-1 0 0 15,1-2 0-15,-1-2 0 0,-1 0 0 0,-5 4 0 16,0 0 0-16,5-4 0 0,-5 4 0 0,0 0 864 47,0 0 128-47,0 0 32 0,0 0 0 0,0 0-1648 0,-6-4-320 0,0 0-64 0,6 4-16 0,-7-1 832 15,0 1 192-15,7 0 0 0,0 0 0 0,0 0 0 32,0 0 0-32,0 0 0 0,-9 0-13968 0</inkml:trace>
  <inkml:trace contextRef="#ctx0" brushRef="#br0" timeOffset="38582.98">30125 4554 14335 0,'0'0'0'0,"0"0"0"0,0 0 0 0,0 0 0 0,0 0 0 16,0 0 0-16,3-6 0 0,1 0 0 0,-4 6 0 0,0 0 0 0,4-6 0 16,-4 6 0-16,0 0 0 0,5-4 0 0,-5 4 0 0,0 0 816 15,0 0 160-15,0 0 48 0,0 0 0 0,0 0-832 16,0 0-192-16,0 0 0 0,0 0 0 0,0 0 0 16,0 0 0-16,0 0 0 0,0 0 0 0,0 0 0 15,0 0 0-15,0 0 0 0,0 0 0 0,0 0 0 16,0 0 0-16,0 0 0 0,0 0 0 0,0 0 864 15,0 0 128-15,0 0 32 0,0 0 0 0,0 0-832 16,0 0-192-16,0 0 0 0,0 0 0 16,-6 4 0-16,6-4 0 0,-6 3 0 0,0 1 0 0,6-4 0 31,0 0 0-15,0 0 0-16,0 0 0 0,0 0-768 15,0 0-208-15,-2 6-48 0,2 8-6960 0</inkml:trace>
  <inkml:trace contextRef="#ctx0" brushRef="#br0" timeOffset="39079.17">30225 4820 26623 0,'0'0'0'0,"0"0"0"0,2 7 0 0,-2 0-832 31,0-1-144-31,0 0-48 0,-2 2 0 0,0-2 0 0,0-1 0 0,-1 1 0 0,3-6 0 0,-2 6 832 0,2-6 192 0,0 0 0 0,-4 4 0 0,4-4 768 16,0 0 208-16,0 0 48 0,0 0 0 0,0 0 0 16,0 0 0-16,0 0 0 0,0 0 0 0,0 0-832 31,0 0-192-31,0 0 0 0,0 0 0 0,0 0-768 15,0 0-208-15,0 0-48 0,0 0 0 0,0 0 0 0,0 0 0 0,0 0 0 0,0 0 0 0,0 0 1648 16,0 0 320-16,0 0 64 0,0 0 16 0,0 0-832 16,0 0-192-16,0 0 0 0,0 0 0 0,0 0 864 31,0 0 128-31,0 0 32 0,2 7 0 0,-1 2-1648 31,0-1-320-31,0 2-64 0,-4 13-8608 0</inkml:trace>
  <inkml:trace contextRef="#ctx0" brushRef="#br0" timeOffset="39133.22">30167 5046 10239 0,'0'0'0'0,"0"0"0"0,0 0 0 0</inkml:trace>
  <inkml:trace contextRef="#ctx0" brushRef="#br0" timeOffset="39876.41">30149 4536 14335 0,'0'0'0'0,"0"0"0"0,0 0 0 0,0 0 816 16,0 0 160-16,0 0 48 0,0 0 0 0,-7 0-832 16,0 0-192-16,0 1 0 0,7-1 0 0,0 0 0 15,0 0 0-15,0 0 0 0,0 0 0 0,0 0 0 16,-7-1 0-16,7 1 0 0,0 0 0 0,-5-6 0 16,5 6 0-1,0 0 0-15,-1-8 0 0,0 0 0 0,1 8 0 0,0-6 0 0,0 6 0 0,1-8 0 16,-1 8 0-16,1-7 0 0,-1 7 0 0,0 0 0 31,1-7 0-31,-1 7 0 0,0 0 0 0</inkml:trace>
  <inkml:trace contextRef="#ctx0" brushRef="#br0" timeOffset="40114.96">30154 4945 14335 0,'0'0'0'0,"0"0"0"0,0 0 0 0,0 0-1648 15,-2 6-320-15,2-6-64 0,-3 6-1648 0</inkml:trace>
  <inkml:trace contextRef="#ctx0" brushRef="#br0" timeOffset="40201.37">30128 4995 22527 0,'0'0'0'0,"0"0"0"0,0 0 0 0,0 0 0 31,-2-6 0-31,-1-2 0 0,3 8 0 0,0 0-832 16,0 0-144-16,0 0-48 0,0-7-6960 0</inkml:trace>
  <inkml:trace contextRef="#ctx0" brushRef="#br0" timeOffset="44344.38">31298 3920 22527 0,'0'0'0'0,"0"0"0"0,4 2 0 0,-4-2 0 15,0 0 0-15,0 0 0 0,5 4 0 0,-5-4 0 16,0 0 0-16,0 0 0 0,0 0 0 0,0 0 0 16,0 0 0-16,0 0 0 0,0 0 0 0,0 0 816 15,0 0 160-15,0 0 48 0,0 0 0 0,0 0 0 16,0 0 0-16,0 0 0 0,0 0 0 0,0 0-832 16,0 0-192-16,0 0 0 0,0 0 0 0,0 0 0 15,0 0 0-15,0 0 0 0,0 0 0 0,0 0 0 0,-5-6 0 0,5 6 0 16,0 0 0-16,0 0 0 0,0 0 0 0,0 0 0 0,-7-4 0 0,7 4 0 47,0 0 0-47,0 0 0 0,0 0 0 0,0 0 0 0,0 0 0 0,0 0 0 0,0 0 0 0,0 0 0 15,0 0 0-15,0 0 0 0,0 0 0 0,0 0 0 16,0 0 0-16,-7-1 0 0,7 1 0 0,-7 0 0 16,7 0 0-16,0 0 0 0,0 0 0 0,0 0 0 15,0 0 0-15,0 0 0 0,0 0 0 0,0 0 0 0,0 0 0 0,0 0 0 0,0 0 0 0,0 0 0 16,0 0 0-16,0 0 0 0,0 0 0 0,0 0 0 15,0 0 0-15,0 0 0 0,0 0 0 0,0 0 0 16,0 0 0-16,0 0 0 0,0 0 0 0,0 0 0 16,0 0 0-16,0 0 0 0,0 0 0 0,0 0 0 15,-5 6 0-15,2 0 0 0,0 2 0 0,2-2 0 32,1 2 0-32,0-2 0 0,0-6 0 0,1 6-1600 31,2-1-352-31,-3-5-80 0,0 14-8208 0</inkml:trace>
  <inkml:trace contextRef="#ctx0" brushRef="#br0" timeOffset="44600.01">31264 4143 26623 0,'0'0'0'0,"0"0"0"0,0 0 0 15,0 0 0 1,0 0 0-16,0 0 0 0,5-4 0 0,1 1 0 16,0 3 0-1,0-3 0-15,0 3 0 0,-6 0-1648 0,6-2-320 0,-6 2-64 0,6-1-16 0,-6 1 1648 0,0 0 400 0,0 0 0 0,0 0 0 0,0 0 0 32,0 0 0-32,0 0 0 0,0 0 0 0,0 0 0 15,0 0 0-15,0 0 0 0,0 0 0 0,0 0-3360 0,0 0-592 0,0 0-112 0,0 0-32 0</inkml:trace>
  <inkml:trace contextRef="#ctx0" brushRef="#br0" timeOffset="44868.14">31429 4061 22527 0,'0'0'0'0,"5"-4"0"0,1 2 0 0,-6 2 0 16,6 0 0-16,-6 0 0 0,7 0 0 0,0 0 0 31,3 0 0-31,-2 0 0 0,0-4 0 0,-1 2-832 0,1 0-144 0,-1 0-48 0,1 0 0 0,-1 0 832 16,0 1 192 0,-1-4 0-16,0 1 0 0,-1 1 0 0,-5 3 0 0,5-3 0 0,-5 3 0 0,0 0 0 15,0 0 0 1,0 0 0-16,0 0 0 0,0 0-2496 0,0 0-464 0,0 0-96 0,0 0-1232 0</inkml:trace>
  <inkml:trace contextRef="#ctx0" brushRef="#br0" timeOffset="45319.92">31478 3781 26623 0,'0'0'0'0,"0"0"0"0,2 7 0 0,1-1 0 31,0 0 0-31,1 0 0 0,1-3 0 0,-2 2-832 0,-3-5-144 0,0 0-48 0,6 0 0 0,0 0 1648 16,1 0 320-16,0-2 64 0,0-2 16 0,2-2-832 15,0 1-192-15,1 2 0 0,0-1 0 0,2 2 0 0,1-1 0 0,2 3 0 0,-1 3 0 0,0 0 0 31,-1 2 0-31,0 1 0 0,-1 4 0 0,-1 1 0 16,-2 5 0-16,-2-2 0 0,-1 3 0 0,-2 1 0 0,-2 2 0 0,-2-1 0 0,0 3 0 16,-2 0 0-1,-3-1 0-15,0-2 0 16,-1 1 0-16,0-2 0 16,-1 2 0-16,-1 2 0 0,-12 36-10608 0</inkml:trace>
  <inkml:trace contextRef="#ctx0" brushRef="#br0" timeOffset="92001.75">29612 3812 2047 0,'0'0'0'0,"0"0"0"0,3 3 0 0</inkml:trace>
  <inkml:trace contextRef="#ctx0" brushRef="#br0" timeOffset="93302.23">31668 3553 14335 0,'-18'-11'0'0,"9"6"0"0,-2 1 0 0,-1-4 0 16,-1 0 0-16,0 0 0 0,1 2 0 0,0-1 0 16,-1 1 0-16,0 0 0 0,-1 2 0 0,0 0 0 15,-1 0 0-15,0 2 0 0,-1 0 0 0,0 2 0 16,-3 2 0-16,-1 2 0 0,-1 6 0 0,0-4 0 16,-3 0 0-16,-1 0 0 0,2 1 0 0,-2 1 0 15,1 2 0-15,0 0 0 0,3 3 0 0,1-1 0 16,1 0 0-16,2 0 0 0,2 0 0 0,0 3 0 15,2 0 0-15,2 4 0 0,0 1 0 0,0 2 0 16,2 4 0-16,0 4 0 0,1 0 0 0,2 3 0 16,1 0 0-16,2 0 0 0,-1 1 0 0,2-5 0 15,-1 2 0-15,1-1 0 0,0-3 0 0,2 3 0 16,1 0 0-16,0 1 0 0,1 4 0 0,2 4 0 16,0 3 0-16,2-2 0 0,1-2 0 0,0-5 0 15,0 1 0-15,0-5 0 0,3-1 0 0,0-5 0 0,2-4 0 0,1-2 0 16,4-2 0-16,1-3 816 0,2 0 160 0,2-2 48 15,2 2 0-15,2-3-832 0,1 3-192 16,1 0 0-16,-1 0 0 0,0-3 0 0,1 1 0 0,-2-2 0 0,-1-1 0 16,-2-1 864-16,1-1 128 0,0-2 32 15,1 0 0-15,1-3-832 0,4-3-192 0,2 0 0 16,2-1 0-16,3 0 0 0,1-4 0 0,-1 2 0 0,-2 1 0 0,-1-4 0 16,-2-3 0-16,-4-2 0 0,-2-1 0 0,-3-4 0 15,-2-5 0-15,-3-7 0 0,-4-3 0 0,-2-9 0 16,-2-8 0-16,-4 0 0 0,-2 0 0 0,-2 2 0 15,-4 4 0-15,-1-6 0 0,-2-6 0 0,-3-4 0 16,-2-4 0-16,0 1 0 0,-2 7 0 0,-1 4 0 31,-3 5 0-31,-2 8 0 0,-2 2 0 0,-2 7-1600 16,-2 3-352-16,0 5-80 0,0 3-4928 0</inkml:trace>
  <inkml:trace contextRef="#ctx0" brushRef="#br0" timeOffset="95752">31813 6349 14335 0,'0'0'0'0,"0"0"0"0,2 6 0 0,-2-6 0 47,4 6 0-47,-1-4 0 0,7 2-5744 0</inkml:trace>
  <inkml:trace contextRef="#ctx0" brushRef="#br0" timeOffset="96381.78">32214 5996 2047 0,'0'0'0'0,"0"0"0"0,0 0 0 0,0 0 816 16,0 0 160-16,0 0 48 0,0 0 0 0,0 0 0 15,5 4 0-15,-5-4 0 0,3 2 0 0,-3-2 816 16,0 0 160-16,6 0 48 0,0 1 0 0,0-1-1648 16,1-1-400-16,2 1 0 0,0 0 0 0,1-2 0 15,0-2 0-15,2-2 0 0,0 0 0 0,-1 1 0 47,-1 2 0-47,1-3 0 0,6-6-7296 0</inkml:trace>
  <inkml:trace contextRef="#ctx0" brushRef="#br0" timeOffset="97445.47">32865 5684 10239 0,'13'6'0'0,"-7"-3"0"0,1 3 0 0,1 0 0 16,2 0 0-16,-1 0 0 0,-1 1 0 0,1 0 0 16,-1 3 0-16,-1-4 0 0,-1 3 0 0,0-3 0 0,0 0 0 0,-1 0 0 15,-2-2 0-15,0 0 816 0,-1 4 160 0,0-3 48 16,1 1 0-16,-3 0-832 0,0 3-192 0,-1 0 0 15,-1 1 0-15,0-2 864 0,0 4 128 0,-1-3 32 0,1 3 0 16,1 1-832-16,0 1-192 0,-2 2 0 0,1-1 0 0,-1 2 0 31,1 0 0-31,0-1 0 0,0 2 0 0</inkml:trace>
  <inkml:trace contextRef="#ctx0" brushRef="#br0" timeOffset="118637.95">15683 9269 22527 0,'-2'-14'0'0,"2"14"0"0,-3-8 0 0,3 1 1632 15,3-2 336-15,-1 3 64 0,-2 6 16 0,5-6-1648 16,2 3-400-16,0-1 0 0,0 4 0 0,0 0 0 16,1 4 0-16,-3-2 0 0,1 2 0 0,0 2 0 15,1 2 0-15,1 2 0 0,-1 1 0 0,-1 5 0 16,0-2 0-16,0 2 0 0,-1 1 0 0,0 5 0 15,1-1 0-15,0 4 0 0,0 7 0 0,1 10 0 16,1 6 0-16,2 0 0 0,2 3 0 0,0-5 0 16,0-1 0-16,-1-3 0 0,1-4 0 0,-1 1 0 31,-1 1 0-31,-3 2 0 0,-1 3 0 0,-3-3 0 0,0-2 0 0,-2-4 0 0,0-4 0 0,-2-5 0 16,-2-4 0-16,1-3 0 0,-2-3 0 0,2-5 0 31,0-3 0-31,2-9 0 0,0 0 0 0,0 0-736 0,-9-2-224 0,-1-2-64 0,-2-5 0 15,-1-5 0-15,0-4 0 16,-2-4 0-16,2-8 0 0,-1-5-816 0,-3-5-160 0,0-1-48 0,-1 2 0 0,-1-3 1648 0,0-1 400 16,1-3 0-16,1-1 0 0,1-8 1552 0,0-4 400 0,2-1 80 0,2 8 16 15,2 4-1648-15,1 6-400 0,3 3 0 16,3 3 0-16,0 4 0 0,2 3 0 0,1 0 0 16,1 3 0-16,3 1 0 0,2 1 0 0,1 3 0 0,1-1 0 0,2 0 896 15,2 3 112-15,1 0 16 0,2 2 0 0,2 2-832 16,2 0-192-16,1 3 0 0,0 3 0 0,0 2 864 15,1-2 128-15,0 6 32 0,3 1 0 0,2 5-832 16,2 8-192-16,2 4 0 0,0 4 0 0,-2 4 0 16,-1 4 0-16,-3-2 0 0,-2 1 0 0,-6-3 0 15,-2-1 0-15,-4 0 0 0,-5-1 0 0,-4-3 864 16,-4 0 128-16,-1-1 32 0,-5-1 0 0,-2 3-832 16,-4 3-192-16,-1 3 0 0,-3 7 0 0,-2 5 0 15,0 5 0-15,0-3 0 0,-1 0 0 0,1-3 0 31,0-3 0-31,0-6 0 0,2-5 0 0,2-5-3232 16,0-7-688-16,-3-4-144 0,-3-4-5760 0</inkml:trace>
  <inkml:trace contextRef="#ctx0" brushRef="#br0" timeOffset="119573.57">16265 9585 18431 0,'0'0'0'0,"0"0"0"0,0 0 0 0,0 0 816 16,0 0 160-16,0 0 48 0,6 1 0 0,-1 2 0 15,1 0 0-15,-2 2 0 0,2-1 0 0,0 1 0 16,1 1 0-16,2 3 0 0,0 0 0 0,2 3-832 15,1-2-192-15,1 1 0 0,1 1 0 0,1 0 0 16,2 1 0-16,1 2 0 0,0 0 0 0,-1 0 0 16,1 2 0-16,-1-2 0 0,-1 1 0 0,1-2 0 15,0 2 0-15,-3-5 0 0,-1 3 0 0,-1-3 0 16,0 0 0-16,-3-1 0 0,1-5 0 0,-2-1 0 16,-2 2 0-16,0-4 0 0,-1 2 0 0,-5-4 0 15,6-2 0-15,-6 2 0 0,4-4 0 0,0-2 0 16,-2-2 0-16,-2-2 0 0,-1 1 0 0,-2-3 0 0,-2-2 0 0,-2-2 0 15,-2 1 0-15,0-5 0 0,-1 1 0 16,0-5 0-16,0 0 0 0,0-3 0 0,-2-6 0 16,0-1 0-16,0 1 0 0,0-3 0 0,1 6 0 15,3-2 0-15,2 7 0 0,3 1 0 32,3 2 0-32,4 5 0 0,12-4-12240 15</inkml:trace>
  <inkml:trace contextRef="#ctx0" brushRef="#br0" timeOffset="119965.63">16841 9579 30719 0,'0'0'0'0,"0"0"0"0,0 0 0 0,4 6 0 16,2-3 0-16,2 0 0 0,0-2 0 0,3-1 0 15,0-1 0-15,1-5 0 0,0 0 0 0,1-2 0 16,1-2 0-16,0-4 0 0,-1 1 0 0,-2-2 0 16,0 0 0-16,-1 0 0 0,-2 0 0 0,-1 0 0 15,-2 1 0-15,-2 1 0 0,-1 1 0 0,-4 3 0 16,0-3 0-16,-3 2 0 0,-2 2 0 0,-2-2 0 16,-2 4 0-16,-2 1 0 0,-3 0 0 0,-1 1 0 15,-2 2 0-15,-2 2 0 0,1 5 0 0,1-2 0 16,1 5 0-16,2 0 0 0,0 2 0 0,3 3 816 15,1 3 160-15,3 4 48 0,1 5 0 0,1 5-832 16,1 5-192-16,2 1 0 0,2 3 0 0,0-3 0 0,2 0 0 16,2-2 0-16,2-3 0 0,1-3 0 0,0-1 0 15,1-5 0-15,2-3 0 0,2-3 0 16,2 0 0-16,2-4 0 16,4-5 0-16,1-1-768 15,1-4-208-15,1-4-48 0,24-23-11872 16</inkml:trace>
  <inkml:trace contextRef="#ctx0" brushRef="#br0" timeOffset="120460.87">17402 9225 30719 0,'0'0'0'0,"4"5"0"0,1 2 0 0,1 2 816 16,1 2 160-16,1 1 48 0,3 4 0 0,1-2-832 31,1 1-192-31,0 1 0 0,-1 2 0 0,2-1-768 0,4 5-208 0,-3 5-48 0,-1 4 0 0,2 7 832 16,3 5 192-16,-3-2 0 0,-3 2 0 0,-1-4 0 16,1-1 0-16,-2-3 0 0,-4-3 0 0,0-3 0 15,0-5 0-15,-3 1 0 0,-3-4 0 0,0 0 0 16,2-4 0-16,-3-4 0 0,-4-1 0 0,-2-2 768 15,-1-2 208-15,-2-4 48 0,-5-2 0 0,0-5-832 32,0-3-192-32,-3-3 0 0,-3 0 0 0,-1-5-768 0,-1-2-208 0,1-4-48 0,1-1 0 0,0-7 832 0,2-6 192 15,1-10 0-15,3-11 0 0,2-4 0 16,1-2 0-16,3 2 0 0,3 7 0 0,2 1 0 0,2 3 0 0,2 3 0 16,2 4 0-16,3 1 0 0,3 6 0 0,0 1 0 15,2 7 0-15,2 4 768 0,2 4 208 0,3 7 48 0,4 5 0 16,0 6-832-16,2 3-192 15,0 8 0-15,-2 4 0 0,3 3 0 0,1 6 0 0,-2 3 0 0,-4 0 0 0,0 3 0 16,2 1 0-16,-5-4 0 0,-1 1 0 0,-3 0 0 16,-2 3 0-16,-4-1 0 0,-4-1 0 0,-1 2 0 31,-2-1 0-31,-4-3 0 0,-1-5 0 0,-1-7-768 31,-1-4-208-31,-1-8-48 0,-6-40-11872 0</inkml:trace>
  <inkml:trace contextRef="#ctx0" brushRef="#br0" timeOffset="120805.39">17881 8859 22527 0,'29'2'0'0,"-14"-2"0"0,2 2 0 0,4 2 816 16,-1 2 160-16,-1 0 48 0,-3 1 0 0,1 4 0 16,0-2 0-16,-2 3 0 0,-1 0 0 0,-1 3 0 15,-1 3 0-15,-1 3 0 0,-2 6 0 0,0 3-832 16,0 6-192-16,0 0 0 0,-1 0 0 0,-1 0 0 15,-1-2 0-15,-1 0 0 0,-1-2 0 0,0-5 0 16,0-1 0-16,-3-1 0 0,0-5 0 0,-2-1 0 16,0-1 0-16,-2-5 0 0,0-2 0 0,-2-4 0 15,-1-2 0-15,-1-5 0 16,-1-3 0-16,-2 0-768 0,-1-6-208 0,1 0-48 16,-1-1 0-16,0-1 0 0,1-5 0 15,-2 0 0-15,0 0 0 0,1-5-816 0,2-5-160 0,-1-3-48 0,1-4 0 0,0-5 1648 0,3-5 400 0,2-2 0 0,0 3 0 16,4 7 0-16,3 4 0 0,0 7 0 0,2 6 0 15,0 3 0-15,1 3 0 0,1 4 0 0,2 4 0 0,2 1 0 47,1 3 0-47,1 1 0 0,16 7-7456 0</inkml:trace>
  <inkml:trace contextRef="#ctx0" brushRef="#br0" timeOffset="121134.95">18473 9009 14335 0,'25'5'0'0,"-13"-5"0"0,2 1 0 0,0-1 816 16,-2-1 160-16,-1-2 48 0,1-2 0 0,-1 1 0 15,-2-2 0-15,1 3 0 0,-1-3 0 0,-2 1-832 16,-2 1-192-16,-5 4 0 0,0 0 0 0,0 0 864 16,0 0 128-16,0 0 32 0,0 0 0 0,0 0 0 15,-10-2 0-15,1 1 0 0,2 2 0 0,-3 4 0 16,0 2 0-16,0 4 0 0,3 1 0 0,1 3-832 16,0 3-192-16,4 3 0 0,2 0 0 0,1 1 0 15,0 2 0-15,2-4 0 0,1-1 0 0,1-1 0 16,-1-7 0-16,-2 1 0 0,2-6 0 0,-1 0 0 15,-3-6 0-15,7-2 0 0,3-6 0 0,-3-4 0 16,-1-5 0-16,1-6 0 0,1-1 0 0,-3-7 0 16,-4 1 0-16,0 0 0 0,3 3 0 0,-5 0 0 15,-5 3 0-15,0 0 0 0,1 6 0 0,-3-1 0 0,-5 3 0 16,0 3 0-16,1 1 0 0,-2 0 0 0,-4 2 0 0,0 2 0 16,1 2 0-16,1 0 0 15,-1 3 0-15,3 3 0 16,2 2 0-16,1 2-768 0,-1 2-208 0,2-3-48 15,0 3 0-15,2 2 0 0,0-2 0 0,0 1 0 16,4 2 0-16,0-3-816 0,2 1-160 0,1-1-48 0,2 0-6544 16</inkml:trace>
  <inkml:trace contextRef="#ctx0" brushRef="#br0" timeOffset="121465.01">18910 8684 18431 0,'0'0'0'0,"2"-8"0"0,2-2 0 0,0 1 816 15,-2 0 160-15,-1 2 48 0,-1 7 0 0,0 0-832 16,0 0-192-16,0 0 0 0,0 0 0 0,0 0 0 15,-6 4 0-15,-1-1 0 0,0 6 0 0,-1 0 0 16,-1 5 0-16,0 2 0 0,-2-1 0 0,0 3 864 16,0 0 128-16,0 1 32 0,1 1 0 0,0 0 0 15,0-2 0-15,3 1 0 0,1 0 0 0,1 1-832 16,2 0-192-16,3 2 0 0,2-1 0 0,2 3 0 31,1-3 0-31,2 0 0 0,1-5 0 0,1-2-1600 0,2-5-352 0,1-6-80 16,1-5-8208-16</inkml:trace>
  <inkml:trace contextRef="#ctx0" brushRef="#br0" timeOffset="121840.94">19133 8575 26623 0,'3'13'0'0,"-2"-5"0"0,0 2 0 0,0-1 0 15,2 5 0-15,0-2 0 0,1 0 0 0,-2 0 0 16,0-1 0-16,1-1 0 0,-2-2 0 0,0-3 0 15,3 0 0-15,-4-5 0 0,0 0 0 0,6-2 0 16,1-4 0-16,1 0 0 0,0-4 0 0,2-1 0 16,1-5 0-16,-1 0 0 0,2-1 0 0,1-3 0 15,1 0 0-15,1 1 0 0,-1-3 0 0,0 4 0 16,0 1 0-16,0 1 0 0,-1 1 0 0,-3 3 0 16,1 3 0-16,-3 0 0 0,-1 3 0 0,-1 0 0 15,-2 0 0-15,-4 6 0 0,0 0 0 0,0 0 0 16,0 0 0-16,-7 3 0 0,-2 0 0 0,0 3 816 15,-1 1 160-15,0 4 48 0,0 1 0 0,0 3-832 16,-1 7-192-16,0 5 0 0,2 5 0 0,-1 2 0 16,0 2 0-16,0 0 0 0,3-3 0 0,1-4 864 31,1 1 128-31,3-5 32 0,4-1 0 0,2-6-1648 0,2-3-320 16,1-3-64-16,1-4-16 0,0-2-816 15,2-2-160 1,-1-3-48-16,16-30-8192 0</inkml:trace>
  <inkml:trace contextRef="#ctx0" brushRef="#br0" timeOffset="122472.33">19657 8182 26623 0,'0'0'0'0,"0"0"0"16,2 8 0-16,-1 3 816 0,-1 3 160 0,-2 0 48 0,0-1 0 0,-1 5 0 16,1 2 0-16,-3-2 0 0,-1-1 0 0,0-1-832 15,2 2-192-15,-1-2 0 0,-1-1 0 0,1-3 0 16,2 0 0-16,-1 0 0 0,0-3 0 0,2-3 0 15,2 1 0-15,0-7 0 0,0 0 0 0,2 5 0 16,4-1 0-16,1-2 0 0,2-2 0 0,1-4 0 31,4 0 0-31,1 0 0 0,2-2 0 0,2 3-768 16,3-2-208-16,1 4-48 0,-2 1 0 0,-1 3 0 0,-1 1 0 0,-3 4 0 0,-3 0 0 0,-4 5 832 16,-4 5 192-16,-4 6 0 0,-3 3 0 0,-3 4 768 15,-2 5 208-15,-4-1 48 0,-2-5 0 0,-2-3-832 31,-2-2-192-31,-1-5 0 0,0-2 0 0,1-6-768 16,-1-6-208-16,2-2-48 0,2-8 0 0,2-4-816 0,2-6-160 0,1-8-48 0,2-5 0 0,2-10 1648 16,3-4 400-16,2-2 0 0,1 1 0 0,3-1 736 15,1 0 224-15,3-3 64 0,1-1 0 0,4-4 0 16,4-1 0 0,2 1 0-16,2 2 0 0,2 7-1648 0,1 7-320 0,-2 5-64 0,0 9-16 0,-1 2 832 0,2 4 192 0,-1 6 0 15,1 1 0-15,-2 4 0 0,0 4 0 16,1 1 0-16,-1 4 0 0,-2-1 768 0,-2 4 208 15,-3 1 48-15,-1 3 0 0,-1 6-832 0,-3 3-192 0,0 7 0 0,-2-1 0 16,0 5 864-16,1 1 128 0,-1 1 32 0,2 1 0 0,-1-2-832 31,0-4-192-31,0-1 0 16,-3-4 0-16,1-1-768 0,0-1-208 0,-1-3-48 0,-1-4 0 0,-3-5-816 16,0-4-160-16,-1-6-48 0,0 0 0 0,0 0 0 0,-4-10 0 0,1-2 0 15,-1-5 0-15,1-2 2464 16,-2-7 480-16,1-3 112 0,1-3 16 15,1-7-1648-15,2-6-320 0,2-2-64 0,1 0-16 0,2 2 0 0,0 4 0 16,0 4 0-16,-1 2 0 0,-1 2 3280 0,-2 0 656 0,-1 4 128 0,0 6 32 0,0 5-832 16,0 2-144-16,1 5-48 0,0 2 0 0,-1 9-816 15,0 0-160-15,6 0-48 0,1 3 0 0,1 3-816 32,0-1-208-32,0 1 0 0,-1 0 0 0,-2 1-1600 31,-1 2-352-31,-1 0-80 0,5 9-8208 0</inkml:trace>
  <inkml:trace contextRef="#ctx0" brushRef="#br0" timeOffset="122856.38">20537 8139 34815 0,'-3'-33'0'0,"3"19"0"0,3-4 0 0,-2-1 0 0,0 2 0 0,1 2 0 0,3 0 0 0,-1 5 0 16,-1-1 0-16,2 4 0 0,2-3 0 0,0 5 0 31,0 2 0-31,3 3 0 0,0 0 0 16,1 4-832-16,1 2-144 0,-1 2-48 0,-1-1 0 0,0 4 832 0,-2-1 192 0,-1 5 0 0,-1-3 0 0,-2 2 0 16,-2 1 0-16,-2-3 0 0,0 0 0 0,-2-5 0 15,-2-1 0-15,4-6 0 0,0 0 0 0,-7 0 0 16,0-3 0-16,1-3 0 0,1-3 0 0,1 0 0 15,-1-4 0-15,0 1 0 0,2-2 0 0,-1-2 768 16,2 1 208-16,0 0 48 0,2 4 0 0,2-1-832 16,-1 3-192-16,0 2 0 0,-1 7 0 0,0 0 0 15,0 0 0-15,0 0 0 0,0 0 0 0,1 7 0 32,0 4 0-32,1 1 0 0,1 0 0 0,-1 1-768 15,1 1-208-15,0-2-48 0,2-2 0 0,-1-5-2448 16,-4-5-496-16,6 0-112 0,0-3-4112 0</inkml:trace>
  <inkml:trace contextRef="#ctx0" brushRef="#br0" timeOffset="123122.11">20941 7707 22527 0,'3'25'0'0,"-3"-13"0"0,-1 2 0 0,-1 4 0 15,2 0 0-15,0-1 0 0,3 2 0 0,-1-1 816 16,1 0 160-16,-1-3 48 0,0 0 0 0,1-3-832 0,0-2-192 15,2 1 0-15,0-4 0 0,1-1 0 0,2-1 0 0,1-2 0 0,2 0 0 0,0-3 864 32,1-3 128-32,2 1 32 0,3-2 0 15,2 1-1648-15,3-3-320 0,3 3-64 0,5 0-16 0,2 3 832 0,2 3 192 0,1 3 0 0,-1 3 0 0,-3 3 1600 16,-4 9 352-16,-3 6 80 0,-4 10 16 0,-4 7-1648 16,-5 5-400-16,-3 2 0 0,-6 0 0 0,-4-4 896 31,-6 2 112-31,-9 0 16 0,-12 5 0 0,-12 2-1648 15,-13-1-320-15,-3-10-64 0,-2-13-13520 0</inkml:trace>
  <inkml:trace contextRef="#ctx0" brushRef="#br0" timeOffset="127923.42">28470 5287 14335 0,'0'0'0'0,"0"0"816"0,0 0 160 0,0 0 48 0,0 0 0 0,0 0 0 15,-5 6 0-15,1-2 0 0,4-4 0 0,-2 6-832 16,-1 0-192-16,2 2 0 0,1-2 0 0,1 1 0 16,2 1 0-16,-1 2 0 0,2 2 0 0,1 0 864 15,-1-1 128-15,1 4 32 0,1 0 0 0,0 3-832 16,1-1-192-16,-1 3 0 0,-2 0 0 0,-1 7 0 16,2 4 0-16,-2 8 0 0,1 10 0 0,0 3 0 31,-1 4 0-31,1-3 0 0,-1-4 0 0,1-1-768 0,-1-7-208 0,2 4-48 0,1 0 0 0,-1 4 832 15,-2 6 192-15,2-2 0 0,0-4 0 0,-2 1 0 16,1-2 0-16,0-3 0 0,-2-2 0 0,0 5 0 16,2 3 0-16,-1 3 0 0,1 6 0 0,0-2 0 15,-1-2 0-15,1-5 0 0,-2-5 0 0,2-1 0 16,0-1 0-16,1 1 0 0,0 3 0 0,0 0 768 16,1 3 208-16,-1-2 48 0,0-4 0 0,0-6 0 15,1-3 0-15,0-3 0 0,0-5 0 0,-1-1-832 16,-2-1-192-16,-1-1 0 0,1 1 0 0,-1-1 0 15,1 5 0-15,-1-3 0 0,-1 3 0 0,0-3 0 16,2-1 0-16,-1-1 0 0,2-4 0 0,-1 0 0 47,1-2 0-47,-1-4 0 0,4-4-12240 0</inkml:trace>
  <inkml:trace contextRef="#ctx0" brushRef="#br0" timeOffset="128882.49">28398 7944 26623 0,'0'0'0'16,"0"0"0"-16,3 4 0 0,0 1-832 0,2-1-144 0,2-1-48 0,1-1 0 0,2-1 1648 0,2 1 320 0,1-2 64 0,0 0 16 0,1 0-832 15,3 0-192-15,-2 3 0 0,1 1 0 0,-2 2 0 31,1 2 0-31,-2-1 0 0,-1 4 0 0,-2-2-4864 0,-2-2-1024 0,-3-4-208 0,-5-3-48 0</inkml:trace>
  <inkml:trace contextRef="#ctx0" brushRef="#br0" timeOffset="130506.03">28249 3560 22527 0,'-3'-16'0'0,"3"7"0"0,2-1 0 0,-1-4 0 0,0-4 0 0,0-3 0 0,1-5 0 0,1-5 0 15,-1-6 0-15,1-2 0 0,0 0 0 0,-2 3 0 16,-1 1 0-16,0-2 0 0,0 2 0 0,-2 1 816 15,0-5 160-15,-1-6 48 0,1-3 0 0,-1 0 0 16,2-6 0-16,2 7 0 0,3 4 0 0,0 4-832 16,0 3-192-16,2 2 0 0,1 2 0 0,1-4 0 15,-3 0 0-15,1 2 0 0,0 1 0 0,0-3 0 16,-1 3 0-16,-1 1 0 0,-1 4 0 0,0 4 0 47,-2 2 0-47,0 4 0 0,6 2-12240 0</inkml:trace>
  <inkml:trace contextRef="#ctx0" brushRef="#br0" timeOffset="131057.17">27641 1139 22527 0,'11'13'0'0,"-7"-7"0"0,2 2 0 0,0 2 0 16,1 2 0-16,0 0 0 0,1 2 0 0,-3 5 0 31,1 5 0-31,-1 3 0 0,-1 9 0 0,-2 6-832 0,-1 6-144 0,0-3-48 0,-1 0 0 0,-1-5 832 15,-1-2 192-15,0-4 0 0,2-5 0 0,-2-4 0 16,0 1 0-16,0-4 0 0,-1-2 0 0,2-1 0 0,1-1 0 0,0 0 0 0,0-5 0 16,1-2 0-1,3-1 0-15,-1-3 0 0,-3-7-7424 16</inkml:trace>
  <inkml:trace contextRef="#ctx0" brushRef="#br0" timeOffset="131463.54">27845 1323 22527 0,'-13'2'0'0,"13"-2"0"0,-8 0 0 0,1 0 0 16,-1 0 0-16,8 0 0 0,0 0 0 0,0 0 0 15,0 0 0-15,0 0 0 0,-1-8 0 0,2-1 0 16,3 0 0-16,1 0 0 0,2 1 0 0,2-2 0 15,3 1 0-15,3-1 0 0,0 2 0 0,4-1 816 16,2 2 160-16,3-1 48 0,1 2 0 0,0 3-832 16,1 0-192-16,-1 3 0 0,-1 3 0 0,-2-1 0 15,1 3 0-15,-4 1 0 0,-4 2 0 0,-3 1 0 16,-2 2 0-16,-3 2 0 0,-4 1 0 0,-1 3 0 16,-5 6 0-16,-2 0 0 0,-2 6 0 0,-2-1 0 15,-2 3 0-15,-2-4 0 0,0 3 0 0,1-6 0 16,3-2 0-16,1-1 0 0,4-1 0 0,0-5 0 15,3 1 0-15,2-4 0 0,3-4 0 0,0-1 0 0,2 1 0 16,3-2 0-16,0-2 0 0,1-1 0 0,-2 2 0 16,0-4 0-16,2 2 0 0,-1 0 0 0,0 3 0 15,-1 0 0-15,-1-1 0 0,-1 1 0 16,-2 1 0-16,-2 1 0 16,0-2 0-16,-2 1-768 15,-2 2-208-15,0-1-48 0,-8 5-8592 16</inkml:trace>
  <inkml:trace contextRef="#ctx0" brushRef="#br0" timeOffset="131780.93">28234 1699 22527 0,'0'0'0'0,"3"5"0"0,-1 1 0 0,-1 0-832 15,1 4-144-15,-1-1-48 0,1-1 0 0,-1 2 0 0,-1 2 0 0,0 0 0 0,2 0 0 0,-2-1 832 16,0 1 192-16,0-1 0 0,0 1 0 0,0 0 768 31,-2 0 208-31,1-1 48 0,1 1 0 0,-2 0-1648 16,-2 0-320-16,2 0-64 15,-4-18-5328-15</inkml:trace>
  <inkml:trace contextRef="#ctx0" brushRef="#br0" timeOffset="132050.59">28244 1456 26623 0,'0'0'0'0,"0"0"0"0,5 5 0 0,2 1 0 32,1 3 0-32,0 0 0 0,1-2 0 0,0 2-832 0,1 3-144 0,0-1-48 0,2-1 0 0,0 2 832 15,1 3 192-15,-1-1 0 0,0 1 0 0,-1 1 0 16,-2-2 0-16,1-1 0 0,-2 1 0 0,-1-2 0 15,-1 1 0-15,-1 1 0 0,0-2 0 0,-2 0 0 32,1 1 0-32,-1-1 0 0,2 0 0 0,-1-3-864 31,-2 0-128-31,-1-3-32 0,-1-6-6960 0</inkml:trace>
  <inkml:trace contextRef="#ctx0" brushRef="#br0" timeOffset="132320.78">28519 1253 22527 0,'0'0'0'0,"0"0"0"0,0 0 0 0,0 0 816 0,6 4 160 0,0-1 48 0,0 3 0 16,0 0-832-1,-1 2-192-15,-2 2 0 16,1 2 0-16,-2 0-768 0,0 5-208 0,0 1-48 0,0 5 0 0,1 1 832 0,0 2 192 0,1 1 0 0,-1-2 0 0,1 1 0 31,1-2 0-31,-1-1 0 0,2 0 0 0,0-3-864 16,-1-4-128-16,1-4-32 0,0-4 0 0,-1-2-816 0,-2 0-160 0,-3-6-48 0,0 0 0 15,0 0 1648-15,3-7 400 0,-1-1 0 0,0-1 0 0,1-3 0 16,-2 0 0 0,0-3 0-16,2 1 0 0</inkml:trace>
  <inkml:trace contextRef="#ctx0" brushRef="#br0" timeOffset="132712.14">28753 1231 22527 0,'0'0'0'0,"0"5"0"0,0 4 0 0,0 0 816 16,0 5 160-16,-1 4 48 0,1 4 0 0,0 5-832 15,0 6-192-15,1-1 0 0,2 3 0 0,-1-3 0 16,2-1 0-16,-1-4 0 0,1-1 0 0,-1-5 0 31,1-3 0-31,-1-2 0 0,1-7 0 0,0-1-1600 0,-4-8-352 0,0 0-80 0,0 0-16 0,4-5 2464 16,0-5 480-16,-2-2 112 0,1-3 16 0,-1 0 0 15,2-2 0-15,-1 1 0 0,2 1 0 0,0-2-832 32,1 4-192-32,1 1 0 0,0 0 0 0,1 4-768 0,2 2-208 0,-1 1-48 0,1 3 0 0,-1 3 832 0,1 4 192 15,-2 2 0-15,0 4 0 0,-1 1 0 0,-1 3 0 16,0 1 0-16,0-1 0 0,-1 0 0 0,0 2 0 0,-1-5 0 16,2 0 0-16,0-2 0 0,1 2 0 0,1-3 0 15,-1-6 0-15,0 0 0 0,1-3 0 0,0-4 0 0,1-2 0 16,-1-2 0-16,1-2 0 0,0-5 0 0,-1-5 0 0,0-2 0 15,2-1 0-15,-1-2 0 16,1-5 0-16,1 3 0 0,-1 0 0 0,1 6 0 0,1 1 0 0,-1 3 0 16,0 5 0-16,-1 2 0 0,-1 6 0 0,0 4 0 15,-1 3 0-15,-2 6 0 0,-1 5 0 0,-1 5 0 47,1 5 0-47,-1 0 0 0,10 13-9056 0</inkml:trace>
  <inkml:trace contextRef="#ctx0" brushRef="#br0" timeOffset="142285.24">26169 3956 10239 0,'0'0'0'0,"7"-1"0"0,1-1 0 0,3 2-832 0,2 2-144 0,-1-1-48 0,-2-1 0 0,1 0 1648 16,1 0 320-16,-1 0 64 0,1 0 16 0,-2 0-1648 0,1 0-320 0,0 0-64 0,1-1-16 0,1-1 2464 16,0-1 480-16,1 0 112 0,1 1 16 0,2 0-1648 15,1 0-400-15,1 2 0 0,1 0 0 0,1 2 0 16,2-2 0-16,-1 2 0 0,2 0 0 0,-2 0 0 15,-3 2 0-15,-3-2 0 0,0 2 0 0,-3-2 0 47,-2 3 0-47,-1 0 0 0,-10-5-5648 0</inkml:trace>
  <inkml:trace contextRef="#ctx0" brushRef="#br0" timeOffset="142902.43">26087 4972 14335 0,'14'5'0'0,"-7"-3"0"0,3 2 0 0,2 0 0 0,2 2 0 16,1 0 0-16,4 0 0 0,1 0 0 16,2-3 0-16,-1 1 0 0,3-2 0 0</inkml:trace>
  <inkml:trace contextRef="#ctx0" brushRef="#br0" timeOffset="147410.85">27117 3478 6143 0,'0'0'0'0,"0"0"0"16,4-6 0-16,-2-2 0 0,1 1 0 0,-1 1 0 0,-1-4 0 0,-2-1 816 15,0-2 160-15,-2 2 48 0,0-5 0 0,-2 2 816 16,0 0 160-16,-1 1 48 0,-1-3 0 0,-2 2-832 16,-2 1-144-16,-1 1-48 0,-1 1 0 0,-1 2-816 15,-1-1-208-15,-2 0 0 0,-1 2 0 0,-1-1 864 16,0 1 128-16,-1 2 32 0,-1-3 0 0,-1 3-832 15,1 1-192-15,-1 0 0 0,1-1 0 0,0 0 0 16,2-2 0-16,-3-1 0 16,0 0 0-16,-3-1 864 0,-2-2 128 0,-3 3 32 0,-2 1 0 0,-3-1-832 15,-1 2-192-15,-2-1 0 0,0 2 0 0,0-1 0 32,1 1 0-32,2 0 0 0,3-2 0 0,1 4-768 31,1 0-208-31,-1 0-48 0,-14 13-10240 0</inkml:trace>
  <inkml:trace contextRef="#ctx0" brushRef="#br0" timeOffset="147890.41">27633 3229 22527 0,'-5'-19'0'0,"2"10"0"0,0 0 0 0,-1-3 816 15,0 0 160-15,-1 0 48 0,0-2 0 0,-2 1-832 16,-3-3-192-16,0 0 0 0,-3-3 0 0,-3-1 0 16,-3-2 0-16,-2-1 0 0,-2-2 0 0,-2-3 864 15,-1-1 128-15,-1-1 32 0,1 0 0 0,0 3-832 16,1 2-192-16,2 5 0 0,3 0 0 0,2 3 0 15,2-1 0-15,-1 3 0 16,0 1 0-16,2 2-1600 0,0 0-352 0,0 2-80 0,2 4-8208 0</inkml:trace>
  <inkml:trace contextRef="#ctx0" brushRef="#br0" timeOffset="148713.32">26822 5034 18431 0,'0'0'0'0,"0"0"0"0,-5 4 0 0,0 2 0 16,-1-3 0-16,0 2 0 0,0 1 0 0,0 0 816 16,1 1 160-16,-3-1 48 0,0 0 0 0,0 0-832 15,1 2-192-15,0-1 0 0,2 4 0 0,-1 2 864 16,-2-1 128-16,-1 4 32 0,2 4 0 0,-1 1-832 0,-2 3-192 0,0 3 0 15,-1 0 0-15,0-2 0 0,-1 1 0 0,-2 1 0 0,-1 0 0 16,-3-2 864-16,-1-4 128 0,-2-1 32 0,-3 2 0 16,-2-3-832-16,-3 1-192 0,-2 0 0 15,0 5 0-15,2-1 0 16,1 3 0-16,2-3 0 0,3 0 0 0,-1-2-768 31,0 1-208-31,2-5-48 0,-12-27-10240 16</inkml:trace>
  <inkml:trace contextRef="#ctx0" brushRef="#br0" timeOffset="149163.23">27411 4957 22527 0,'3'12'0'0,"-2"-6"0"0,0 2 0 0,-1-1-832 0,0 4-144 0,0-1-48 0,-1-2 0 0,-2 1 832 0,-1 1 192 0,-2 2 0 0,-1 0 0 0,-1 0 0 15,0 1 0-15,-2 2 0 0,-1 3 0 0,-2 2 768 16,0 5 208-16,-1 4 48 0,0 4 0 0,-1 0 0 15,0 3 0-15,-4 3 0 0,-1 0 0 0,-4 0-832 32,-3 0-192-32,-5 1 0 0,-5 5 0 0,-2 2-768 15,-3 9-208-15,1-3-48 0,0-8-8592 0</inkml:trace>
  <inkml:trace contextRef="#ctx0" brushRef="#br1" timeOffset="164622.15">29071 3451 14335 0,'16'-12'0'0,"-11"6"0"0,-1-2 0 0,1 0 816 15,2-2 160-15,-2-1 48 0,-3 0 0 0,0-1-832 16,0-1-192-16,-2 2 0 0,-2-5 0 0,-1 2 864 16,0-4 128-16,-1 0 32 0,-1 3 0 0,1-1 0 0,-1 1 0 15,0 1 0-15,2-1 0 0,-1 5-832 0,0 1-192 0,1 0 0 16,-2 1 0-16,-1-1 864 0,0 3 128 16,-1 2 32-16,-1-2 0 0,-2 1-832 0,0 1-192 15,-3 2 0-15,-2 1 0 0,0-2 0 0,-2 3 0 0,1 0 0 0,-2 0 0 16,0 3 0-16,-1-3 0 0,-1 3 0 0,0 0 0 15,-1 0 0-15,0 3 0 0,1-2 0 0,0 2 0 16,0 2 0 0,1-1 0-16,0 2 0 0,0-1 0 0,-3 3 0 0,-3 3 0 0,-1-2 0 0,0 2 0 0,-1 1 0 15,-2 3 0-15,3 0 0 0,2-1 0 0,3 3 0 16,2-2 0-16,2 1 0 0,4-2 0 0,1 0 0 16,3-2 0-16,1 1 0 0,1-2 0 0,1 2 0 15,0-1 0-15,0-2 0 0,1 4 0 0,-1-4 0 16,0 1 0-1,-1-1 0-15,0 1 0 0,-1-2 0 0,-1 2 0 0,1 2 0 0,0-1 0 0,-1-1 0 16,2 3 0-16,1 1 0 0,1 2 0 0,2-1 0 31,1 1 0-31,2 2 0 0,2-2 0 0,0-1 0 0,2 1 0 0,1-1 0 0,1 1 0 0,1-4 0 16,1-2 0-16,1-1 0 0,2-1 0 0,0-3 0 16,-2 2 0-16,0-2 0 15,-1 1 0-15,0-2 0 0,1-1 0 0,-1 2 0 0,1-2 0 0,0 1 0 16,0 0 0-16,1-2 0 0,0-2 0 0,1 2 0 15,1 0 0-15,1 0 0 0,1-3 0 0,0 3 0 16,2-2 0-16,1 1 0 0,0-2 0 0,0 3 0 16,1-2 0-16,-2 0 0 0,1 0 0 0,-2-3 864 15,1 0 128-15,-2 1 32 0,2 0 0 0,-2-2-832 0,1 1-192 0,1-1 0 0,0-1 0 0,2 1 0 32,0 1 0-32,1-1 0 0,0 0 0 15,0 0-768-15,0 1-208 0,0-1-48 0,-1 1 0 0,1-1 1648 0,1 3 320 0,-1-6 64 16,0 1 16-16,0 2-832 15,1 1-192-15,0-1 0 0,-1-2 0 16,1 0-768-16,1 0-208 0,-1 0-48 0,-2-6 0 0,1 1 1648 0,1 1 320 0,1 0 64 0,2-4 16 0,-1 2-832 16,3-2-192-16,0 2 0 0,-1-1 0 15,0-3 0-15,1 0 0 0,-2-2 0 0,0-4 0 0,-2-1 0 16,2-5 0-16,-3-1 0 0,-1-1 0 0,-1-1 0 16,0-1 0-16,-2 2 0 0,-2 2 0 0,1 2 0 15,-1-2 0-15,-2 3 0 0,-2-3 0 0,0 0 0 16,-2 1 0-16,-2-2 0 0,-1-5 0 0,-3 0 0 15,0-1 0-15,-2-2 0 0,-3-2 0 0,0-1 0 16,-2 3 0-16,-3-1 0 0,-3 5 0 0,-2-1 0 16,-3 5 0-16,-4 1 0 0,-2 3 0 0,-6 3 0 15,-1 0 0-15,-5 1 0 0,-1 2 0 0,-3 2 0 16,-1 4 0-16,1-2 0 0,2 4 0 0,0 1 0 31,2 2 0-31,-2 2 0 0,1 0 0 0,-2 4-768 16,-1 4-208-16,1 0-48 0,0 1 0 0,2 4-816 15,0 2-160 1,2 2-48-16,2 3-8192 0</inkml:trace>
  <inkml:trace contextRef="#ctx0" brushRef="#br1" timeOffset="165705.57">29690 4263 6143 0,'-6'-13'0'0,"3"7"0"0,-1-3 0 0,0 1 816 0,0 1 160 0,-2-4 48 0,0 2 0 0,-3 2 816 15,0-2 160-15,-2 0 48 0,1-1 0 0,-3 0 0 32,-3 0 0-32,-1 1 0 0,1 0 0 0,-3 1-1648 0,-1 1-400 0,-2 1 0 0,0 2 0 0,-3-1 0 15,-2 2 0-15,-1 0 0 0,2 3 0 0,0 0 0 31,-1 1 0-31,1 1 0 0,2 1 0 0,0 0 0 0,0 1 0 0,2-1 0 0,2 2 0 0,-2-3 0 16,-2 2 0-16,0-1 0 0,-3 0 0 0,-1 0 0 16,-3 0 0-16,-2 0 0 0,-2 0 0 0,1-2 0 15,-2 1 0-15,2 1 0 0,-1 3 0 0,3-3 0 16,2 3 0-16,-3-2 0 0,0 0 0 0,-2 3 0 16,-3-1 0-16,-3 0 0 0,-1 6 0 0,-1 0 0 15,0 4 0-15,2 1 0 0,3 1 0 0,2 4 0 16,4-3 0-16,3 1 0 0,4 1 0 0,2 0 0 15,1 0 0-15,2-1 0 0,2 1 0 0,3 1 0 16,1-1 0-16,1-2 0 0,1 1 0 0,1 1 0 16,0 3 0-16,2 0 0 0,1 3 0 0,2 3 0 15,2 3 0-15,2 6 0 0,0-2 0 0,4-1 0 16,2-3 0-16,2-3 0 0,1-3 0 0,3-1 0 16,3 1 0-16,0-3 0 0,1-1 0 0,2-1 0 15,2 0 0-15,1-5 0 0,1 1 0 0,3-1 0 0,6 1 0 0,3 2 0 16,4-2 0-16,4 3 0 0,5-2 0 0,0 1 0 0,0-1 0 15,-1-2 0-15,-1-2 0 0,1 1 0 0,2-2 0 16,6-2 0-16,7-3 0 0,1 0 0 16,1-3 0-16,-4-2 0 0,-4-1 0 0,-3-3 0 0,-1-3 0 0,-1-3 0 15,3-1 0-15,2-5 0 0,-1 1 0 16,0-5 0-16,0-2 0 0,-2 1 0 0,-3-2 0 0,0-2 896 16,3-2 112-16,5 1 16 0,5 1 0 0,1 1-832 15,-2 1-192-15,-6 1 0 0,-5 2 0 0,-7-6 0 16,-3-3 0-16,-6-5 0 0,-4 3 0 0,-7-4 0 15,-4-3 0-15,-7 0 0 0,-5 4 0 0,-6-4 0 16,-6-1 0-16,-6 1 0 0,-5 4 0 0,-8-5 864 16,-8 1 128-16,-7-5 32 0,-4-1 0 0,-4-4-832 15,-3-2-192-15,0-1 0 0,3-2 0 0,-3 5 0 32,-3 4 0-32,-5 5 0 0,-7 10 0 0,0 7-3232 15,-1 11-688-15,-2 11-144 0,-4 5-5760 0</inkml:trace>
  <inkml:trace contextRef="#ctx0" brushRef="#br2" timeOffset="-205695.3">31523 1575 22527 0,'0'0'0'0,"0"0"0"0,0 0 0 0,0 0 0 0,6 1 0 16,0-1 0-16,0 0 0 0,0 0 816 0,0 2 160 15,1 1 48-15,0 0 0 0,0-2-832 0,1 2-192 0,1 0 0 16,-2 2 0-16,1-1 864 0,1-2 128 0,-1-2 32 0,-1 4 0 16,0 2-832-16,0 2-192 0,0 1 0 0,0 1 0 15,1 2 0-15,-1 2 0 0,-1 1 0 0,-2 4 0 0,1 8 0 16,-1 6 0-16,-2 4 0 0,-1 7 0 0,-1-3 0 31,-1 2 0-31,-1-6 0 0,-1-2 0 0,0-7-768 31,-2-5-208-31,1-4-48 0,-2-25-10240 0</inkml:trace>
  <inkml:trace contextRef="#ctx0" brushRef="#br2" timeOffset="-205244.45">31825 1292 22527 0,'0'0'0'0,"-7"-6"0"0,-2 2 0 0,0 0 0 16,-3-2 0-16,-2 2 0 0,-3 0 0 0,-3 3 0 16,-2-2 0-16,-1 3 0 0,-2 3 0 0,-1 0 0 15,-2 3 0-15,1 2 0 0,0 2 0 0,-2 4 816 16,0 5 160-16,-4 2 48 0,-1 7 0 0,-2 4-832 15,-2 3-192-15,2 2 0 0,0-1 0 0,2-1 0 16,2 0 0-16,3-2 0 0,4 0 0 0,3 5 0 0,3 8 0 16,3 2 0-16,5 9 0 0,2 0 0 0,1 4 0 0,2-5 0 0,2-4 0 0,2 2 0 15,-1 6 0-15,3 3 0 0,3 2 0 0,0-1 0 16,2-5 0-16,1-8 0 0,4-10 0 0,1-6 0 16,6-2 0-16,4-6 0 0,5-5 0 0,5-1 864 15,6-4 128-15,2-2 32 0,2-5 0 0,-1-1-832 16,0-7-192-16,0-2 0 0,-1-6 0 0,2-6 0 15,4 0 0-15,2-3 0 0,1-3 0 0,2-3 0 16,1-8 0-16,-2-5 0 0,-3-10 0 0,-4-7 864 16,-5-6 128-16,-2 1 32 0,1 5 0 0,-3 0-832 31,-1-1-192-31,-2-7 0 0,-4-7 0 0,-2-5-768 0,-4-4-208 0,-2 7-48 16,-3 7 0-16,-2-4 1648 0,-1-1 320 0,-5-8 64 0,-4-2 16 0,-6 6-832 31,-4 12-192-31,-6 9 0 0,-5 9 0 0,-6 8-768 31,-4 11-208-31,-4 3-48 0,-80 21-11872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19:41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8161 6571 14335 0,'0'0'0'0,"0"0"0"0,0 0 0 0,-7-4 816 16,7 4 160-16,-7 0 48 0,7 0 0 0,-7 0 0 15,7 0 0-15,0 0 0 0,-6 4 0 0,1-1 0 16,1 6 0-16,1-1 0 0,0 5 0 0,2-1-832 16,2 6-192-16,2-1 0 0,-1 2 0 0,2 3 864 15,0 0 128-15,1 0 32 0,0-4 0 0,2 1-832 16,5 1-192-16,2-2 0 0,3-3 0 0,4-2 0 15,8-1 0-15,4-1 0 0,5-2 0 0,3 1 0 16,6-2 0-16,-2 1 0 0,-2-3 0 0,-4 3 0 16,-1 0 0-16,-1 1 0 0,-1-4 0 0,4 2 0 15,2-2 0-15,5 0 0 0,2-1 0 0,1 2 0 16,0 2 0-16,-3-3 0 0,-5 0 0 0,-1-2 0 16,-1-2 0-16,4-4 0 0,2-1 0 0,3 0 0 31,3-1 0-31,-2 2 0 0,-4-2 0 0,-3-2-768 0,-3 3-208 0,-5-2-48 0,-5 1 0 0,-3 1 1648 0,-1 0 320 0,-2 0 64 0,-2 0 16 0,0 1-832 15,-2 4-192-15,-2 2 0 0,-2 1 0 0,-2 0 0 16,0-1 0-16,-3 2 0 0,0 1 0 0,-1 2 0 63,-1-1 0-63,-1 1 0 0,1 6-12240 0</inkml:trace>
  <inkml:trace contextRef="#ctx0" brushRef="#br0" timeOffset="19576.56">13796 7336 30719 0,'0'0'0'0,"-6"4"0"0,0 0 0 0,6-4 0 15,0 0 0-15,0 0 0 0,0 0 0 0,0 0 816 16,0 0 160-16,0 0 48 0,0 0 0 0,0 0-832 15,7 0-192-15,0 0 0 0,0 0 0 0,1-2 864 0,3 1 128 16,-2 0 32-16,1 1 0 0,-1-4-832 0,3 2-192 0,1-1 0 0,2-2 0 0,-1 1 0 16,1-2 0-16,3 0 0 15,4-2 0-15,1-1 0 16,5-3 0-16,1-1 0 16,3-2 0-16,2 0-768 0,1-3-208 0,0 0-48 0,-2 1 0 0,-2 1 832 15,-2 1 192-15,-2-1 0 0,-5 0 0 0,-2 3-3328 16,-1-2-608-16,-2 2-128 0,-3 1-5760 0</inkml:trace>
  <inkml:trace contextRef="#ctx0" brushRef="#br0" timeOffset="19809.23">14116 7393 30719 0,'0'0'0'0,"-2"8"0"0,2 0 0 0,1-1 0 16,2 4 0-16,2-1 0 0,0 2 0 0,1 3 0 15,1 2 0-15,0 5 0 0,0 1 0 0,0 7 0 16,2 5 0-16,-2 3 0 0,0 3 0 0,-1-2 0 16,0 2 0-16,-1-2 0 0,-2-4 0 0,1 3 0 15,-2-1 0-15,-1 5 0 0,-1 3 0 0,-1 0 0 31,0 4 0-15,1-4 0-16,0 12-12288 0</inkml:trace>
  <inkml:trace contextRef="#ctx0" brushRef="#br0" timeOffset="20633.4">14407 7430 30719 0,'0'0'0'0,"2"6"0"0,3 0 0 0,1 1 816 31,2 4 160-31,2-2 48 0,0 3 0 0,2 0-1648 0,0 0-320 0,0 1-64 0,0 3-16 0,-1 0 832 16,-2 3 192-16,-1 1 0 0,0-1 0 0,-2 3 768 15,-1 1 208-15,1 0 48 0,0 2 0 0,0-4-832 16,0 1-192-16,0-2 0 0,1-6 0 0,-1 2 0 16,0-1 0-16,0-3 0 0,-1-3 0 0,0 1 0 15,-2-2 0-15,0 1 0 0,-2-4 0 0,-1-5 0 16,1 5 0-16,-1-5 0 0,0 0 0 0,0 0 0 31,0 0 0-31,0 0 0 0,0 0 0 0,5-9-768 0,-1-3-208 0,2-4-48 0,0-3 0 0,10-34 832 16,-8 20 192-16,-1-1 0 0,0-1 0 15,0 2 0-15,-1 3 0 0,0 5 0 0,-2 5 0 16,-1 2 0-16,1 5 0 0,-1 5 0 0,1 2 768 0,-4 6 208 16,6 0 48-16,0 2 0 0,1 4-832 0,1 6-192 0,3 5 0 15,1 5 0-15,0 7 0 0,-2 4 0 0,0 1 0 16,-1 1 0-16,1 3 0 0,1-2 0 0,-1 0 0 16,-1-6 0-16,-2-3 0 0,0 0 0 0,-1-5 0 0,-1-1 0 0,-2-4 0 31,0-4 0-31,-2-5 0 0,1-2 0 15,-2-6-768-15,0 0-208 0,2-6-48 0,0-3 0 0,0-3-1632 16,0-3-336-16,1-4-64 0,-1-1-16 0,0-6 832 0,1-1 144 0,-1-2 48 16,2-4 0-16,-1 1 1632 0,2-4 416 0,0 6 0 0,0 0 0 0,-1 3 736 15,2 5 224-15,0 4 64 0,0 4 0 0,1 5 0 16,3 3 0-16,-1 6 0 0,2 2 0 0,1 4-832 16,2 1-192-16,0 3 0 0,2 2 0 0,-1 2 0 15,2-2 0-15,-2 1 0 0,0-1 0 0,-1-1 864 16,-1 1 128-16,-1-1 32 0,-3 0 0 0,1-3 0 15,-2 0 0-15,-1-4 0 0,0-2 0 0,0-1 0 16,2-1 0-16,-2-3 0 0,-1-3 0 0,1-4-832 16,1-1-192-16,-1-1 0 0,2-4 0 0,-2 0 864 31,-1-1 128-31,-2-1 32 0,0 2 0 0,0-1-1648 0,-1 3-320 0,-1-2-64 0,0 4-16 0,-5 1 832 16,0 1 192-16,-2 1 0 0,1 1 0 0,-2 3 0 15,-2 0 0-15,-1 2 0 0,-1 3 0 0,-1 3 0 16,0-2 0-16,-1 5 0 0,-1 3 0 0,-2 8 0 15,1 4 0-15,0 7 0 0,1 5 0 0,2 5 768 0,3 2 208 16,2-2 48-16,1-3 0 0,4-2-832 0,3 1-192 16,4-6 0-16,4-5 0 0,3-1 0 15,4-4 0-15,2-3 0 16,2 0 0-16,1-6-768 16,2-3-208-16,0-3-48 15,23-38-11872-15</inkml:trace>
  <inkml:trace contextRef="#ctx0" brushRef="#br0" timeOffset="20949.05">16156 7921 26623 0,'-1'14'0'0,"-2"-8"0"0,1 3 0 0,-1 3 0 47,0 4 0-47,-3 4 0 0,-26 28-10656 0</inkml:trace>
  <inkml:trace contextRef="#ctx0" brushRef="#br0" timeOffset="23577.07">17181 7536 18431 0,'0'0'0'0,"-5"5"0"0,-1-1 0 0,1 1 816 16,0 1 160-16,0-2 48 0,5-4 0 0,-6 2-832 15,6-2-192-15,-7 1 0 0,-1-1 0 0,-2-1 864 16,1 1 128-16,-3-2 32 0,-1-2 0 0,-1-2 0 16,0 0 0-16,-2 0 0 0,1-2 0 0,-1 1-832 15,2-4-192-15,1 2 0 0,1-1 0 0,1 0 864 16,3-1 128-16,1 0 32 0,3 2 0 0,2-6-832 15,3 0-192-15,3 0 0 0,2-4 0 0,2 1 0 16,3-2 0-16,1 2 0 0,2 2 0 0,1 1 0 16,3-1 0-16,-1 5 0 0,-1 2 0 0,0 1 0 15,0 4 0-15,0 7 0 0,-1-1 0 0,1 8 0 16,-1 5 0-16,1 3 0 0,-1 6 0 0,-1 3 0 0,0-2 0 16,0 5 0-16,-3-1 0 0,0 8 0 0,-1 7 0 0,-2-4 0 15,-2-1 0-15,-3-3 0 0,1-4 0 0,-3-5 0 0,0-8 0 16,-1-2 0-1,0-4 0-15,0-3 0 0,1-2 0 16,-1-8 0-16,0 0 0 0,0 0 0 0,5-10 0 0,1-5 0 16,1-5 0-16,3-7 0 0,2-7 0 0,3-1 0 0,3-2 0 0,1 5 0 0,2 1 0 15,3 2 0-15,2 1 0 0,-1 1 0 0,-2 1 0 0,0 4 0 16,2 2 0-16,-3 5 0 0,-2 3 0 0,-2 5 0 16,-1 4 0-16,-1 6 0 0,-2 0 0 0,0 4 864 31,2 5 128-31,-3 2 32 0,-1-2 0 15,1 2-1648-15,0 2-320 0,0-3-64 0,0 1-16 0,-1 2 1648 16,0-4 320-16,-3-1 64 0,-2-1 16 0,-1-2-1648 0,0-4-320 0,-6-4-64 0,0 0-16 0,0 0 832 16,5-9 192-16,-1 0 0 0,-1-3 0 0,1-1 0 15,-1-1 0-15,1-2 0 0,-1 1 0 0,2-3 0 16,1 0 0-16,-1-3 0 0,0 1 0 0,-1-2 0 16,2 1 0-16,-1 3 0 0,-1 3 0 0,-1 1 0 15,2 4 0-15,0 4 0 0,-5 6 0 0,6 2 0 31,1 4 0-31,1 4 0 0,1 3 0 0,2 1-864 32,3-2-128-32,1 0-32 0,24-3-11872 0</inkml:trace>
  <inkml:trace contextRef="#ctx0" brushRef="#br0" timeOffset="23980.77">18505 7037 26623 0,'-13'15'0'0,"7"-7"0"0,-1 5 0 0,-1 1 816 15,-1 5 160-15,1 5 48 0,0 0 0 0,0 3-832 0,-1 3-192 0,2-1 0 0,1-4 0 0,0-1 0 16,1-3 0-16,2 0 0 0,2-6 0 0,1-3 0 31,2-3 0-31,2-3 0 0,-4-6 0 0,7-2 0 0,1-2 0 0,3-2 0 0,2 0 0 0,-1-5 0 16,0-2 0-16,-1-5 0 0,3-4 0 0,-3-4 0 15,-1-3 0-15,1-1 0 0,2 1 0 0,-5 2 0 16,-4 1 0-16,-1 1 0 0,2 2 0 0,-3 4 0 16,-2 4 0-16,-1 1 0 0,1 4 0 0,0 1 0 15,0 9 0-15,0 0 0 0,0 0 0 0,0 0 0 16,0 0 0-16,2 10 0 0,3 7 0 0,-2 1 0 16,-5 7 0-16,4 0 0 0,2 3 0 0,1 0 0 15,-1 1 0-15,2-4 0 0,4-3 0 0,-2 0 864 31,-3 1 128-31,1-1 32 0,2 0 0 0,-2-1-1648 0,-2-2-320 0,0 1-64 0,0-2-16 0,-1-3 832 16,-5 0 192-16,0-3 0 0,1 1 0 0,-3-2 0 47,-2-2 0-47,-1-2 0 0,-15-2-12336 0</inkml:trace>
  <inkml:trace contextRef="#ctx0" brushRef="#br0" timeOffset="24554.34">18969 6878 34815 0,'0'0'0'0,"0"0"0"0,-2 6 0 0,0 0 0 15,0 2 0-15,2 2 0 0,2-1 0 0,-2 2 0 16,0 1 0-16,1-3 0 0,1 3 0 0,-1 0 0 15,-1 1 0-15,0 2 0 0,2-4 0 0,-2 5 0 32,-3-2 0-32,2-1 0 0,1 1 0 0,0-2-832 0,0-2-144 0,-1-2-48 0,-2-3 0 0,3-5 1648 15,0 0 320-15,0 0 64 0,9-4 16 0,-1-2-832 16,-1-1-192-16,2-4 0 0,1 2 0 0,0-1 0 16,-2-1 0-16,2 1 0 0,1-1 0 0,0 4 0 15,-1-2 0-15,0 3 0 0,2-2 0 0,0 2 0 16,-1 2 0-16,-1-1 0 0,3 4 0 0,1 2 0 0,-1 4 0 0,1 1 0 15,2 6 0-15,2 3 0 0,1 9 0 0,0 7 0 0,0 7 0 16,-1 1 0-16,0 0 0 0,-3-2 0 0,0-1 0 16,-4-7 0-16,-1-4 0 0,-4-5 0 0,-3 2 0 15,-3-4 864-15,-2-3 128 0,-4 3 32 0,-2-3 0 0,-4 1-832 16,-5 2-192-16,-2-3 0 0,-1 2 0 0,-2-1 0 31,-2 1 0-31,2-5 0 0,2-3 0 16,0-3-1600-1,0-5-352-15,2-4-80 0,-1-34-11472 0</inkml:trace>
  <inkml:trace contextRef="#ctx0" brushRef="#br0" timeOffset="24792.14">20107 7149 34815 0,'0'0'0'0,"0"11"0"0,1 0 0 0,1 3-832 16,1 3-144-16,-2 4-48 0,0 2 0 0,-1 2 0 15,0-3 0-15,-1 1 0 0,-1 1 0 0,-2 1 0 16,-1 1 0-16,-1 1 0 0,0-2 0 0,-2 4-816 0,-1-1-160 15,-3 1-48-15,-4-4-4912 0</inkml:trace>
  <inkml:trace contextRef="#ctx0" brushRef="#br0" timeOffset="25277.83">20766 6135 30719 0,'0'0'0'0,"-2"6"0"0,0 2 0 0,0 4 0 15,1 5 0-15,-2 3 0 0,0 1 0 0,-1 3 0 16,0 3 0-16,0 1 0 0,-1-2 0 0,-1 1 0 16,0 0 0-16,-1 1 0 0,0-5 0 0,0 5 0 15,0 1 0-15,0 2 0 0,1 5 0 0,-2 2 0 16,1 2 0-16,3-2 0 0,0-4 0 0,0-5 816 15,1-2 160-15,2-5 48 0,2-4 0 0,0-3-832 0,1-3-192 0,3-3 0 0,2-3 0 16,3 0 0-16,2-3 0 16,2 0 0-16,1-3 0 0,3-2 0 0,2 1 0 0,2-4 0 0,-1-1 0 0,0-1 0 47,2-5 0-47,-3-3 0 0,10-42-13888 15</inkml:trace>
  <inkml:trace contextRef="#ctx0" brushRef="#br0" timeOffset="25677.68">21270 6528 30719 0,'13'-2'0'0,"-6"-1"0"0,3 2 0 0,2-1-832 15,2-2-144-15,0 2-48 0,-1-1 0 0,0 2-1632 16,2-1-336-16,-2-2-64 0,-3-2-16 0,0 0 832 0,-2 0 144 0,-2-2 48 0,-2 1 0 0,-3-1 4096 16,-2-2 816-16,-3 4 160 0,-1 0 48 0,-2 0-832 15,-3 0-144-15,-5 1-48 0,-1-1 0 0,-4 2-816 16,-3 4-160-16,-1 1-48 0,-1 2 0 0,-1 3-816 0,0 2-208 0,-1 1 0 15,1 1 0-15,2 4 0 0,1 1 0 0,2 1 0 16,2 4 0-16,1 1 0 0,4 3 0 0,1 1 0 0,1 5 0 16,1 0 0-16,3-1 0 0,2 0 0 0,3-3 0 0,1-2 864 15,5-3 128-15,0-2 32 0,2-2 0 0,1-6-832 16,2 0-192-16,2 0 0 0,2-5 0 0,1-3 0 31,2 0 0-31,2-6 0 0,2-3 0 0,1 0-768 16,0-5-208-16,0-5-48 0,0-4 0 0,-1-5-3264 15,-1-8-672-15,-1-3-128 0,-2 3-2080 0</inkml:trace>
  <inkml:trace contextRef="#ctx0" brushRef="#br0" timeOffset="25917.06">21622 5955 30719 0,'0'0'0'0,"0"0"0"0,4 2 0 0,2 1 0 16,0 1 0-16,0 1 0 0,0 4 0 0,-1-2 816 16,0 2 160-16,-1 0 48 0,0 3 0 0,0 2-832 15,0 2-192-15,0 3 0 0,-1 5 0 0,0 3 0 32,-1 5 0-32,-1 1 0 0,1 3 0 0,-2-3-768 15,-3-2-208-15,0-1-48 0,-3-3 0 0,-3-1 0 16,-1-2 0-1,-3-3 0-15,-25 4-10240 0</inkml:trace>
  <inkml:trace contextRef="#ctx0" brushRef="#br0" timeOffset="26054.09">21410 6393 22527 0,'30'-6'0'0,"-17"0"0"16,31-36-9024-16</inkml:trace>
  <inkml:trace contextRef="#ctx0" brushRef="#br0" timeOffset="26456.55">22385 6634 26623 0,'7'39'0'0,"-6"-20"0"0,1 7 0 0,-2 1 0 31,0 3 0-31,-3 0 0 0,-3 3 0 0,-1-3-832 16,-1 0-144-16,-5-2-48 0,-3-2-8592 0</inkml:trace>
  <inkml:trace contextRef="#ctx0" brushRef="#br0" timeOffset="28744.85">23228 6364 22527 0,'0'0'0'0,"-7"-1"0"0,7 1 0 0,-8 0 816 0,0-2 160 0,1-2 48 0,7 4 0 0,-6-6 0 16,2 0 0-16,0-3 0 0,0-3 0 0,2-2-832 15,0-2-192-15,1-2 0 0,2-1 0 0,1-1 864 16,0-1 128-16,2-1 32 0,2 2 0 15,0-1-832-15,1-1-192 0,1 1 0 0,2 3 0 0,1 0 864 16,0 1 128-16,1 1 32 0,0 4 0 0,1 0-832 16,0 2-192-16,0 0 0 0,0 3 0 0,-1 1 0 15,1 4 0-15,0 2 0 0,2 0 0 0,-1 3 0 16,-1 6 0-16,1 0 0 0,2 5 0 0,-2 4 0 16,0 4 0-16,-1 7 0 0,0 6 0 0,-1 3 0 31,0 2 0-31,-3-2 0 0,1-7 0 0,-4-1-768 0,-3-4-208 0,0-5-48 15,-2-5 0-15,0-2 1648 0,-1-2 320 0,0-5 64 0,1 1 16 0,-1-8-832 32,0 0-192-32,0 0 0 0,0 0 0 0,2-11 0 0,-1-2 0 0,1-4 0 0,1-7 0 0,0-1 0 15,2-5 0-15,1-2 0 0,1 1 0 16,2 0 0-16,3 2 0 0,0-1 0 0,0 6 0 0,2 3 0 16,3 2 0-16,1 2 0 0,-2 4 0 0,1 3 0 15,-2 2 0-15,0 4 0 0,-2 3 0 0,0 3 0 16,1 3 0-16,0 3 0 0,-1 4 0 0,-1 3 0 15,-2 5 0-15,-1 4 0 0,2 1 0 0,-2 1 0 16,-2 2 0-16,1-1 0 0,-1-3 0 0,-1-3 0 16,-3-3 0-16,0-5 0 0,-2-2 0 0,0-6 0 15,-1-5 0-15,0 0 0 0,1-8 0 0,-1-4 0 16,1-8 0-16,1-2 0 0,1-7 0 0,1 1 0 0,-1-2 0 0,1 3 0 16,1-1 0-16,0 1 0 0,1 1 0 0,3 0 0 0,0 1 0 15,2 0 0-15,0 1 0 16,0 3 0-16,4 3 0 0,-1 6 0 0,0 4 0 0,0 4 0 0,1 2 0 0,-1 4 0 31,0 5 0-31,-1 4 0 0,0 2 0 0,0 1-768 0,2-2-208 16,-1 0-48-16,1 0 0 0,1-1 832 15,-1-1 192-15,1 0 0 0,-1 2 0 0,-2-4-2496 16,-2-1-464-16,-2 1-96 0,0 4-7792 0</inkml:trace>
  <inkml:trace contextRef="#ctx0" brushRef="#br0" timeOffset="29414.67">24355 6007 38911 0,'0'0'0'0,"6"5"0"0,1 0 0 0,0 3 0 31,-1 2 0-31,1 2 0 0,1 4 0 0,1 3-832 0,-1 2-144 0,0 2-48 0,2-2 0 0,-2 0 832 32,0 1 192-32,1-2 0 0,-1-2 0 0,0-3-864 0,2-3-128 0,-2-3-32 0,0 0 0 0,1-8 1648 15,-1-2 320-15,0-4 64 0,2-2 16 0,-1-5-832 16,1-3-192-16,0-6 0 0,2-2 0 0,0-2 0 0,1-3 0 16,1 2 0-16,2 3 0 0,-1 0 0 0,0 3 0 15,-1 0 0-15,-1 3 0 0,-1-1 0 0,-3 0 0 0,1 1 0 0,-1 2 0 0,-2 3 0 16,-3 3 0-16,-1 3 0 15,-3 6 0-15,0 0 0 0,0 0 0 0,0 0 0 0,5 8 0 0,0-1 864 32,0 4 128-32,-1 1 32 0,1 1 0 15,0 1-1648-15,-1-2-320 0,-2 1-64 0,0 1-16 0,2-2 832 16,-1 0 192-16,1-2 0 0,-2-3 0 0,2 0-864 16,1-2-128-16,-1-3-32 0,2-2 0 0,0-3-1632 15,0-3-336-15,0-4-64 0,1-2-16 0,-1-2 832 16,1-4 144-16,0-3 48 0,2-5 0 0,0-2 816 0,4 1 160 0,2-3 48 0,0 0 0 0,2-4 1632 15,3 2 336-15,0 1 64 0,-1 5 16 0,0 4 0 16,-1 4 0-16,-2 2 0 0,-1 2 0 0,-5 5 0 16,-1 3 0-16,-3 0 0 0,-6 6 0 0,0 0 816 15,-3 6 160-15,-3 3 48 0,-2 5 0 0,-4 2-832 16,-2 2-144-16,-3 3-48 0,1 4 0 0,-2-1 0 16,-1 0 0-16,2-4 0 0,4 1 0 0,0-2-816 15,1-5-208-15,3-1 0 0,2 2 0 0,2-4 0 16,1-1 0-16,3-2 0 0,3 2 0 0,3-7 0 15,2 0 0-15,4-3 0 0,3 2 0 0,4-1 0 16,3-1 0-16,6 3 0 0,2-1 0 0,3-1 0 31,2 4 0-31,-1 1 0 0,-2 1 0 0,-3 1-768 0,-2-1-208 0,-4 2-48 0,-5-1 0 0,-2 2 832 0,-2 1 192 16,-4 5 0-16,-3-1 0 0,-5 6 0 16,-4-2 0-1,-4 3 0-15,-4 1 0 0,-1-1-864 0,-1 0-128 16,-2-5-32-16,-3-6 0 0,-2-6-4096 0,-3-11-816 0,1-6-160 0,1-6-48 0</inkml:trace>
  <inkml:trace contextRef="#ctx0" brushRef="#br0" timeOffset="29596.51">25332 5170 22527 0,'3'19'0'0,"1"-7"0"0,2 8 0 0,0 1 1632 15,0 7 336-15,1 1 64 0,2 1 16 0,3-2-1648 16,1 4-400-16,-1-4 0 0,-1-5 0 0,-2 1 0 31,1-2 0-31,-2-1 0 0,-2 3 0 0,-1-1-736 31,-2 6-224-31,0 3-64 0,-7 31-10240 0</inkml:trace>
  <inkml:trace contextRef="#ctx0" brushRef="#br0" timeOffset="29764.48">25360 5556 38911 0,'33'-13'0'0,"-14"7"0"0,8-4 0 0,3-4-1648 15,6-5-320-15,1-5-64 0,0-9-11472 0</inkml:trace>
  <inkml:trace contextRef="#ctx0" brushRef="#br0" timeOffset="30619.54">25981 5762 30719 0,'0'0'0'0,"0"0"0"0,0 0 0 0,0 0 0 16,0 0 0-16,0 0 0 16,0 0 0-16,-8 3-832 0,0-3-144 0,-1 0-48 0,1-3 0 0,0-3-816 31,0 0-160-31,3-2-48 0,5-23-6544 0</inkml:trace>
  <inkml:trace contextRef="#ctx0" brushRef="#br0" timeOffset="30946.07">26625 5488 30719 0,'0'0'0'0,"3"6"0"16,-3-6-12288-16</inkml:trace>
  <inkml:trace contextRef="#ctx0" brushRef="#br0" timeOffset="31126.96">26952 5270 26623 0,'3'24'0'0,"-2"-13"0"0,0-1 0 0,0-2-1648 32,0-2-320-32,-1-6-64 0,0-23-6560 0</inkml:trace>
  <inkml:trace contextRef="#ctx0" brushRef="#br0" timeOffset="31267.83">27558 5091 14335 0,'14'11'0'0,"-8"-9"0"0,1 1 0 0</inkml:trace>
  <inkml:trace contextRef="#ctx0" brushRef="#br0" timeOffset="31445.97">28398 4926 22527 0,'0'0'0'0,"0"0"0"0,11-29-9024 16</inkml:trace>
  <inkml:trace contextRef="#ctx0" brushRef="#br0" timeOffset="31609.77">29001 4641 26623 0,'6'22'0'0,"-2"-14"0"0,3 0 0 0,3 0-832 15,0-5-144-15,2-3-48 0,0-3 0 0,0-6-2448 16,1-1-496-16,0-5-112 0,0 0-832 0</inkml:trace>
  <inkml:trace contextRef="#ctx0" brushRef="#br0" timeOffset="31762.39">29587 4436 14335 0,'7'-17'0'0,"-4"6"0"0,3-7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22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11659 4852 18431 0,'-5'-15'0'0,"2"8"0"0,1-1 0 0,0 1 0 15,-2-2 0-15,1 0 0 0,-1 1 0 0,0-1 816 16,0 2 160-16,-1 1 48 0,5 6 0 0,0 0-832 16,-6-3-192-16,6 3 0 0,-7 0 0 0,0 0 864 15,0 0 128-15,1 3 32 0,0 3 0 0,0-2 0 16,0 2 0-16,1 2 0 0,2 2 0 0,-1-1-832 16,0 5-192-16,1 2 0 0,-1 2 0 0,2-1 0 15,2 2 0-15,-1 2 0 0,0 0 0 0,-1 0 0 16,2 1 0-16,-1 0 0 0,-1 3 0 0,-1 1 0 0,1 5 0 0,0 6 0 15,-1 7 0-15,2 1 0 16,0 2 0-16,1 2 0 16,0-4 0-16,0-3-768 15,0-5-208-15,0-4-48 0,0-3-10240 0</inkml:trace>
  <inkml:trace contextRef="#ctx0" brushRef="#br0" timeOffset="1950.96">12605 5091 30719 0,'0'0'0'0,"2"-6"0"0,-2 6 0 0,1-8 0 15,-1 2 0-15,-3-2 0 0,-2 2 0 0,-2 1 816 16,-1-1 160-16,-2 0 48 0,1 4 0 0,-2-2-832 16,0-2-192-16,0 4 0 0,2-1 0 0,-1 0 864 15,2 1 128-15,0 1 32 0,0 1 0 0,-1 0-832 16,2 1-192-16,0 1 0 0,0 4 0 0,0-2 0 16,0 2 0-16,0 2 0 0,-1 0 0 0,0 2 0 15,-1 3 0-15,-1 3 0 0,1 1 0 0,-1 6 0 16,2 0 0-16,1 6 0 0,1 3 0 0,1-1 0 15,3 1 0-15,-1-1 0 0,1-2 0 0,1-1 0 16,-1-2 0-16,1-1 0 0,1-6 0 0,0-3 0 16,1 0 0-16,2-7 0 0,0 0 0 15,1-3 0-15,1-4 0 0,-5-2 0 0,6 0 0 0,0-2 0 16,0-7 0-16,-1-3 0 0,3-3 0 0,-2-5 0 16,-1-3 0-16,1-4 0 0,-1-3 0 0,0-3 0 15,-2-3 0-15,1 3 0 0,1 1 0 0,-2 4 0 31,0 1 0-31,-1 6 0 0,0 3 0 0,1 3 0 0,-1 1 0 0,2 4 0 0,-1 1 0 0,-3 9 0 16,0 0 0-16,7 0 0 0,1 3 0 0,-1 1 0 16,0 2 0-16,0 2 0 0,2 4 0 0,1 1 0 15,1 3 0-15,0 2 0 0,3 4 0 0,-1-1 0 0,1 0 0 16,-1 1 0-16,1-2 0 0,-1 1 0 0,0-3 0 0,0-2 0 0,0-5 0 16,-1-1 0-1,0-2 0-15,-1-4 0 16,0-2 0-16,-3-2-768 15,-1-6-208-15,-2-2-48 0,-1-28-13504 0</inkml:trace>
  <inkml:trace contextRef="#ctx0" brushRef="#br0" timeOffset="2579.23">13102 5248 26623 0,'0'0'0'0,"-8"1"0"0,-2 2 0 0,0-1 0 16,-1 0 0-16,0-2 0 0,2 0 0 0,-1-2 816 16,1-1 160-16,1-3 48 0,2 0 0 0,0-3 0 15,1 0 0-15,1-3 0 0,3-2 0 0,1 1-832 16,1-2-192-16,2 0 0 0,0 3 0 0,2-2 864 15,1 2 128-15,1 1 32 0,0 3 0 0,0-2-832 16,2 5-192-16,-1-1 0 0,1 0 0 0,1 2 0 16,-1 2 0-16,2 2 0 0,0 0 0 0,1 3 0 15,0 3 0-15,-1 4 0 0,1 4 0 0,0 4 0 16,1 3 0-16,-1 4 0 0,-1 7 0 0,-3 1 0 16,-1 4 0-16,-1-4 0 0,0-4 0 0,-1-4 0 0,0-4 0 15,-2-4 0-15,-2-4 0 0,2-1 0 0,0-4 0 0,0-4 0 0,-3-4 0 0,0 0 0 16,7-3 0-16,0-3 0 0,1-1 0 15,2-5 0-15,0-3 0 0,2-8 0 0,1-2 0 0,0-2 0 16,2-3 0-16,-2 0 0 0,0 1 0 0,0 2 0 16,-1 2 0-16,-2 1 0 0,2 6 0 0,-1 3 0 15,-2 3 0-15,1 2 0 0,1 5 0 0,-1 0 0 16,1 4 0-16,0 2 0 0,1 4 0 0,-1 0 0 16,1 1 0-16,0 4 0 0,0 2 0 0,0 0 0 15,0 0 0-15,0-1 0 0,-1 0 0 0,0 0 0 16,0-4 0-16,-2-1 0 0,0-1 0 0,-2-5 0 15,-1 0 0-15,0-3 0 0,-2 0 0 0,1-6 0 16,1 1 0-16,0-1 0 0,0-1 0 0,1-2 0 16,0 0 0-16,2 0 0 0,0 3 0 0,2-3 0 15,1 4 0-15,-1 1 0 0,3 1 0 0,-3 0 0 16,0 2 0-16,0 4 0 0,-1 4 0 0,0 2 0 16,-1 0 0-16,0 0 0 0,-1 5 0 0,0 1 0 62,1 5 0-62,-1 1 0 0,15 23-15520 0</inkml:trace>
  <inkml:trace contextRef="#ctx0" brushRef="#br0" timeOffset="3176.77">15877 4897 30719 0,'0'0'0'0,"-9"-6"0"0,0 0 0 0,-2 0 0 15,-1 0 0-15,-1 0 0 0,0 2 0 0,-1 1 0 16,-3-2 0-16,0 4 0 0,-2 2 0 0,-2 2 816 16,-1 0 160-16,-2 2 48 0,-2 2 0 0,-3 2-832 15,0 3-192-15,0 3 0 0,2-2 0 0,1 1 0 16,3 0 0-16,3 2 0 0,2-5 0 0,4 1 0 15,2 0 0-15,4-1 0 0,2 0 0 0,1-2 0 16,3-3 0-16,2 0 0 0,1 0 0 0,3 0 0 16,3-5 0-16,2 1 0 0,4 1 0 0,3-1 0 15,3-1 0-15,3 2 0 0,3-2 0 0,1 1 0 16,0 1 0-16,-1 0 0 0,-1 0 0 0,-4 2 0 0,-2-1 0 0,-2 2 0 0,-3 1 0 0,-4 0 0 16,-3 0 0-1,-2 2 0-15,-3-2 0 0,-5 3 864 0,-2 0 128 0,-3 3 32 0,-3 1 0 0,-5 2-832 16,-4 2-192-16,-5 2 0 0,-3-2 0 0,-3 1 0 15,-2-2 0-15,-1-2 0 0,2-2 0 0,2-5 0 16,3-2 0-16,0-3 0 0,4 0 0 0,0-3 0 16,1-5 0-16,2-2 0 0,2-1 0 0,2-5 0 15,3-2 0-15,2 0 0 0,3-2 0 0,1 2 0 63,5-1 0-63,4 3 0 0,25-3-15520 0</inkml:trace>
  <inkml:trace contextRef="#ctx0" brushRef="#br0" timeOffset="3617.77">16580 5028 34815 0,'0'0'0'0,"0"0"0"0,0 0 0 0,-4-8 0 16,-2 1 0-16,-2 1 0 0,-3 0 0 0,-2-2 0 16,-1 0 0-16,-2 0 0 15,1-1 0-15,-2 1 0 0,1 2 0 0,-2 0 0 0,0 3 0 0,0 2 816 16,2 1 160-16,-1 1 48 0,0 2 0 0,1 3-832 0,0 3-192 0,1 1 0 16,-1 0 0-16,1 2 0 15,1 0 0-15,-1 1 0 0,2 1 0 0,2-1 0 0,0 3 0 0,1 2 0 0,1 2 0 16,1-1 0-16,0 3 0 15,3 0 0-15,0-1 0 0,1-2 0 16,2-1 0-16,2-1 0 0,1-5 0 16,3-3 0-16,2-3 0 0,1-6 0 0,2-2 0 0,1-2 0 0,0-5 0 0,1-2 0 15,-2-1 0-15,1-1 0 16,1-4 0-16,-1 2 0 0,2 2 0 16,-1-3 0-16,-2 4 0 0,0 1 0 0,0 2 0 0,0 1 0 0,-2 1 0 0,0 1 0 0,0 2 0 0,-1 4 0 15,0 0 0-15,-1 4 0 0,-1 2 0 0,0 2 0 31,-1 5 0-31,1-1 0 0,0 4 0 0,-2 1-768 16,0 4-208-16,2-4-48 0,2 2 0 0,0-4 0 16,1 0 0-16,1-5 0 0,4-2 0 0,1-7-3264 15,3-2-672-15,0-7-128 0,3-2-2080 0</inkml:trace>
  <inkml:trace contextRef="#ctx0" brushRef="#br0" timeOffset="3900.04">16956 4979 38911 0,'0'0'0'0,"0"0"0"0,-8 4 0 0,-3 2 0 16,-3-2 0-16,-3 2 0 0,-1-3 0 0,-1 3 0 15,-1 3 0-15,0 0 0 0,0-1 0 0,1 2 816 32,2-1 160-32,2 0 48 0,2 0 0 0,1 0-1648 0,2 0-320 0,3-1-64 0,4-1-16 0,1-1 832 15,2-6 192-15,6 5 0 0,3-1 0 0,1-3 0 16,6-2 0-16,4-4 0 0,5 1 0 15,3 1 0-15,6 3 0 0,-1 0 0 0,1 1 0 0,-1 1 0 0,-2 2 0 0,-5 1 0 16,-4 2 0-16,-6 1 0 0,-4 0 0 0,-7 3 0 0,-6 3 0 0,-10 4 0 16,-10 4 0-16,-10 1 0 0,-9 2 0 0,-6-1 0 47,-1-3 0-47,-3 0 0 0,-72-16-15616 0</inkml:trace>
  <inkml:trace contextRef="#ctx0" brushRef="#br0" timeOffset="4680.18">10760 5305 30719 0,'0'0'0'0,"-9"-3"0"0,-1 1 0 0,-3 1 816 0,-3 1 160 0,0 0 48 0,-3 0 0 0,-2 1-832 31,0 2-192-31,0-1 0 0,1 0 0 0,-3 2 0 0,-3 0 0 0,-3-2 0 0,-1 2 0 16,-4-1 0 15,0 2 0-31,-1-4 0 0,2 4 0 0,2-2-768 16,2 1-208-16,3 1-48 0,1 2-11872 0</inkml:trace>
  <inkml:trace contextRef="#ctx0" brushRef="#br0" timeOffset="4833.46">10529 5533 34815 0,'-11'4'0'0,"3"-3"0"0,-1 1 0 0,-5 1-1648 0,-4-3-320 0,-5 0-64 0,-3 3-9840 0</inkml:trace>
  <inkml:trace contextRef="#ctx0" brushRef="#br0" timeOffset="5470.29">9649 5114 30719 0,'0'0'0'0,"0"0"0"0,0 0 0 0,0 0 816 16,-9-1 160-16,1-2 48 0,0 2 0 0,-4 1-832 16,-3 0-192-16,-1 1 0 0,-3 2 0 0,-2 0 864 15,-3 3 128-15,-2 0 32 0,-2 6 0 0,0 1-832 16,-2 4-192-16,2 2 0 0,2 2 0 0,2 2 0 16,4-2 0-16,2-2 0 0,4-1 0 0,3-2 0 31,3 0 0-31,2-3 0 0,2-1 0 0,4-3-768 0,1 0-208 0,3-3-48 0,1 0 0 0,2-3 832 31,3 2 192-31,3-2 0 0,3 0 0 0,0 0-864 0,5 3-128 0,0 0-32 0,3 4 0 0,-2-1 832 0,-1 2 192 16,-2 1 0-16,0 1 0 0,-4-4 0 0,-1 2 0 0,-2 0 0 0,-2-1 0 0,-3 2 0 31,-1-2 0-31,-3-1 0 0,-2 2 0 0,-3 0 768 0,-2-1 208 0,-1 2 48 0,-3-1 0 0,-1 3-832 16,-3 4-192-16,-3 0 0 0,-4 1 0 15,-4 2 864 1,-3 2 128-16,-1-2 32 0,-2 0 0 0,1-5-832 47,0-2-192-47,5-7 0 0,1-38-15520 0</inkml:trace>
  <inkml:trace contextRef="#ctx0" brushRef="#br0" timeOffset="6344.41">10950 4241 34815 0,'0'0'0'0,"-1"6"0"0,2 0 0 0,2 4 0 15,2-2 0-15,0 2 0 0,1-1 0 0,-2 2 0 16,2 2 0-16,-1-4 0 0,0 2 0 0,0 0 816 31,-2-1 160-31,1 0 48 0,1-2 0 0,-2-1-1648 16,1 2-320-16,-2-3-64 0,-2-6-16 0,0 0 832 0,0 0 192 0,0 0 0 0,1-10 0 0,2-2 0 31,-1-6 0-31,0-3 0 0,0-3 0 0,1 0-864 0,4 1-128 0,2-2-32 0,0-1 0 0,2 2 832 16,2 3 192-16,2 2 0 0,2-2 0 0,1 7 0 15,1 3 0-15,-2 3 0 0,-1 2 0 0,-1 4 0 16,0 4 0-16,-4 1 0 0,0 4 0 0,-1 5 768 15,0 3 208-15,0 8 48 0,-2 1 0 0,2 6-832 16,3 3-192-16,-1 1 0 0,-1-5 0 0</inkml:trace>
  <inkml:trace contextRef="#ctx0" brushRef="#br0" timeOffset="7202.59">17557 3778 30719 0,'0'0'0'0,"0"0"0"0,-5 6 0 0,-1 0 816 16,0 6 160-16,-2 0 48 0,-2 1 0 0,0 2-832 16,-2 3-192-16,-1 2 0 0,-2-2 0 0,0 1 0 15,-2 1 0-15,-1-2 0 0,1-1 0 0,-4-1 0 16,0 2 0-16,0-2 0 0,-1-1 0 0,2-3 0 15,0 0 0-15,0-4 0 0,1-1 0 0,-1-4 0 32,-1 0 0-32,1-5 0 0,-1-2 0 0,0-3-768 15,-1-1-208-15,2-6-48 0,1-2 0 0,1-4-816 0,3 1-160 0,2-6-48 0,2-1 0 0,3-5 2464 16,3-1 480-16,1 1 112 0,2 3 16 0,0 3 0 16,2 3 0-16,-2 7 0 0,0 3 0 0,-1 4 0 15,3 8 0-15,-10 6 0 0,-2 3 0 0,-2 11-832 16,-3 8-192-16,-2 3 0 0,-1 3 0 0,0-1 0 15,-1 4 0-15,0-4 0 0,2-1 0 0</inkml:trace>
  <inkml:trace contextRef="#ctx0" brushRef="#br0" timeOffset="9502.42">9404 6589 30719 0,'-13'24'0'0,"6"-9"0"0,-2 3 0 0,0 3 0 15,-2 6 0-15,-1 0 0 0,1 3 0 0,-3 1 0 16,1 1 0-16,-1-1 0 0,0-3 0 0,-1 3 816 16,-2 0 160-16,0 5 48 0,3 5 0 0,-1 6-832 15,-1 8-192-15,2-2 0 0,1-2 0 0,1-4 864 16,4 1 128-16,1-9 32 0,1-5 0 0,1-2-832 16,2-1-192-16,3-1 0 0,2 0 0 0,-1-3 0 15,0-1 0-15,0-3 0 0,3-3 0 0,-1-2 0 16,2-3 0-16,1-3 0 0,2-4 0 0,2-4 0 31,-2-2 0-31,3-8 0 0,2-2 0 0,1-5-1600 16,0-1-352-16,2-7-80 0,-1 2-16 0,0-2-3264 15,-2-1-672-15,-2 3-128 0,0 3-32 0</inkml:trace>
  <inkml:trace contextRef="#ctx0" brushRef="#br0" timeOffset="9769.5">8952 7307 34815 0,'23'-5'0'0,"-11"4"0"15,5-3 0-15,1 2 0 0,0-4 0 0,2 0 0 0,1 0 0 0,0-3 0 31,0-3 0-31,1-2 0 0,3 0 0 0,0-2 0 0,1-1 0 0,0 3 0 0,2-1 0 0,-2 3 0 32,-1 0 0-32,-3 0 0 0,0 2 0 0,-2 2-832 0,-2 2-144 0,-3 0-48 0,-2 3 0 0,-1-1 832 31,-1 2 192-31,-3-1 0 0,-1 3 0 0,-1 3-864 16,0-1-128-16,-6-2-32 0,0 0-10240 0</inkml:trace>
  <inkml:trace contextRef="#ctx0" brushRef="#br0" timeOffset="10488.34">10629 7130 34815 0,'0'0'0'0,"0"0"0"16,0 0 0-16,0 0 0 0,-8 0 0 0,0 2 0 0,0-1 0 0,-1 2 0 15,-2-1 0-15,-1 2 0 0,2-2 0 0,-3-1 0 16,-4 2 0-16,-2-1 0 0,-1 2 0 0,-4-3 0 15,-4 4 0-15,-3-3 0 0,-3 2 0 0,-1-1 0 47,-2 1 0-47,1 0 0 0,-15 6-13936 0</inkml:trace>
  <inkml:trace contextRef="#ctx0" brushRef="#br0" timeOffset="10686.01">10689 7433 38911 0,'-22'6'0'0,"10"-3"0"0,-2 3 0 0,-3 0-832 0,0-2-144 16,-4-4-48-16,1 0 0 0,-2-3-2448 0,-3-3-496 15,-5 0-112-15,-4 3-5744 0</inkml:trace>
  <inkml:trace contextRef="#ctx0" brushRef="#br0" timeOffset="11283.64">11921 6490 38911 0,'0'0'0'0,"0"0"0"0,0 0 0 0,0 0 0 16,-7 4 0-16,0 0 0 0,-2 0 0 0,-1-2 0 15,-3 2 0-15,-4-1 0 0,-1 2 0 0,-1 1 0 0,-1 1 0 16,-1 3 0-16,0 0 0 0,1 3 0 0,0 3 0 0,1 2 0 0,2 2 0 15,2 4 0-15,1 5 0 0,3-1 0 0,3 1 0 0,1 0 0 16,2 0 0-16,3-2 0 0,2 0 0 16,1-2 0-16,1 1 0 0,2-5 0 0,0 1 0 15,2 1 0-15,1 1 0 0,1 1 0 0,0 5 0 16,-1 1 0-16,1 3 0 0,-1 3 0 0,-1-2 0 0,-1-1 0 16,0-1 0-16,-2-3 0 15,0-1 0-15,-2 0 0 0,-1-2 0 0,-1 2 0 0,-2-4 0 0,0 4 0 16,-1 1 0-16,1 3 0 0,-1 4 0 0,1 1 0 15,0 1 0-15,1 0 0 0,0-4 0 0,0-2 0 16,2-1 0-16,2-2 0 0,0-1 0 0,3-1 0 16,1-3 0-16,2-2 0 0,3 1 0 0,4 0 0 15,5 3 0-15,3-2 0 0,3 1 0 0,2-1 0 16,3-1 0-16,0-4 0 0,1-7 0 0,6-7 0 16,8-7 0-16,7-5 0 0,4-6 0 0</inkml:trace>
  <inkml:trace contextRef="#ctx0" brushRef="#br0" timeOffset="12261.62">18731 6274 30719 0,'0'0'0'0,"0"0"0"15,6 2 0-15,-6-2 1632 0,0 0 336 0,0 0 64 0,0 0 16 0,0 0-1648 16,0 0-400-16,3 4 0 0,-3-4 0 0,4 6 896 16,1 0 112-16,1 0 16 0,1 0 0 0,3 2-832 15,6-2-192-15,3 0 0 0,2 0 0 0,3 0 0 16,1-2 0-16,0 2 0 0,-2 0 0 0,2 0 0 16,2 3 0-16,-4-4 0 0,0-1 0 0,-3 2 0 15,-1 2 0-15,-2 4 0 0,-2 0 0 0,-1-2 0 16,-1 1 0-16,-1-1 0 0,-2 2 0 0,-3 0 0 31,-1 3 0-31,-4 5 0 0,-2 2 0 0,-1 7-768 0,-1 5-208 0,-3 5-48 0,0 0 0 0,0 2 1648 31,1 2 320-31,-1-4 64 0,1-1 16 0,3-3-1648 0,1-3-320 0,1-2-64 0,2-3-16 0,-1-2 832 16,2-1 192-16,-1-1 0 0,1 1 0 0,1 1 0 16,2-1 0-16,2-1 0 0,2 2 0 0,2 1 0 15,2-1 0-15,2 2 0 0,1-5 0 0,0 1 0 16,-2-2 0-16,1 0 0 0,-2-3 0 0,-1-2 0 0,-2-2 0 15,-2 1 0-15,-3 0 0 0,-3 0 0 0,-4-3 0 16,-5 3 0-16,-4 0 0 0,-6 4 768 0,-6 1 208 0,-8 7 48 16,-5 3 0-16,-2 3-832 31,0 1-192-31,-5 0 0 16,-115-2-17152-16</inkml:trace>
  <inkml:trace contextRef="#ctx0" brushRef="#br0" timeOffset="13336.97">12822 6928 34815 0,'0'0'0'0,"0"0"0"0,0 0 0 0,6 0 0 15,1 0 0-15,0 0 0 0,0 0 0 0,-1 1 816 16,0-1 160-16,-6 0 48 0,0 0 0 0,6 3-832 16,1-3-192-16,0 2 0 0,-1-2 0 0,0 1 864 15,0 4 128-15,1-1 32 0,2 1 0 0,-1 1-832 16,-1 2-192-16,0 2 0 0,0 0 0 0,2 4 0 15,-1 1 0-15,0 7 0 0,1 4 0 0,-1 7 0 16,1 6 0-16,1 2 0 0,-2-2 0 0,-1-1 0 16,0-5 0-16,-1 0 0 0,-1-2 0 0,-1-2 0 47,-2-2 0-47,-1 3 0 0,-4 40-17152 0</inkml:trace>
  <inkml:trace contextRef="#ctx0" brushRef="#br0" timeOffset="14048.47">14083 7430 38911 0,'0'0'0'0,"0"0"0"0,0 0 0 0,0 0 0 15,5 3 0-15,-5-3 0 0,4 3 0 0,0 1 0 16,-2 1 0-16,-1-1 0 0,1 2 0 0,-4 3 0 16,0-1 0-16,-1 3 0 0,-2 3 0 0,-1 6 0 15,-2 5 0-15,-1 5 0 0,0 3 0 0,-2 2 0 32,0 0 0-32,-1-1 0 0,-1-5 0 0,-1 0-832 15,0 4-144-15,0-5-48 0,1-2 0 0,0-5-4096 16,-1 1-816-16,0-2-160 0,0-5-1680 0</inkml:trace>
  <inkml:trace contextRef="#ctx0" brushRef="#br0" timeOffset="14617.84">14938 7207 34815 0,'0'0'0'0,"0"0"0"0,0 0 0 0,-8-5 0 15,1 2 0-15,-1-1 0 0,-1 2 0 0,-1 2 0 16,1 0 0-16,-1 0 0 0,2 2 0 0,-2 2 816 16,2 2 160-16,-2 1 48 0,1 4 0 0,-1 0-832 15,2 5-192-15,0 2 0 0,1-3 0 0,-2 4 0 16,1 4 0-16,1-2 0 0,0 0 0 0,2 0 0 31,3-2 0-31,-1-2 0 0,2 1 0 0,2-2-768 0,3-5-208 0,1-1-48 0,-1-4 0 0,4-4 832 16,2-1 192-16,1-2 0 0,-2-1 0 0,2-2 0 15,1-4 0-15,1-1 0 0,0-1 0 0,0-1 0 16,1-2 0-16,-1-1 0 0,0-1 0 0,-1-4 0 0,0-2 0 16,-1-2 0-16,-2-1 0 0,1-1 0 0,-2-1 0 0,-1 1 0 0,-1 1 0 15,0 3 768-15,-1 3 208 16,-1 3 48-16,0 3 0 0,0 2-832 0,-4 10-192 0,0 0 0 16,0 0 0-16,5 10 0 0,-1 2 0 0,0 3 0 15,-1 5 0-15,1 2 0 0,0 1 0 0,0 2 0 0,1 1 0 16,0-4 0-1,1-3 0-15,0 1 0 16,0-2 0-16,1-2-768 0,1-3-208 0,0-2-48 0,1 0 0 0,-2-5-2448 16,0 0-496-16,-1-2-112 0,-1 5-5744 0</inkml:trace>
  <inkml:trace contextRef="#ctx0" brushRef="#br0" timeOffset="15185.26">15295 7303 34815 0,'0'0'0'0,"5"-5"0"0,-1 2 0 0,1-3 0 16,1 0 0-16,0-2 0 0,2 1 0 0,1-4 0 16,-1 0 0-16,2-1 0 0,0 1 0 0,1-1 0 15,2-3 0-15,1 4 0 0,2 1 0 0,0 1 816 16,2 3 160-16,1 1 48 0,1 5 0 0,0 5-832 15,2 1-192-15,-2 5 0 0,0 2 0 0,-2 5 0 16,-1 4 0-16,-3-1 0 0,-1 2 0 0,-4-1 0 16,0 1 0-16,-3-2 0 0,-2 0 0 0,-1-3 0 15,-2-5 0-15,0-1 0 0,0-1 0 0,-1-5 0 0,0 0 0 16,0-6 0-16,0 0 0 0,0 0 0 0,0 0 0 16,0 0 0-16,0 0 0 0,0 0 0 0,-1-6 0 15,1-3 0-15,0 0 0 0,1-3 0 0,1-3 0 0,0 0 0 0,0-2 0 16,2-2 0-16,1-2 0 0,-1 2 0 0,2-1 0 15,0 5 0-15,0-1 0 0,-1 6 0 0,-2 3 0 16,-3 7 0-16,6-3 0 0,-1 7 0 16,0 4 0-16,-2 4 0 0,-1 0 0 0,-1 3 0 0,1 0 0 0,-1 0 0 15,1-2 0-15,-1 1 0 0,0-2 0 16,0 0 864 0,1-3 128-16,1 0 32 0,-3-9 0 0,0 0-1648 0,3 3-320 0,-3-3-64 15,0 0-16-15,5-6 832 0,0-3 192 0,-2-2 0 0,1 1 0 0,0-7 0 16,0-2 0-16,1-5 0 0,1-3 0 0,0 0 0 15,1-3 0-15,0 3 0 0,3 0 0 0,0 5 0 16,2 4 0-16,-1 1 0 0,0 6 0 0,-1 3 768 31,1 6 208-31,-1 6 48 0,-1 4 0 0,2 7-1648 0,-1 9-320 0,2 3-64 16,0 6-16-16,1-4 1648 16,0-1 320-16,1-1 64 0,1-3 16 0,0-5-1648 31,1-2-320-31,-1 1-64 0,5-10-15168 0</inkml:trace>
  <inkml:trace contextRef="#ctx0" brushRef="#br0" timeOffset="15460.78">16739 7475 30719 0,'0'0'0'0,"3"3"0"0,2 2 0 0,0 0 816 0,-1 4 160 0,0 0 48 0,0 3 0 0,-2 4-832 16,-1 4-192-16,0 4 0 0,0 0 0 0,-1 4 864 15,0 1 128-15,-2 1 32 0,-1-4 0 0,-1-1-832 31,0 1-192-31,1-3 0 0,-2-3 0 0,0-1-1600 16,1 1-352-16,-1-4-80 0,0-2-11472 0</inkml:trace>
  <inkml:trace contextRef="#ctx0" brushRef="#br0" timeOffset="16088.06">17506 6775 34815 0,'0'0'0'0,"0"0"0"0,-9 3 0 0,0 3 816 15,-2-2 160-15,-1 1 48 0,-1 1 0 0,-2 0-832 16,-1 1-192-16,-2 1 0 0,1 0 0 0,-4 2 0 16,0-1 0-16,0 3 0 0,1 1 0 0,1 2 0 15,2-4 0-15,2 4 0 0,0 0 0 0,2-3 0 16,1 0 0-16,3-3 0 0,1-2 0 0,2 2 0 16,3-1 0-16,4-2 0 0,3 0 0 0,0 0 0 15,0 0 0-15,3-1 0 0,3-1 0 0,2 0 0 31,1-2 0-31,2 2 0 0,3-2 0 0,2-2-1600 0,3 0-352 0,1 0-80 0,-1 1-16 0,1 2 1648 16,0-3 400-16,-3 2 0 0,-3-1 0 0,-4 2 0 16,-2 0 0-16,-5 2 0 0,-3-1 0 0,-3 1 736 15,-2 4 224-15,-4 1 64 0,-4 2 0 0,-5 3 0 16,-2 2 0-16,-3 1 0 0,-1 1 0 0,-3 1-832 0,-2 2-192 0,0-4 0 16,4-1 0-16,-1-1 0 0,1-3 0 0,2-2 0 15,4-2 0-15,2-3 0 0,1 0 0 0,3-4 0 16,2 2 0-16,7-4 0 31,0 0 0-31,0 0 0 16,10-8-15520-16</inkml:trace>
  <inkml:trace contextRef="#ctx0" brushRef="#br0" timeOffset="16467.63">17801 6928 34815 0,'0'0'0'0,"-7"0"0"0,-4-3 0 0,1 3 0 15,-2 3 0-15,-1 1 0 0,-3-1 0 0,2 2 0 16,2-1 0-16,-1 1 0 0,-1 4 0 0,1-2 0 16,2 5 0-16,-1 0 0 0,-1 2 0 0,3 2 0 15,0 7 0-15,2 4 0 0,-2 1 0 0,3-1 0 16,2-2 0-16,2-3 0 0,0-4 0 0,3-5 0 15,3-1 0-15,0-6 0 0,-3-6 0 0,6-2 0 16,3-2 0-16,0-5 0 0,1-1 0 0,0-6 0 16,2-3 0-16,0-2 0 0,0 0 0 0,1-3 0 15,1 1 0-15,0 0 0 0,1 3 0 0,-1-2 0 16,0 5 0-16,-1-2 0 0,-1 4 0 0,0 1 0 16,-1 5 0-16,-2-1 0 0,0 2 0 0,-2 4 816 0,1 4 160 15,-1 0 48-15,-1 1 0 0,-1 4-832 16,-1 1-192-1,1 0 0-15,-1 1 0 0,-1 2-768 16,1-4-208-16,-1 4-48 16,9 1-13504-16</inkml:trace>
  <inkml:trace contextRef="#ctx0" brushRef="#br0" timeOffset="16934.77">18379 6802 34815 0,'0'0'0'0,"0"0"0"0,0 0 0 0,0 0 0 15,0 0 0-15,-8 3 0 0,0 0 0 0,-3 1 0 16,-1 2 0-16,0 0 0 0,0 2 0 0,-1-1 0 16,2 4 0-16,-1-2 0 0,0 3 0 0,0 0 0 15,2 6 0-15,1-3 0 0,-1 3 0 0,2 0 816 16,1 0 160-16,0 3 48 0,0-2 0 0,1 1-832 15,2-2-192-15,2-1 0 0,-1-3 0 0,3-2 0 16,2-3 0-16,-1-3 0 0,-1-6 0 0,0 0 0 16,0 0 0-16,7-6 0 0,0-1 0 0,0-5 0 15,0-3 0-15,-1 1 0 0,1-2 0 0,-1-2 0 16,-1 3 0-16,0-3 0 0,1 1 0 0,-3-2 0 16,1-2 0-16,-2-5 0 0,1 1 0 0,-1-5 0 0,0-3 0 15,0-4 0-15,0 2 0 0,0-3 0 16,1 3 0-16,-1 2 0 0,0 5 0 0,0 3 0 0,-1-2 0 0,-2 6 0 15,-1 6 0-15,0-1 0 0,0 2 0 0,-2 4 0 0,1 2 0 16,3 8 0-16,0 0 0 0,0 0 0 16,-8 5 0-16,3 1 864 0,0 1 128 0,2 7 32 0,3 8 0 15,3 8-832-15,3 12-192 0,2 6 0 0,4 4 0 0,2 1 0 16,4-4 0-16,0-2 0 0,1-5 0 0,0-2 0 31,0 4 0-31,0-5 0 0,0-3 0 16,0-9-768-16,-1-8-208 0,-2-8-48 0,0-7-15152 0</inkml:trace>
  <inkml:trace contextRef="#ctx0" brushRef="#br0" timeOffset="42053.04">23140 4690 26623 0,'0'0'0'0,"0"0"0"0,0 0 0 0,0 0 0 15,0 0 0-15,4 6 0 0,-1-1 0 0,1 1 0 16,1 0 0-16,-1 1 0 0,1 1 0 0,0-2 816 15,0 0 160-15,-2 0 48 0,2 3 0 0,-2-3 0 16,1 3 0-16,0 0 0 0,0 1 0 0,0 2-832 16,-1 2-192-16,1 1 0 0,0 1 0 0,-1-1 0 15,1 1 0-15,-1 0 0 0,2 0 0 0,0-1 864 16,-1 3 128-16,0 0 32 0,0-4 0 0,0 5-832 16,2-1-192-16,0 3 0 0,0-1 0 0,0 2 0 15,1 3 0-15,-1 2 0 0,1 3 0 0,-1-1 0 16,0 2 0-16,-1-1 0 0,0-1 0 0,-2-5 0 31,1-2 0-31,-1-5 0 0,1-1 0 0,-1-4-1600 16,0 0-352-16,0-7-80 0,2 1-16 0,-5-6-1632 15,0 0-336-15,1-11-64 0,-1-5-4112 0</inkml:trace>
  <inkml:trace contextRef="#ctx0" brushRef="#br0" timeOffset="43986.75">24105 5093 10239 0,'0'0'0'0,"0"0"0"0,2-8 0 0,-1 3 816 0,0-4 160 0,-1 2 48 0,0 0 0 0,0 7 816 15,-2-7 160-15,-1 1 48 0,3 6 0 16,-3-8-832-16,3 8-144 0,-4-8-48 0,4 8 0 0,-4-5-816 16,0-1-208-16,4 6 0 0,0 0 0 0,-7-4 864 15,1-1 128-15,0 2 32 0,6 3 0 0,-10 0-832 16,1 2-192-16,-2 2 0 0,2 2 0 0,-2-4 0 15,1 2 0-15,1 1 0 0,-1 1 0 0,2 2 0 16,1 0 0-16,1-1 0 0,1 4 0 0,3-2 0 16,1 1 0-16,2 2 0 0,1 2 0 0,3-1 0 15,1 3 0-15,1 2 0 0,1 1 0 0,3 0 0 16,1-1 0-16,0-1 0 0,0-5 0 0,0-3 0 16,-1-2 0-16,0-2 0 0,0-1 0 0,1-7 0 15,1 0 0-15,-1-7 0 0,-1 1 0 0,1-6 0 16,1 1 0-16,-1-4 0 0,-1-1 0 0,0 0 0 15,-1 3 0-15,1 0 0 0,0 1 0 0,-2-1 0 16,-1 2 0-16,1 0 0 0,-2 2 0 0,-2 1 0 31,-2-1 0-31,1 1 0 0,-2 2 0 0,-1 2 0 0,2 1 0 0,-3 6 0 0,0 0 0 0,0 0 864 16,0 0 128-16,0 0 32 0,-3 6 0 0,2-1-832 16,0 2-192-16,1 2 0 0,2 3 0 0,1 0 0 15,-1 4 0-15,2-1 0 0,-1 4 0 0,2 4 0 16,2-2 0-1,-1 3 0-15,-1 1 0 0,0-2-768 0,0 1-208 0,1-5-48 0,0-2 0 0,-1-5 832 32,1-3 192-32,0-3 0 15,7-18-12336-15</inkml:trace>
  <inkml:trace contextRef="#ctx0" brushRef="#br0" timeOffset="44522.76">24549 5018 30719 0,'0'0'0'0,"4"-5"0"0,1-1 0 0,1 0 0 15,2 0 0-15,1 0 0 0,4 0 0 0,1 0 0 16,-3 1 0-16,2 0 0 0,1 1 0 0,-3 1 0 15,0 0 0-15,0 2 0 0,-2 2 0 0,0 3 816 16,-3 1 160-16,-1 2 48 0,1 3 0 0,-1 0-832 16,-1 2-192-16,-2 0 0 0,0 3 0 0,0-1 0 15,-1 2 0-15,0-1 0 0,0 1 0 0,0-1 0 16,1 2 0-16,-1-5 0 0,-1-1 0 0,0-1 0 16,1-4 0-16,-1-6 0 0,0 0 0 0,0 0 0 15,0 0 0-15,0 0 0 0,6-6 0 0,0 0 0 16,1-4 0-16,1 2 0 0,2-1 0 0,-1-3 0 15,1 0 0-15,0 2 0 0,3 0 0 0,1-2 0 16,-1-1 0-16,-2 1 0 0,3 0 0 0,-1 3 864 0,0-2 128 16,0 4 32-16,-1-2 0 0,-1 6-832 0,0-1-192 0,0 2 0 0,0 0 0 15,-1 4 0-15,1 4 0 16,0 0 0-16,-1 0 0 0,1 0 0 0,1 3 0 0,0 1 0 16,1 0 0-16,0 0 0 0,0-1 0 0,-1 3 0 0,-3 0 0 15,1 0 0-15,-2 0 0 0,-2-4 0 0,-1 2 0 16,-1-3 0-16,0-1 0 0,-4-6 0 15,0 0 0-15,0 0 0 0,0 0 0 0,0 0 0 0,0 0 0 0,0 0 0 32,0 0 0-32,0-7 0 0,0-2 0 0,-1 2-768 0,1 7-208 0,0 0-48 0,0 0 0 15,0 0 832 1,0 0 192-16,0 0 0 0,0 0 0 0,0 0-1680 16,0 0-304-16,0 7-48 0,0 3-9840 0</inkml:trace>
  <inkml:trace contextRef="#ctx0" brushRef="#br0" timeOffset="45289.79">26007 4548 34815 0,'0'0'0'0,"0"0"0"0,0 0 0 0,-7 0-832 0,-1 0-144 0,-2 0-48 0,1 0 0 0,-3 3 832 31,-3 1 192-31,-2 1 0 0,0-2 0 0,-1 3-864 0,-1 0-128 0,3 1-32 0,0 0 0 0,1 0 1648 16,-2-1 320-16,2 0 64 0,1 0 16 0,2 0 0 15,2 0 0-15,3 1 0 0,1 0 0 0,2 0-832 16,1 2-192-16,2 0 0 0,1 0 0 0,1-2 0 15,3 1 0 1,0-1 0-16,2 1 0 0,2-2-768 0,0 0-208 0,3 0-48 0,0 0 0 0,2 0 1648 16,2 0 320-16,2 1 64 0,4 4 16 0,1-2-1648 0,4 4-320 0,2 2-64 0,-2-1-16 15,0-1 832-15,0 1 192 0,-3-2 0 0,-4 0 0 0,-4-3 0 16,-3-1 0-16,-3 0 0 16,-3 0 0-16,-3 2 768 0,-3-4 208 0,-5 2 48 0,-3 3 0 0,-5-1-832 15,-4 0-192-15,-3-2 0 16,-2 2 0-16,-1-1 0 0,-3 3 0 0,-1 0 0 0,2 0 0 0,2-3 0 15,0 1 0-15,2-2 0 0,1 0 0 16,2-2 0-16,0-1 0 0,3 0 0 0,0-4 0 0,5-1 0 31,1-1 0-31,2 1 0 0,0 0 0 16,0-5-768-16,1-2-208 0,1-1-48 0,3-2 0 0,2 1 0 31,1-6 0-31,5 2 0 0,28-32-10240 0</inkml:trace>
  <inkml:trace contextRef="#ctx0" brushRef="#br0" timeOffset="45720.53">26404 4656 18431 0,'0'0'0'0,"0"0"0"0,3-6 0 0,0-3 816 16,-1 1 160-16,0 1 48 0,-2 7 0 0,0-8 816 15,-1 1 160-15,1 7 48 0,-3-6 0 0,3 6-1648 16,-6-6-400-16,0 1 0 0,-1 4 0 0,-2-2 0 15,1 3 0-15,-1 3 0 0,-2-2 0 0,0 4 0 0,-1-2 0 0,1 3 0 0,0 3 0 0,0-2 0 16,0 1 0-16,0 4 0 0,-2 0 0 0,-1 0 0 16,3 3 0-16,-1 0 0 0,1 3 0 0,2 2 896 15,-1 2 112-15,1-1 16 0,1 3 0 0,2-5-832 32,3-1-192-32,2-4 0 0,1-3 0 0,2-1-768 0,3 0-208 0,1-4-48 0,1-4 0 0,1-2 832 15,2-2 192-15,-1-4 0 0,3 0 0 0,0-2 0 16,1-2 0-16,1-2 0 0,1-1 0 0,0-3 0 15,2-3 0-15,-1-3 0 0,1 1 0 16,-2-1 768-16,-1 0 208 0,0 1 48 0,-3 3 0 16,-1 2-832-16,-2 4-192 0,-2-1 0 0,-1 5 0 0,-2-1 0 15,1 0 0-15,-4 9 0 0,0 0 0 0,0 0 0 16,0 0 0-16,0 0 0 0,0 0 0 0,0 0 0 16,0 0 0-16,0 0 0 0,0 0 0 0,-5 6 0 15,3 2 0-15,0 2 0 0,-1 2 0 0,1 0 0 31,1 3 0-31,1-2 0 0,0 4 0 0,2-5-768 32,3 0-208-32,1-2-48 0,14-5-11872 0</inkml:trace>
  <inkml:trace contextRef="#ctx0" brushRef="#br0" timeOffset="46099.81">26532 4656 10239 0,'0'0'0'0,"0"0"0"0,0 0 0 0,0 0-832 0,7 3-144 0,-1 0-48 0,0 3 0 0,-1-3 832 16,-2 0 192-16,-3-3 0 0,0 0 0 0,5 3 1600 15,-5-3 352-15,0 0 80 0,6-2 16 0,-6 2 0 16,6-4 0-16,0-2 0 0,0 3 0 0,0-3 0 16,0-3 0-16,1 3 0 0,1 1 0 0,-1 1-1648 0,-1-2-400 0,1 2 0 0,0 0 0 0,2 3 0 15,0-2 0-15,2 6 0 0,1-2 0 0,-2 1 0 16,1 2 0-16,0 0 0 0,0 2 0 0,-3 1 0 16,-2 2 0-16,-1-3 0 0,-2 3 0 0,-1-3 0 15,1 1 0-15,-1 0 0 0,1 1 0 0,-3-8 0 16,0 0 0-16,0 0 0 0,-4 5 0 0,4-5 896 15,0 0 112-15,0 0 16 0,0 0 0 0,0 0-832 32,0 0-192-32,4-5 0 0,0-1 0 0,1-3-768 0,0 0-208 0,0-1-48 0,1 1 0 0,-2-1 1648 15,1 2 320-15,0-2 64 0,0 5 16 0,-2-1-832 16,-3 6-192-16,0 0 0 0,5-5 0 0,-5 5 0 16,0 0 0-16,0 0 0 0,5 8 0 0,-2 0 0 15,0 4 0-15,-1 4 0 0,1-1 0 0,0 3 0 31,-1 3 0-31,-1-3 0 0,2 1 0 0,-1-1-768 16,1-3-208-16,0-3-48 0,1-1 0 0,0-5-2448 16,3-3-496-16,3-5-112 0,3-5-4112 0</inkml:trace>
  <inkml:trace contextRef="#ctx0" brushRef="#br0" timeOffset="46533.27">27388 4508 26623 0,'-14'0'0'0,"7"0"0"0,-3 4 0 0,-1-2 816 0,-2 0 160 16,0 2 48-16,0 0 0 0,-1 2-832 0,0 1-192 0,1 1 0 0,1 1 0 0,-1 0 0 16,-1 1 0-16,0-1 0 0,3 2 0 0,0-2 0 15,1 0 0-15,2 0 0 0,2-1 0 0,1 0 0 16,2-3 0-16,3-5 0 0,0 0 0 0,0 0 0 15,5 4 0-15,1-2 0 0,1-2 0 0,1-3 0 16,1-2 0-16,1-1 0 0,1-1 0 0,-1-1 0 16,2-2 0-16,1 1 0 0,3-2 0 0,2 0 0 15,1-5 0-15,1-2 0 0,0-1 0 0,1-5 0 16,1 0 0-16,-2-1 0 0,-1-4 0 0,-1-3 864 16,1-1 128-16,-3-2 32 0,-2 2 0 15,0 0-832-15,-3 3-192 0,0 3 0 0,0 0 0 0,-2 6 864 16,1 0 128-16,-1-1 32 0,3 2 0 0,-1-1-832 15,0-3-192-15,-3 6 0 0,-1 3 0 0,-1 7 0 16,-6 8 0-16,0 0 0 0,2 5 0 0,-1 5 0 16,-1 4 0-16,-1 0 0 0,-1 5 0 0,1 5 0 15,2 6 0-15,-1 7 0 0,0 7 0 0,1 4 0 47,0 3 0-47,0-2 0 0,3 26-15520 0</inkml:trace>
  <inkml:trace contextRef="#ctx0" brushRef="#br0" timeOffset="47653.83">28112 4518 26623 0,'0'0'0'0,"5"6"0"0,1 0 0 0,0 0 0 32,-1-3 0-32,-1 2 0 0,1 2 0 0,0-1-832 0,-2-2-144 0,-3-4-48 0,4 4 0 0,-4-4 1648 15,0 0 320-15,0 0 64 0,0 0 16 0,0 0 0 16,0 0 0-16,0 0 0 0,0 0 0 0,1-8-832 16,0-1-192-16,1-3 0 0,1 0 0 0,-2-2 0 15,-3 1 0-15,-3-3 0 0,0 2 0 0,1 0 0 16,0 1 0-16,2 3 0 0,1-1 0 0,-2 4 0 15,3 7 0-15,0 0 0 0,0 0 0 0,-8 2 0 32,0 3 0-32,-2 6 0 0,-1 0 0 0,-1 3-768 15,1 4-208-15,-2 0-48 0,-2-3 0 0,1 1 0 16,0-1 0-16,2-1 0 0,2-4-8592 0</inkml:trace>
  <inkml:trace contextRef="#ctx0" brushRef="#br0" timeOffset="48274.11">28830 3641 18431 0,'0'0'0'0,"0"0"0"0,0 0 0 0,0 0 816 15,0 0 160-15,0 0 48 0,5 6 0 0,0-1 0 0,1 1 0 0,0 3 0 0,1-2 0 0,1 2 0 16,2 2 0-16,-1 1 0 0,1 0 0 0,0 3 0 15,2 3 0-15,-1 3 0 0,0 3 0 0,-1 1-832 16,1 5-192-16,-3-1 0 0,0 2 0 0,-3 1 0 31,0-2 0-31,-4 1 0 0,-1-4 0 0,-1 4-768 16,1 4-208-16,-2-1-48 0,-3 4 0 0,-1 1-1632 16,0 0-336-16,-1-3-64 0,0-2-6160 0</inkml:trace>
  <inkml:trace contextRef="#ctx0" brushRef="#br0" timeOffset="48837.25">29709 3739 34815 0,'0'0'0'0,"-4"-8"0"0,4 8 0 0,0 0 0 0,0 0 0 0,0 0 0 16,-8 3 0-16,-1 6 0 16,-2 5 0-16,0 3 0 15,1 3 0-15,-2 4-832 0,1-1-144 0,0 2-48 0,2-1 0 0,-1 0 832 16,2-3 192-16,0 0 0 0,1 0 0 0,2-6 768 0,2-1 208 0,2-1 48 0,1-1 0 0,1-3-832 16,3-4-192-16,1-1 0 0,0 0 0 0,0-2 0 31,1-2 0-31,2-2 0 0,0-2 0 0,1-2 0 0,3-3 0 15,0-3 0-15,1 0 0 0,1-4 0 0,3 0 0 0,0-1 0 0,-1-3 0 0,0 0 0 16,-1-2 0-16,1 0 0 0,0-1 0 0,0 1 0 16,-1 2 0-16,0-2 0 0,0 2 0 0,-3 5 864 15,-2 3 128-15,-1 2 32 0,-1 4 0 0,-2 6-832 32,0 1-192-32,-1 7 0 0,-1 5 0 0,0 2-768 0,-2 9-208 0,1 0-48 0,-1 3 0 0,2 0 1648 31,-1-1 320-31,2-1 64 0,1-1 16 0,0-4-1648 31,1-1-320-31,0-1-64 0,19-4-13520 0</inkml:trace>
  <inkml:trace contextRef="#ctx0" brushRef="#br0" timeOffset="48904.07">30167 3871 2047 0,'0'0'0'0,"0"0"0"0,1 6 0 0</inkml:trace>
  <inkml:trace contextRef="#ctx0" brushRef="#br0" timeOffset="49404.18">30106 3898 30719 0,'-2'-14'0'0,"1"6"0"0,1-3 0 0,0-1 816 0,0-4 160 0,1-2 48 0,2-1 0 0,0-1-832 0,2 1-192 0,1 1 0 0,1 0 0 0,1 2 0 16,2 5 0-16,1-2 0 0,2 4 0 0,1 3 0 31,0 0 0-31,0 4 0 0,2 2 0 0,-2 2 0 0,0 4 0 0,-1 3 0 0,0 4 0 0,-1 4 0 16,0 7 0-16,-2 4 0 0,-1 1 0 0,-1 0 0 31,-2-1 0-31,0-1 0 0,0-5 0 0,-1-3 0 0,-1-3 0 0,-2-4 0 0,-2 0 0 0,0-5 0 16,1 2 0-16,-1-9 0 0,0 0 0 0,0 0 864 31,0 0 128-31,0 0 32 0,0 0 0 0,6-9-832 0,2 2-192 0,2-5 0 0,1-3 0 0,0-2 0 16,3-1 0-16,-1-1 0 0,0-1 0 0,2 1 0 15,2-2 0-15,-1 1 0 0,0 0 0 0,-1 1 0 16,1 3 0-16,-2 1 0 0,0 4 0 0,-2 4 0 15,-1 1 0-15,-2 4 0 0,-1 2 0 0,0 6 0 16,-4 2 0-16,0 5 0 0,-2 5 0 0,-1 2 0 16,2 1 0-16,-2 1 0 0,1-2 0 0,0-1 0 15,0-1 0-15,-1-5 0 0,0-1 0 0,1-4 0 16,-2-8 0-16,0 0 0 0,0 0 0 0,3-10 0 16,-1-2 0-16,2-3 0 0,2-3 0 0,0-2 0 15,2-1 0 1,2-4 0-16,2 2 0 0,2 2 0 0,2 2 0 0,3 1 0 0,2 0 0 0,0 4 0 15,3 1 0-15,-2 2 0 0,0 4 0 0,-5 1 0 0,-1 3 0 16,-4 0 0-16,-2 6 0 0,-2 0 0 16,-4 3 0-16,-1 2 0 0,-2 5 0 0,-1 8 0 15,-1 4 0-15,-2 2 0 0,1 5 0 0,1-1-768 32,2 0-208-32,0-3-48 0,10-6-13504 15</inkml:trace>
  <inkml:trace contextRef="#ctx0" brushRef="#br0" timeOffset="50137.03">31671 2995 30719 0,'0'14'0'0,"0"-14"0"0,2 7 0 0,-2 4 0 0,1 1 0 0,-1 0 0 0,0 1 0 0,-3 2 0 16,-1 3 0-16,-2 3 0 0,-1 5 0 0,-3 10 816 31,-2 9 160-31,0 4 48 0,2-2 0 0,-1 0-1648 0,2-4-320 0,0-3-64 0,2-11-16 0,1-1 1648 16,0-3 320-16,2-5 64 0,0-5 16 0,2-3-832 15,-1-2-192-15,1-5 0 0,2-5 0 0,0 0 0 16,0 0 0-16,0 0 0 0,0 0 0 0,0 0 0 15,0-8 0-15,2-3 0 0,2-3 0 0,1-1 0 16,0 1 0-16,3-2 0 0,0-4 0 0,3-1 0 16,0-3 0-16,3-1 0 0,1-1 0 15,0 1 864-15,0 1 128 0,-4 5 32 0,0 5 0 0,-3 4-832 16,0 8-192-16,-2 6 0 0,-3 6 0 0,-2 8 0 31,-2 7 0-31,-1 2 0 0,1 3 0 0,-2-3 0 0,2 1 0 0,1-2 0 0,1-5 0 0,2-2 0 31,-1-2 0-31,1-2 0 16,2-3 0-16,1-4-768 0,1-1-208 0,2-4-48 0,1 0 0 0,5-3 0 0,1-2 0 16,0 1 0-16,0-5 0 0,1 0-2448 0,1-4-496 0,-2-1-112 0,0-4-16 0,-1-4 3280 0,1-1 656 0,-1-1 160 0,0-1 0 0,1-1 0 31,-1-1 0-31,1-1 0 0,2 2 0 0</inkml:trace>
  <inkml:trace contextRef="#ctx0" brushRef="#br0" timeOffset="50454.04">32145 3274 26623 0,'0'0'0'0,"0"0"0"0,-7-4 0 0,-1-1 816 16,-1 4 160-16,0-2 48 0,-2 0 0 0,-1 3-832 16,-1 0-192-16,0 3 0 0,0 0 0 0,-1 3 0 31,0 0 0-31,-1 4 0 0,0 1 0 0,1 1 0 0,1 1 0 0,1 2 0 0,2-2 0 0,1 1 0 16,2 1 0-16,1 0 0 0,1-2 0 0,1-1 864 31,3-1 128-31,2 0 32 0,3-1 0 0,1-4-832 0,1 0-192 0,1-3 0 0,1-1 0 0,2 0 0 15,0-2 0-15,1-2 0 0,0-3 0 0,-2-4 0 32,1 0 0-32,38-41 0 0,-36 37 0 0,1-3 0 0,0 4 864 15,0 1 128-15,1-1 32 0,-3 3 0 0,0 6-832 16,-1 3-192-16,-3 2 0 0,-3 5 0 0,-2 5 0 31,-4 4 0-31,-2 4 0 0,-3 0 0 0,-3 1-768 0,-2-2-208 0,0 2-48 0,3-4 0 0,-1 0 832 31,1-3 192-15,-1 1 0-16,2-10-13968 0</inkml:trace>
  <inkml:trace contextRef="#ctx0" brushRef="#br0" timeOffset="50887.13">32156 3333 14335 0,'22'-28'0'0,"-11"15"0"0,2-2 0 0,3 2-832 0,0-1-144 0,0 5-48 0,-2-1 0 0,0 2 832 0,0-1 192 0,-1 5 0 0,1 1 0 0,-4 1 768 31,0 2 208-31,-2 2 48 0,-1 4 0 0,-1 4 816 0,-2-1 160 0,-2 5 48 0,-1 2 0 0,-1 4 0 16,0 4 0-16,-1 3 0 0,-1 0 0 0,-2 1-832 15,1 3-144-15,-1-2-48 0,0 1 0 0,1 0-816 16,0-3-208-16,1-2 0 0,1 1 0 0,-1 1 0 31,-1 3 0-31,1 0 0 0,1 1 0 0,-2-2 0 0,1 2 0 0,-1-1 0 0,1-3 0 0,0-1 0 16,-1-4 0-16,1-3 0 0,0-5 0 0,-1-2 0 16,1-4 0-16,-1-2 0 0,3-6 0 0,0 0 0 15,-7-1 0-15,0-4 0 0,-1-3 0 0,0-4 0 16,-2-4 0-16,2-5 0 0,-1-3 0 0,2-3 0 15,3-2 0-15,1 1 0 0,3-1 0 0,5 1 0 16,3-2 0-16,5 1 0 0,4 1 0 0,1-5 864 16,1 0 128-16,0-6 32 0,1-3 0 0,-1 1-832 15,0 1-192-15,-1 5 0 0,-2 4 0 0,0 6 0 16,-3 2 0-16,-1 6 0 0,0 4 0 0,-2 1 0 16,1 2 0-16,0 4 0 0,-1 3 0 0,1 4 0 15,-1 5 0-15,-3 3 0 0,-1 6 0 0,-3 4 0 16,0 4 0-16,-3 3 0 0,-2 2 0 0,0-1 0 31,-2-1 0-31,0-1 0 0,-2-4 0 0,-1 0-768 16,-1-4-208-16,-1 0-48 0,-1 1 0 0,1-6-816 0,2-6-160 15,-1-2-48-15,-2 0 0 0,2-4 832 16,2-6 144-16,0-3 48 16,5-31-8608-16</inkml:trace>
  <inkml:trace contextRef="#ctx0" brushRef="#br0" timeOffset="51309.01">32782 3147 30719 0,'14'9'0'0,"-9"-5"0"0,-1 1 0 0,1 2 0 32,0 1 0-32,-2 1 0 0,0 1 0 0,-2 2 0 0,-1 2 0 0,-1-2 0 0,-2-1 0 0,2-1 0 15,2 0 0-15,1-2 0 0,-1-1 0 0,-1-7 0 31,0 0 0-31,0 0 0 0,0 0 0 0,4-1 0 0,2-4 0 0,-1 2 0 0,0-6 0 0,1 2 0 16,1-3 0-16,0-1 0 0,0 0 0 0,2 2 0 31,1-1 0-31,0 1 0 0,-2-3 0 0,2 4 0 0,1-2 0 0,2 4 0 0,1-2 0 0,1 1 0 16,2 1 0-16,0 0 0 0,0 0 0 0,0 1 816 16,-2 4 160-16,-2-1 48 0,-2 2 0 0,-3 2-832 15,-1 4-192-15,-2 0 0 0,-3 1 0 0,-2 2 0 16,-2 5 0-16,-2 1 0 0,0 3 0 0,-1 1 0 15,1 1 0-15,0 1 0 16,0-2 0-16,2-1 0 0,2 0 0 0,1-6 0 0,1 0 0 0,3-4 0 0,3 1 0 16,2-3 0-16,0 0 0 0,4-2 0 15,1-2 0 1,0-1 0-16,1 2 0 0,-3-3 864 0,-1 2 128 0,-3-1 32 0,-3 4 0 0,-6 1-832 0,-6 1-192 16,-6 5 0-16,-7 6 0 0,-8 0 0 31,-7 1 0-31,-4 1 0 0,-2 1 0 0</inkml:trace>
  <inkml:trace contextRef="#ctx0" brushRef="#br0" timeOffset="52360.84">22731 5357 30719 0,'0'0'0'0,"0"0"0"0,1 6 0 0,-1-6 0 15,-3 9 0-15,-1-3 0 0,-5 2 0 0,-1-1 816 16,-2 1 160-16,-5 2 48 0,-4-2 0 0,-3-1-832 31,-1 2-192-31,-2-1 0 0,-1 1 0 0,5-3-768 31,3 0-208-31,2-2-48 0,-12-8-11872 0</inkml:trace>
  <inkml:trace contextRef="#ctx0" brushRef="#br0" timeOffset="52513.71">22618 5603 26623 0,'-12'30'0'0,"5"-18"0"16,-25 15-10656-16</inkml:trace>
  <inkml:trace contextRef="#ctx0" brushRef="#br0" timeOffset="53121.92">21052 5270 43007 0,'0'0'0'0,"0"0"0"0,3 3 0 0,0 5-832 0,-2 1-144 0,-2 0-48 0,-2 3 0 0,-1 0 0 16,-2 3 0-16,-1 0 0 0,-3 0 0 0,-3-3 0 0,-5 1 0 0,-2-1 0 0,0 0 0 0,0-4 2464 16,1 2 480-16,1-5 112 0,2-2 16 0,3 0-1648 15,3 1-400-15,3 0 0 0,7-4 0 0,0 0 0 16,4 4 0-16,5 0 0 0,4-1 0 0,3 2 0 15,3 1 0-15,3-2 0 0,1 2 0 0,1-3 0 16,1 3 0-16,2 0 0 0,4 2 0 0,2-1 0 16,3 4 0-16,0-1 0 0,-2 3 0 0,-2 1 0 15,-1 1 0-15,-5 3 0 0,-3 2 0 0,-5-1 0 16,-4 5 0-16,-5 0 0 0,-3 3 0 0,-5 0 0 16,-3-3 0-16,-4 0 0 0,-2 0 0 0,-4-5 0 15,-4 1 0-15,-1-2 0 0,-2-3 0 0,-1-3 0 16,-2-5 0-16,0-2 0 0,-1-2 0 0,2-3 0 31,0-8 0-31,2-4 0 0,2-4 0 0,1-8-1552 31,3-6-400-31,4-5-80 0,12-35-11472 0</inkml:trace>
  <inkml:trace contextRef="#ctx0" brushRef="#br0" timeOffset="53889.09">21309 5369 10239 0,'0'0'0'0,"-7"3"0"0,0 0 0 0,-1 0-832 0,0-1-144 0,-2-2-48 0,-1-2 0 0,1-1 1648 16,-2 2 320-16,0-1 64 0,-1-4 16 0,0 0 1632 31,0-1 336-31,0-2 64 0,1 1 16 0,-1 1-832 0,0 1-144 0,1 1-48 0,0 2 0 0,0 0-1632 15,0 2-416-15,0 1 0 0,-1 1 0 0,1 2 0 16,2-1 0-16,-1-1 0 0,-1 4 0 0,-2-2 0 16,-1 3 0-16,-1 4 0 0,2 4 0 0,0-1 0 47,1-2 0-47,2-2 0 0,11 9-12208 0</inkml:trace>
  <inkml:trace contextRef="#ctx0" brushRef="#br0" timeOffset="54380.76">21605 4696 38911 0,'-5'17'0'0,"4"-7"0"0,1 7 0 0,1 4-832 0,3 3-144 0,1 0-48 0,1 3 0 0,1-3 832 31,2-3 192-31,1-3 0 0,-1-5 0 0,2-2-864 0,0-4-128 0,-2-5-32 0,2-2 0 0,-1-4 832 16,1-4 192-16,1-3 0 0,1-5 0 0,1-6 768 15,2-3 208-15,-1-3 48 0,1-1 0 0,-1-1 0 16,0 3 0-16,1 3 0 0,-1 3 0 0,-2 5-832 0,-1 1-192 0,0 4 0 0,0 4 0 0,-1 3 0 31,-3 6 0-31,0 3 0 0,1 7 0 16,-1 6-768-16,0 6-208 0,2 4-48 0,0 7 0 0,6-2 0 31,6-4 0-31,8-7 0 0,7-4-11872 0</inkml:trace>
  <inkml:trace contextRef="#ctx0" brushRef="#br0" timeOffset="55058.6">33188 1933 22527 0,'33'-2'0'0,"-18"2"0"0,4 0 0 0,1 2 816 0,1-2 160 0,0 3 48 0,0 0 0 0,0 3 0 16,-4 0 0-16,0 4 0 0,-2 2 0 0,-2-1-832 15,-2 4-192-15,-4-2 0 0,-2 1 0 0,-4 1 0 16,-1-3 0-16,-1 0 0 0,-1-6 0 0,2-6 864 16,-4 6 128-16,4-6 32 0,-7 4 0 0,-1-8-832 15,-1-4-192-15,0-4 0 0,1-1 0 0,-2-5 0 16,1 0 0-16,0-2 0 0,3-3 0 0,0 1 0 31,0-1 0-31,0 3 0 0,1 0 0 0</inkml:trace>
  <inkml:trace contextRef="#ctx0" brushRef="#br0" timeOffset="59191.09">21536 6619 30719 0,'-6'24'0'0,"3"-12"0"0,-1 6 0 0,-1 3 0 0,1 5 0 0,-1-1 0 0,1 3 0 16,0-1 0-16,-4 1 0 0,1 1 0 0,0 1 0 0,1-1 0 15,0-1 0-15,2 1 0 0,0 4 0 0,0 7 816 16,1 5 160-16,-1 2 48 0,1-2 0 0,-1 0 0 16,3-4 0-16,0-3 0 0,1-9 0 0,1-1-832 15,3-4-192-15,2-3 0 0,2-2 0 0,1-4 0 16,2 0 0-16,2-4 0 0,3-2 0 0,4-6 864 31,5-3 128-31,4-3 32 0,5-2 0 0,1-2-1648 16,2-1-320-16,-1-2-64 0,-3-1-16 0,-2-5-816 15,-3-7-160-15,-2-2-48 0,-2-6 0 0,-4-4-2448 16,-3-10-496-16,-3-3-112 0,-1 0-2064 0</inkml:trace>
  <inkml:trace contextRef="#ctx0" brushRef="#br0" timeOffset="59388.41">21455 6980 38911 0,'19'-1'0'0,"-10"-1"0"0,1-1 0 0,5 2 0 15,4-2 0-15,4 0 0 0,5 1 0 0,3 1-832 16,4 1-144-16,1 1-48 16,-1 1 0-16,-1-2 0 0,-2 1 0 0,-3 1 0 0,-1-2 0 0,-5-2 0 15,-1-1 0-15,-3-1 0 0,0-2 0 0,-3-2 0 16,1 1 0-16,-1-4 0 0,-2-2-8592 0</inkml:trace>
  <inkml:trace contextRef="#ctx0" brushRef="#br0" timeOffset="60189.87">22814 6445 26623 0,'0'0'0'0,"7"0"0"0,1 0 0 0,0 0-4096 0,0 0-832 0,-3 0-144 0,1-1-48 0,-6 1 4928 15,0 0 960-15,0 0 208 0,0 0 48 0,0 0 1632 16,0 0 336-16,0 0 64 0,0 0 16 0,0 0-1648 16,0 0-320-16,-6 3-64 0,6-3-16 0,-9 1 0 15,-1 2 0-15,-1-1 0 0,-2-2 0 0,-1 1-816 0,0 2-208 16,-1-1 0-16,-1-1 0 0,2 2 0 0,1-1 0 0,1-1 0 0,1 2 0 0,3-3 864 15,8 0 128-15,-6 2 32 0,6-2 0 0,0 0-832 16,0 6-192-16,3 1 0 0,0 1 0 0,3 4 0 16,2 0 0-16,2 5 0 0,1 3 0 0,-1 0 0 15,3 5 0-15,0 1 0 0,0 1 0 0,1-2 0 16,-3 3 0-16,0-5 0 0,-1-1 0 0,-2-2 0 16,-1-1 0-16,-2-2 0 0,0-4 0 0,-3 1 0 15,-1-1 0-15,-2 1 0 0,-1 0 0 0,-1 0 0 16,1-3 0-16,-1 1 0 0,0 0 0 0,-1 0 0 15,2-2 0-15,0 1 0 0,0-2 0 0,2 1 0 16,0 2 0-16,2 0 0 0,-1 0 0 0,0 2 0 16,0-1 0-16,-1 2 0 0,0 2 0 0,0 1 0 15,1 0 0-15,0 3 0 0,1-2 0 0,-2 3 0 16,0 0 0-16,0-3 0 0,-2 1 0 0,1-4 0 16,1-1 0-16,0 0 0 0,0 0 0 0,1-3 0 15,1 0 0-15,-1-3 0 0,-1 0 0 0,0-4 0 16,1 1 0-16,-1-6 0 0,2 5 0 0,-2-5 0 15,0 0 0-15,0 0 0 0,2 6 0 0,-2-6 0 16,0 0 0-16,0 0 0 0,0 0 0 0,0 0 864 16,0 0 128-16,0 0 32 0,0 0 0 0,0 0-832 15,0 0-192-15,0 0 0 0,0 0 0 0,0 0 0 16,0 0 0-16,0 6 0 0,-2 0 0 0,2-6 0 16,0 0 0-16,0 0 0 0,-2 6 0 0,2-6 0 15,0 0 0-15,0 0 0 0,-4 6 0 0,4-6 0 0,-2 6 0 16,2-6 0-16,0 0 0 0,0 0 0 0,0 0 0 15,0 0 0-15,0 8 0 0,0-2 0 0,0-6 0 0,1 6 0 16,0 0 0-16,2 0 0 0,2 0 0 0,-1 0 0 16,0 1 0-16,-1 1 0 0,3-2 0 0,-1 1 0 0,0 2 0 0,1-1 864 15,2-1 128-15,2 1 32 0,0 1 0 0,2 0-832 32,2 1-192-32,4-1 0 0,2 1 0 0,4-2-768 31,3 0-208-31,4-4-48 0,45-13-15152 0</inkml:trace>
  <inkml:trace contextRef="#ctx0" brushRef="#br0" timeOffset="60840.04">24079 6539 22527 0,'0'0'0'0,"5"4"0"0,1 0 0 0,0 2 0 16,0 2 0-16,0-2 0 0,1 0 0 0,-1 0 816 16,0 1 160-16,-2-1 48 0,2 0 0 0,-1 0 0 15,0 0 0-15,0 2 0 0,1-2 0 0,-2 0 0 16,0 4 0-16,-1 1 0 0,2 1 0 0,0 4-832 16,-1 3-192-16,0 1 0 0,2 1 0 0,0-1 0 15,0 3 0-15,0 0 0 0,0-1 0 0,0 1 0 31,0-1 0-15,0 1 0-16,6 17-13888 0</inkml:trace>
  <inkml:trace contextRef="#ctx0" brushRef="#br0" timeOffset="61426.27">24751 6778 30719 0,'0'0'0'0,"0"0"0"0,0 0 0 0,0 0 0 16,-7 3 0-16,0-3 0 0,0 3 0 0,0 1 0 31,-2 4 0-31,1 1 0 0,0 0 0 0,-1 3-832 0,1-3-144 0,1 3-48 0,0 0 0 0,1 0 832 15,0 0 192-15,0-3 0 0,3 1 0 0,-1-1 768 16,2 2 208-16,0-4 48 0,4 4 0 0,1-2-832 0,2 0-192 0,2 0 0 16,4-2 0-16,-1 2 0 15,2-3 0-15,1 0 0 0,0 0 0 16,2-3-768-16,0-3-208 0,0-1-48 0,1-1 0 0,-2-2 832 0,-1-4 192 0,-1-2 0 16,1-2 0-16,-1 0 0 0,0 1 0 0,-1-5 0 0,-2-1 0 0,1 1 768 15,0-2 208-15,1 0 48 0,-2 3 0 16,1-3-832-16,-2 0-192 0,1 0 0 0,-1 1 0 0,-1 1 864 15,0 1 128-15,-1 0 32 0,0 6 0 0,-1 3-832 16,-5 6-192-16,0 0 0 0,6 6 0 0,-3 2 0 16,0 5 0-16,-2 2 0 0,-1 0 0 15,0 3 0-15,0 0 0 0,1-3 0 0,1 0 0 0,1 0 0 32,0 0 0-32,2-3 0 0,2 0 0 0,0-3-768 15,2 1-208-15,0-2-48 0,2-2 0 0,1-3-3264 16,2 0-672-16,0-3-128 0,0-2-2080 0</inkml:trace>
  <inkml:trace contextRef="#ctx0" brushRef="#br0" timeOffset="61956.06">25282 6769 14335 0,'0'0'0'0,"0"0"0"0,0 0 0 0,0 0 1632 15,0-10 336-15,0 2 64 0,0-4 16 0,0 0-832 16,0 1-144-16,1-2-48 0,0-3 0 0,2 2 0 15,1 2 0-15,1-2 0 0,1 1 0 0,0 1 0 16,2 0 0-16,2 2 0 0,0-1 0 0,1 2-816 0,0 3-208 0,1 3 0 16,1-3 0-16,0 6 0 0,1 2 0 0,0 2 0 15,-1 4 0-15,0 7 0 0,1 4 0 0,-4 4 0 0,0 4 0 16,-3 1 0-16,-1-1 0 16,-3-3 0-16,0-1 0 0,-3-1 0 0,-1-4 0 0,-2-3 0 0,1-3 0 0,-1-3 0 15,1 0 0-15,0-3 0 0,2-6 0 0,0 0 0 16,0 0 0-16,0 0 0 0,0 0 0 0,0 0 0 15,6-5 0-15,1-2 0 0,1-2 0 0,2-4 0 16,0-1 0-16,2-1 0 0,1-2 0 0,0 0 864 16,0 0 128-16,1-1 32 0,1 2 0 0,-2 6-832 15,-3 3-192-15,0 1 0 0,-1 2 0 0,0 5 0 16,-1 5 0-16,-1 3 0 0,-2 2 0 0,0 1 0 31,1 1 0-31,0 2 0 0,0-4 0 0,-1 1-768 0,1-2-208 0,-1-3-48 0,-1-2 0 16,-4-5 1648-16,4 3 320 0,-4-3 64 0,0 0 16 0,5-9-832 15,1-3-192-15,0 0 0 0,-1-3 0 0,0-3 0 16,1 2 0-16,-1-1 0 0,3-1 0 0,-1 2 0 16,0 0 0-16,0 3 0 0,0-3 0 0,1 4 0 15,1 0 0-15,0 3 0 0,1 2 0 0,-2 2 0 16,0 5 0-16,-1 1 0 0,1 5 0 0,-3 6 0 16,0 6 0-16,-2 3 0 0,-2 9 0 0,-1 3 0 15,0-1 0-15,0 1 0 0,0-4 0 0,0-2 0 47,0-3 0-47,1-1 0 0,8 7-15520 0</inkml:trace>
  <inkml:trace contextRef="#ctx0" brushRef="#br0" timeOffset="62358.39">26363 6325 38911 0,'0'0'0'0,"0"0"0"0,-6-4 0 0,-1-2 0 31,0 3 0-31,-2 1 0 0,-3 2 0 0,0 2-832 0,0 4-144 0,-1 0-48 0,-1 3 0 0,1 0 832 16,2 0 192-16,2 1 0 0,-1-4 0 0,3 2 0 15,3-2 0-15,3 1 0 0,2 1 0 0,3-1 0 16,1 4 0-16,2-1 0 0,2-2 0 0,2 1 0 15,1 1 0-15,2-1 0 0,4 2 0 0,1-2 0 16,2 1 0-16,1 2 0 0,-1 2 0 0,-1 2 0 16,-2 1 0-16,-3 2 0 0,-3 2 0 0,-2-2 0 15,-3 1 0-15,-3-1 0 0,-4-3 0 0,-3 1 768 16,-2 1 208-16,-2-2 48 0,-2 0 0 0,-4-3-832 16,-4 1-192-16,-2-2 0 0,-2-4 0 0,1-1 0 31,1-3 0-31,2-4 0 0,2-1 0 0,-1-8-768 15,2-2-208-15,1-7-48 0,3-4 0 0,4-2 0 0,4-3 0 0,3 0 0 0,3 0 0 0,0 3 832 32,2 0 192-17,2 5 0-15,22-13-12336 0</inkml:trace>
  <inkml:trace contextRef="#ctx0" brushRef="#br0" timeOffset="62792.99">27051 6336 34815 0,'0'0'0'0,"-8"-5"0"0,-1 1 0 0,0 2-832 15,-2 4-144-15,-1 1-48 0,-1 0 0 0,-1 3-816 0,-2 1-160 0,0 2-48 0,-1-1 0 0,1 4 2464 16,-2 0 480-16,0 0 112 0,-1 3 16 0,2 0 0 15,3 1 0-15,1-2 0 0,1-1 0 0,0 1-832 16,0-1-192-16,3 2 0 0,2-1 0 0,2-3 0 16,1 1 0-16,4-2 0 0,4-4 0 0,0-2 0 15,-4-4 0-15,7 0 0 0,2-4 0 0,2-2 0 16,1-2 0-16,1-2 0 0,2-1 0 0,2-1 0 16,1 2 0-16,-1-4 0 0,2-2 0 0,2 2 0 15,-1 2 0-15,0-1 0 0,0-1 0 0,0 1 864 16,1 1 128-16,-4 0 32 0,-1 3 0 0,-2 0 0 31,-1 4 0-31,-1 1 0 0,-1 4 0 0,-2 1-1648 0,-1 4-320 0,0 2-64 0,-1 1-16 0,-3 4 832 0,0 0 192 0,-3 1 0 16,-1 1 0-16,-2 1 0 0,-2 0 0 0,0 0 0 15,-2-3 0-15,2 1 0 16,4-1 0-16,-1-1 0 16,0-2 0-16,1-3-864 0,0 0-128 0,0-6-32 0,0 0 0 15,0 0-816-15,0 0-160 0,0 0-48 0,6-6-8192 0</inkml:trace>
  <inkml:trace contextRef="#ctx0" brushRef="#br0" timeOffset="63172.34">27382 6296 22527 0,'0'0'0'0,"0"0"0"0,0 0 0 0,0 0 0 16,-7-2 0-16,-1-1 0 0,-1 3 0 0,0 0 816 15,-1 0 160-15,0 0 48 0,-1 1 0 0,0 2 0 16,1 3 0-16,-1 3 0 0,0 0 0 0,1 3 0 15,-1 3 0-15,1 2 0 0,2 1 0 0,2-3-832 16,1 1-192-16,2-4 0 0,0-1 0 0,3-1 0 16,3-2 0-16,2-2 0 0,0 0 0 0,1-5 0 15,2 2 0-15,0-6 0 0,1 2 0 0,3-5 0 32,1 0 0-32,3-2 0 0,0-4 0 0,2-1-768 0,0-5-208 0,-1-3-48 0,-1-3 0 0,1-6 832 15,-1-2 192-15,1-1 0 0,0 0 0 0,-2 2 768 16,-1 1 208-16,-1 5 48 0,-2 3 0 0,-1 4 0 15,-1 3 0-15,1 1 0 0,-1 4 0 0,-1 3-832 16,1 3-192-16,-2 2 0 0,-1 4 0 0,0 5 0 0,1 5 0 16,-1 8 0-16,-1 8 0 0,-3 5 0 0,-1 6 0 15,0 3 0-15,-1-3 0 0,1 0 0 0,1-3 0 0,-1-3 0 16,1-6 0-16,-1 0 0 31,-1-2 0-31,0-1 0 16,0 6-15520-16</inkml:trace>
  <inkml:trace contextRef="#ctx0" brushRef="#br0" timeOffset="63906.97">23623 6153 30719 0,'0'0'0'0,"5"6"0"0,2 1 0 0,0 4 0 16,0-2 0-16,2 3 0 0,-1 0 0 0,0 0 0 15,-1 0 0-15,1-2 0 0,-1 1 0 0,-3-5 0 16,0 0 0-16,-4-6 0 0,5 3 0 0,-5-3 0 16,5-3 0-16,-1-3 0 0,2-2 0 0,1-2 0 15,3-2 0-15,1-3 0 0,0-3 0 0,1-2 816 16,0-3 160-16,0 3 48 0,0-1 0 0,2-1-832 15,3 4-192-15,-2 1 0 0,-1 1 0 0,0 2 0 16,0 2 0-16,-1 3 0 0,-1-1 0 0,-3 2 0 16,-1 4 0-16,0 4 0 0,-1 4 0 0,-1-1 0 0,0 2 0 15,1 2 0-15,0 4 0 0,2 2 0 32,2-1 0-32,2 2 0 15,42 13-13888-15</inkml:trace>
  <inkml:trace contextRef="#ctx0" brushRef="#br0" timeOffset="64690.81">27870 5335 34815 0,'0'0'0'0,"0"0"0"0,0 0 0 0,0 0 0 15,0 0 0-15,-6 1 0 0,0 4 0 0,0-2 0 16,0 4 0-16,0 2 0 0,0-1 0 0,-1 2 816 31,-1-2 160-31,-2-1 48 0,2 1 0 0,0-2-1648 0,0 0-320 0,-1-2-64 0,2-2-16 0,0-2 1648 31,0-2 320-31,7 2 64 0,-7-4 16 0,1-4-1648 0,1-2-320 0,1-2-64 0,1-3-16 0,1-5 832 16,2-2 192-16,1-4 0 0,1 1 0 0,2-1 0 16,2 1 0-16,-2 0 0 0,2 3 0 0,0 3 0 15,1 3 0-15,0 5 0 0,-1 0 0 0,-1 4 0 0,-5 7 0 16,0 0 0-16,0 0 0 0,-2 12 0 16,-2 3 0-1,-2 5 0-15,-1 8 0 0,0 5-864 16,0 0-128-16,0 0-32 15,2 30-11872-15</inkml:trace>
  <inkml:trace contextRef="#ctx0" brushRef="#br0" timeOffset="65028.31">28328 6502 26623 0,'-7'9'0'0,"2"-4"0"0,1 2 0 0,-2 5 1632 16,-3 6 336-16,1 2 64 0,0 7 16 0,-1 4-1648 15,0 5-400-15,-1 0 0 0,2-7 0 0,-1 2 0 32,-2-1 0-17,-1-3 0-15,-14-6-13840 0</inkml:trace>
  <inkml:trace contextRef="#ctx0" brushRef="#br0" timeOffset="65688.42">29310 5188 30719 0,'0'0'0'0,"0"0"0"0,5 3 0 0,1 3 816 16,1 2 160-16,0 3 48 0,0 3 0 0,0 1-832 15,2 1-192-15,0 2 0 0,1 0 0 0,-1 0 864 16,2-1 128-16,-1 2 32 0,-1 4 0 0,-1-2 0 16,2 1 0-16,-3-2 0 0,-1 5 0 0,-2 0-832 15,0 4-192-15,-2 9 0 0,1 8 0 0,-1 2 0 32,0 3 0-32,1-2 0 0,2-2 0 0,-2-5-768 15,1-6-208-15,-1-3-48 0,2-5 0 0,0-2 0 31,2-2 0-31,0-5 0 0,8 5-13504 0</inkml:trace>
  <inkml:trace contextRef="#ctx0" brushRef="#br0" timeOffset="66156.08">29993 5597 30719 0,'0'0'0'15,"-9"-3"-832"-15,-1 0-144 0,-3 2-48 0,-3 1 0 0,-2 1 832 0,-1 2 192 0,-1 0 0 0,0 5 0 0,-1 2 768 16,-1 4 208-16,1 5 48 0,1 1 0 0,1 5 0 15,2 1 0-15,2-1 0 0,2 2 0 0,2-3-832 16,4 0-192-16,2-2 0 0,4-2 0 0,3-5 0 16,4 1 0-16,5-2 0 0,4-5 0 0,6-2 0 15,2-2 0-15,6-1 0 0,2-2 0 0,0-2 0 16,-3-6 0-16,-1 0 0 0,-1-2 0 0,-2-2 0 31,-1-4 0-31,-2 1 0 0,-1-2 0 0,-1-3-768 0,0-5-208 0,0-2-48 0,0 1 0 0,0-3 1648 16,-1 2 320-16,0 2 64 0,1 0 16 0,0 4-832 15,0 4-192-15,-2 0 0 0,-2 6 0 0,0 5 0 16,0 4 0-16,-3 4 0 0,-2 4 0 0,0 4 0 16,-2 7 0-16,-1 6 0 0,-1 7 0 0,-1-1 0 15,0 2 0-15,-2-1 0 0,1-1 0 0,0-4 0 32,1 0 0-17,0-6 0-15,9 11-13888 0</inkml:trace>
  <inkml:trace contextRef="#ctx0" brushRef="#br0" timeOffset="66789.92">30615 5771 10239 0,'-3'-17'0'0,"1"7"0"0,-1 1 0 0,0-3 1632 16,2-2 336-16,1 1 64 0,0 1 16 0,0 0 816 15,-1-2 160-15,0 2 48 0,-1 1 0 0,5 3-2464 16,2-2-480-16,0 4-128 0,3 0 0 0,0 1 832 15,1 2 160-15,1 0 32 0,-2 3 0 0,1 3-832 16,-1 1-192-16,-1 4 0 0,0 4 0 0,-1 2 0 16,0 3 0-16,0 3 0 0,0-1 0 0,1 4 0 15,1-2 0-15,1-2 0 0,-1 1 0 0,0-2 0 16,2-3 0-16,-1-3 0 0,0 0 0 0,-1-6 0 16,1 0 0-16,-2-2 0 0,-1-2 0 0,0-2 0 15,1 0 0-15,-1-2 0 0,-1-2 0 0,1-2 0 0,2-5 0 16,1 1 0-16,-1-5 0 0,1 0 0 0,2-5 0 15,0 1 0-15,0-3 0 0,0 2 0 0,2 0 0 16,2 3 0-16,-1 1 0 0,0 3 864 0,-1 2 128 0,0 4 32 16,-1-1 0-16,-2 4-832 0,-3 4-192 15,0 2 0-15,-1 4 0 0,-1 0 0 0,-2 5 0 0,1 3 0 0,-1 2 0 16,1 0 0-16,1 3 0 0,-2-1 0 0,2 0 0 16,0-3 0-16,-1-3 0 0,1 0 0 0,0 0 0 0,0-6 0 15,1 0 0-15,0-3 0 0,-2 0 0 0,2-6 0 16,1-3 0-16,2-3 0 0,-1-3 0 0,1-3 0 15,3-6 0-15,1 2 0 0,2-1 0 0,-1-1 0 32,1 1 0-32,1 1 0 0,0 3 0 0,1 2-768 0,1 2-208 15,-2 3-48-15,0 0 0 0,-3 6 832 0,-1-1 192 0,-1 4 0 0,-3 1 0 0,-1 4 0 47,0 0 0-47,0 3 0 0,6 14-13968 0</inkml:trace>
  <inkml:trace contextRef="#ctx0" brushRef="#br0" timeOffset="67325.24">31801 4973 30719 0,'3'14'0'0,"0"-8"0"0,3 0 0 0,1 2 0 15,2 2 0-15,1 1 0 0,-1 1 0 0,1 4 0 16,1 5 0-16,-1 3 0 0,1 6 0 0,-2 6 0 16,0 8 0-16,-1 1 0 0,0-1 0 0,-2 0 0 15,-1-2 0-15,-1-5 0 0,0-4 0 0,0-2 816 16,-3 1 160-16,0-2 48 0,2-3 0 0,-1-3-832 16,-1-3-192-16,0-7 0 0,1-1 0 0,-1-4 0 15,1-4 0-15,-2-5 0 0,0 0 0 0,0 0 0 16,0 0 0-16,5-8 0 0,-2-4 0 0,2-1 0 15,1-1 0-15,1 0 0 0,2 1 0 0,0-3 0 16,1 0 0-16,1-2 0 0,4-1 0 0,1-1 864 16,2 1 128-16,1-3 32 0,0 1 0 0,-2 4-832 15,-3 4-192-15,-2 4 0 0,-4 3 0 0,-2 3 0 16,-6 3 0-16,4 6 0 0,-3 1 0 0,-2 4 0 16,-3 5 0-16,1-3 0 0,-1 3 0 0,-1-3 0 31,-1 2 0-31,0 0 0 0,-1-1 0 0,0 2-768 15,0-4-208-15,0 1-48 0,0 1 0 0,0-5-2448 0,0 0-496 16,2-6-112-16,5-3-5744 0</inkml:trace>
  <inkml:trace contextRef="#ctx0" brushRef="#br0" timeOffset="67672.94">32328 5284 26623 0,'1'-12'0'15,"-1"12"0"-15,-2-8 0 0,-2 0 0 0,0 3 0 0,-4 0 0 0,0 4 0 0,-3 1 816 16,-2 3 160-16,-2 3 48 0,-2 4 0 0,1 1-832 16,-2 4-192-16,2-2 0 0,3 1 0 0,1-2 0 15,2 1 0-15,2-1 0 0,3-3 0 0,4 0 0 16,3-1 0-16,3-1 0 0,2 1 0 0,1-2 0 16,2-5 0-16,-1 2 0 0,1-3 0 0,0 0 0 15,2-3 0-15,0 0 0 0,0-1 0 0,0-2 864 16,1-2 128-16,0 1 32 0,0-1 0 0,0-2-832 15,1 4-192-15,-1 0 0 0,0 0 0 0,-1 0 0 16,0 4 0-16,-2 2 0 0,-3 2 0 0,0 4 0 31,0 0 0-31,-2 3 0 0,-2 1 0 0,-1 5-768 0,-4-1-208 0,0 2-48 0,0 5 0 0,-2-6 1648 32,0-1 320-32,0-2 64 0,-1 4 16 0,0-5-2464 31,0 1-480-31,1-2-112 0,4-10-9840 0</inkml:trace>
  <inkml:trace contextRef="#ctx0" brushRef="#br0" timeOffset="67716.33">32418 5456 10239 0,'15'-8'0'0,"-10"3"0"0,3-2 0 0</inkml:trace>
  <inkml:trace contextRef="#ctx0" brushRef="#br0" timeOffset="68375.36">32519 5378 22527 0,'0'0'0'0,"1"3"0"0,2 5 0 0,-2 1 816 16,-1 4 160-16,-1-1 48 0,0 0 0 16,-1 2 0-16,0 1 0 0,0 3 0 0,-1-1 0 0,1 3 0 15,-1 4 0-15,2 3 0 0,1 4 0 0,0 7-832 16,0 3-192-16,-1 2 0 0,-1 0 0 0,-1-2 0 15,2-4 0-15,-1-2 0 0,-1-2 0 0,0-5 0 16,-2-2 0-16,0-2 0 0,2-2 0 0,-2-5 0 16,0-1 0-16,1-7 0 0,-1 1 0 0,-1-4 0 15,6-6 0-15,-7 0 0 0,7 0 0 0,-9-6 0 16,1-1 0-16,0-5 0 0,1 0 0 0,1-4 0 16,0 1 0-16,1-3 0 0,2-3 0 0,0-5 0 15,4-5 0-15,2-10 0 0,0-2 0 0,4-5 0 16,5-3 0-16,1 1 0 0,3 5 0 0,2 0 0 15,2-1 0-15,1 1 0 0,3 2 0 0,-2 2 0 16,0 5 0-16,-3 5 0 0,-1 7 0 0,-3 6 0 16,-2 4 0-16,-1 7 0 0,0 1 0 0,-3 9 0 15,0 6 0-15,-3 4 0 0,-3 7 0 0,0 1 0 16,-1 3 0-16,-2 0 0 0,-1 1 0 0,-4-1 0 31,-1-3 0-31,-2 0 0 0,-2-1 0 0,-2-1-768 16,-2-1-208-16,-1 0-48 0,0-6 0 0,2 0-816 15,0 0-160-15,1-6-48 0,2-5 0 0,1-2-816 0,3-4-160 16,1-2-48-16,1-3 0 0,2-2 1648 0,2 1 320 0,1-4 64 0,2 2 16 0,2-5 816 0,2-2 208 16,3-1 0-16,0-1 0 0,3-5 0 0,2 0 0 0,0-5 0 15,2-1 0-15,1-1 0 0,1 1 0 0,0 1 0 16,0 5 0-16,-2 5 768 0,0 5 208 0,-3 5 48 0,-2 6 0 16,-2 5 1632-16,-1 4 336 0,-2 5 64 0,-1 4 16 0,-1 7-832 15,-2 6-144-15,0 5-48 0,-2 3 0 0,0-1-816 31,0-2-160-31,-1-2-48 0,-1 1 0 0,0-4-1632 16,1-4-336-16,0-3-64 0,-1-3-16 0,1-3 832 0,2-3 192 0,2-6 0 0,-4-3 0 0,0 0 0 16,7-2 0-16,-1-3 0 0,-1-3 0 0,1-4 0 15,2-1 0-15,0-1 0 0,0-1 0 0,3-3 0 16,2-1 0-16,1-2 0 0,1 0 0 0,0-3 0 16,2 1 0-16,1 2 0 0,1 2 0 0,1 4 768 15,1 4 208-15,-1 4 48 0,-1 4 0 0,-1 7-832 31,-1 4-192-31,-3 7 0 0,-3 0 0 0,-3 6-768 0,-2 3-208 0,-3 1-48 16,-3 2 0-16,-2-1 832 0,0-2 192 0,-2-5 0 0,1-1 0 0,-1-3 0 31,2 2 0-31,-2-5 0 0,2-1 0 0</inkml:trace>
  <inkml:trace contextRef="#ctx0" brushRef="#br0" timeOffset="68617.32">33318 5375 26623 0,'4'24'0'0,"-3"-10"0"15,1 4 0-15,1 3 0 0,0 3 0 0,1 1 0 0,1 5 0 0,-3 9 0 16,0 12 0-16,-1 2 0 0,1 2 0 0,-4-2 0 15,-1 2 0-15,-4-4 0 0,-3 0 0 0</inkml:trace>
  <inkml:trace contextRef="#ctx0" brushRef="#br0" timeOffset="69773.23">28819 4993 30719 0,'4'9'0'0,"-2"-4"0"0,0 2 0 0,0 2 0 15,2-4 0-15,-1 1 0 0,1 0 0 0,-2 0 0 0,1 0 0 16,-1-2 0-16,2 2 0 0,-4-6 0 0,0 0 0 16,7 0 0-16,0 1 0 0,0-2 816 0,1-3 160 0,1-1 48 0,-1 2 0 15,0-3-832-15,2-2-192 0,-2 0 0 0,0-1 0 0,2 1 0 16,1-1 0-16,-1 3 0 0,1 3 0 0,0-1 0 15,-2 2 0-15,-1 2 0 0,1 3 0 0,-1 2 0 16,2 2 0-16,-1 4 0 0,1 2 0 0,-1 1 0 47,2 2 0-47,1 2 0 0,39 10-13888 0</inkml:trace>
  <inkml:trace contextRef="#ctx0" brushRef="#br0" timeOffset="70135.03">32500 4527 34815 0,'0'0'0'0,"5"5"0"0,1 0 0 0,-1 1-2464 16,-1 0-480-16,0-1-112 0,-2 1-16 0,-2-6 0 31,5 3 0-31,-5-3 0 0,11 0-2864 0</inkml:trace>
  <inkml:trace contextRef="#ctx0" brushRef="#br0" timeOffset="70239.53">32618 4506 22527 0,'0'0'0'0,"0"6"0"0,0 0 0 0,-1 2 0 15,-1 2 0-15,0 3 0 0,0 3 0 0,-2 3 0 47,-1 8 0-47,-1 3 0 0,-3 39-9024 0</inkml:trace>
  <inkml:trace contextRef="#ctx0" brushRef="#br0" timeOffset="71107.34">33084 4442 14335 0,'0'0'0'0,"0"0"0"0,7 4 0 0,2-2 1632 15,1 1 336-15,1 1 64 0,1-2 16 0,1 0-832 16,2 0-144-16,3 0-48 0,1 2 0 0,0-2 0 15,0 2 0-15,0-2 0 0,0 2 0 0,-2-1-816 16,-2 3-208-16,0 0 0 0,-2 0 0 0,0 0 0 16,0 0 0-16,-1 0 0 0,-1 0 0 0,0 0 0 15,-1 0 0-15,-2 0 0 0,0 1 0 0,-2-1 0 16,0 0 0-16,-2 2 0 0,-2 0 0 0,-1-1 0 16,-1 3 0-16,0 1 0 0,0 1 0 0,-1-1 0 0,0 2 0 0,-1 2 0 15,-1 0 0-15,1 3 0 0,2 0 0 0,-1 0 0 16,-2 1 0-16,4 1 0 0,3-4 0 0,1 1 0 15,-2 1 0-15,1-3 0 0,-2 1 0 0,1-1 0 0,-2 1 0 16,1-2 0-16,2 0 0 0,-1-1 0 0,1 3 0 16,-1 0 864-16,2-3 128 0,0 1 32 0,0 2 0 0,1-4-832 15,0 0-192-15,-1 1 0 0,4 1 0 0,-1 0 0 16,2 2 0-16,-1 1 0 0,2 2 0 0,-2 5 0 16,1 1 0-16,-1 4 0 0,0-2 0 0,-1 3 0 15,-1-2 0-15,0-1 0 0,1 2 0 0,-2-4 0 16,-1 1 0-16,0-5 0 0,1 3 0 0,-1-5 864 15,-1 1 128-15,1-4 32 0,0-2 0 0,0 1-832 32,0-2-192-32,1 3 0 0,2 0 0 0,-1 0-768 0,0 2-208 0,0-1-48 0,0 1 0 0,1 1 832 15,1-3 192-15,0 0 0 0,1 1 0 0,-2 0 0 16,1-2 0-16,0-2 0 0,0 1 0 0,0-2 768 16,-1 1 208-16,-2 2 48 0,-1-1 0 0,-2-2-832 15,2 0-192-15,-2-2 0 0,-1 1 0 0,-4-2 0 16,0 1 0-16,-3 1 0 0,-2-2 0 0,-5 1 0 15,-4-2 0-15,-4-1 0 0,-2 1 0 0</inkml:trace>
  <inkml:trace contextRef="#ctx0" brushRef="#br0" timeOffset="81014.13">22010 8241 26623 0,'0'0'0'0,"-5"-6"0"0,2 0 0 0,3 6 816 16,-3-6 160-16,0-2 48 0,-1 1 0 0,2 0-832 0,2 7-192 16,0-7 0-16,0 1 0 0,0 6 864 0,2-9 128 0,-2 9 32 15,0 0 0-15,0 0-832 0,0 0-192 0,0 0 0 0,0 0 864 16,0 0 128-16,6 6 32 0,0 3 0 0,-1 3-832 16,-2 1-192-16,2 3 0 0,1 2 0 0,-1 3 0 15,1-2 0-15,0 2 0 0,1 0 0 0,-1 0 0 16,-3 1 0-16,0 1 0 0,-1 4 0 0,-1 3 0 15,-1 2 0-15,-1 5 0 0,1 2 0 0,-1 1 0 16,0-4 0-16,1 0 0 0,0 0 0 0,0-3 0 16,0-1 0-16,0-1 0 0,0-1 0 0,0-3 0 15,0 4 0-15,-2 1 0 0,1-3 0 0,0 2 0 16,1-3 0-16,1-2 0 0,0-5 0 0,2 0 0 16,2-5 0-16,0-2 0 0,3-2 0 0,1-2 864 15,3-5 128-15,2-2 32 0,3-3 0 0,2-3-832 16,2-2-192-16,3-4 0 0,1 0 0 0,0-7 0 31,0 1 0-31,-2-3 0 0,1 0 0 0,-2 0-768 31,-3-3-208-31,-2 1-48 0,1 1 0 0,-4-1 0 32,-2 1 0-32,-2-3 0 0,2-31-13504 0</inkml:trace>
  <inkml:trace contextRef="#ctx0" brushRef="#br0" timeOffset="81272.5">22000 8735 38911 0,'0'0'0'16,"4"6"0"-16,0 0 0 0,3 0 0 0,3 0 0 0,3 0 0 0,4-3 0 0,4 2 0 31,5 0 0-31,2 0 0 0,0-4 0 0,2 1-832 0,1-2-144 0,-3-3-48 0,-3-1 0 16,-2 2 832-1,-2-4 192-15,-3 0 0 0,-4 0 0 0,2-4-864 16,1 2-128-16,0-5-32 0,-3-1 0 0,-1-4-1632 16,0-2-336-16,1-3-64 0,0-1-6160 0</inkml:trace>
  <inkml:trace contextRef="#ctx0" brushRef="#br0" timeOffset="82518.13">23365 8158 30719 0,'0'0'0'0,"0"0"0"0,0 0 0 0,0 0 0 16,-3 6 0-16,0 0 0 0,-2 2 0 0,-2-1 0 16,-3 4 0-16,-2 2 0 0,-1 1 0 0,-3 2 0 15,-3-2 0-15,-3 1 0 0,0 1 0 0,-2 2 816 16,0 0 160-16,2-3 48 0,0 0 0 0,2 1-832 16,2 0-192-16,2 2 0 0,3 1 0 0,2 5 864 31,4 0 128-31,3 4 32 0,3 4 0 0,3 2-1648 0,3-1-320 0,4 0-64 0,1-1-16 0,3-1 832 15,2-1 192-15,1-1 0 0,4-1 0 0,2-3 0 0,0 1 0 0,0-3 0 16,-1 5 0-16,-1-3 0 0,-1 4 0 0,-1-1 0 0,-1 4 0 0,-2-1 0 16,0-1 0-16,0 2 0 0,-1 2 0 0,-2-3 0 31,-4-3 0-31,-1 2 0 0,0 1 0 0,-2-2-864 0,-1-1-128 0,-2-1-32 16,0 3 0-16,0 3 1648 0,-2 4 320 0,-2 2 64 0,1 5 16 0,1-4-832 15,3 2-192-15,-1-3 0 0,0-1 0 0,2-1 0 16,1-2 0-16,1 2 0 0,2 1 0 0,1 5 0 15,1 4 0-15,2 2 0 0,1 2 0 0,1-3 0 16,3-3 0-16,1-9 0 0,1-2 0 0,0-5 0 16,0-5 0-16,2-3 0 0,1-5 0 0,3-2 0 31,3-2 0-31,-1-6 0 0,0-1 0 0,-1-6-2416 16,1-5-528-16,-4-10-96 0,0-8-7808 0</inkml:trace>
  <inkml:trace contextRef="#ctx0" brushRef="#br0" timeOffset="83409.75">24372 8461 30719 0,'0'0'0'16,"0"0"0"-16,0 0 0 0,0 0-832 0,0 0-144 0,-4-6-48 0,4 6 0 0,0 0 832 0,0 0 192 0,0 0 0 0,0 0 0 0,0 0 0 15,-7-5 0-15,7 5 0 0,0 0 0 0,-9 0 768 16,1 2 208-16,1 1 48 0,0-2 0 0,-2 4 0 15,0 2 0-15,-1 4 0 0,2-1 0 0,-1 7-832 16,-3 4-192-16,-1 7 0 0,-2 4 0 0,2 1 0 16,0 4 0-16,1-2 0 0,2-1 0 0,0-1 0 15,3-2 0-15,2-2 0 0,3 1 0 0,1 3 0 16,1-1 0-16,2 5 0 0,2 0 0 0,1 1 0 16,2 1 0-16,1-6 0 0,3-2 0 0,2-3 0 15,2-5 0-15,2-1 0 0,1-2 0 0,-1-2 864 16,2-3 128-16,0-3 32 0,0 0 0 0,2-4-832 15,1-3-192-15,3 0 0 0,2-2 0 0,2 1 0 16,-1 0 0-16,1 2 0 0,-3-2 0 0,-2 2 0 31,-3 2 0-31,-1-2 0 0,-1 1 0 0,-3 2-768 0,-2 2-208 0,0-1-48 0,3 2 0 0,1 3 832 16,1 1 192 0,2 2 0-16,4 2 0 0,6-5-3328 0,4-1-608 15,7-1-128-15,5-4-5760 0</inkml:trace>
  <inkml:trace contextRef="#ctx0" brushRef="#br0" timeOffset="84530.09">24355 8458 30719 0,'0'0'0'0,"0"0"0"0,-6-6 0 0,6 6 816 0,-7-3 160 0,7 3 48 0,0 0 0 0,0 0-832 16,-8-2-192-16,8 2 0 0,0 0 0 16,-7 3 864-16,0 2 128 0,0 4 32 0,1 3 0 0,-2 4-832 15,-2 7-192-15,0 4 0 0,-1 6 0 0,0 0 0 16,1 4 0-16,-2-2 0 0,1 1 0 0,3-3 0 15,2-2 0-15,1 1 0 0,4 1 0 0,1 2 0 16,2 4 0-16,2 3 0 0,2 2 0 0,1-2 0 16,1 0 0-16,2-3 0 0,0-6 0 0,1-3 0 15,-1-2 0-15,0-1 0 0,3-4 0 0,-1-4 0 16,1-1 0-16,-1 0 0 0,0-5 0 0,1-1 0 16,1-4 0-16,1 0 0 0,-1 2 0 0,0-4 0 15,1 0 0-15,0 0 0 0,-1 1 0 0,0-1 0 16,-1 0 0-16,-1 2 0 0,-2-2 0 0,-2 2 0 15,-2 2 0-15,-1-1 0 0,-2 3 0 0,0 2 0 16,-2 2 0-16,-1-1 0 0,0 4 0 0,-1 2 0 16,1 0 0-16,1 3 0 0,3 2 0 0,5 1 0 15,4-2 0-15,5 1 0 0,4 1 0 0,7 3 0 32,4-1 0-17,1 3 0-15,52 28-15520 0</inkml:trace>
  <inkml:trace contextRef="#ctx0" brushRef="#br0" timeOffset="85476.84">30166 7437 22527 0,'0'0'0'0,"0"0"0"0,1-7 0 0,-1 1 0 15,0-3 0-15,0 1 0 0,-1-2 0 0,-1 1 1632 16,-3 3 336-16,-1 1 64 0,0 1 16 0,0 1-832 15,6 3-144-15,-7 0-48 0,0 1 0 0,7-1 0 16,0 0 0-16,0 0 0 0,0 0 0 0,0 0-816 16,0 0-208-16,2 5 0 0,4 1 0 0,5-3 0 15,6 0 0-15,3 0 0 0,3-1 0 0,4 3 0 16,0 0 0-16,0 2 0 0,0 1 0 0,0 2 0 16,-2 1 0-16,-2 2 0 0,-1 2 0 0,-3 5 0 15,-2 5 0-15,-1 3 0 0,-3 4 0 0,-1 3 0 16,-3 2 0-16,0-1 0 0,-2-3 0 0,-4 0 0 15,-1-1 0-15,-2-1 0 0,-3-1 0 0,0-3 0 0,0 0 0 16,0 3 0-16,-2-3 0 0,0 4 0 16,-1 4 0-16,1 1 0 15,2 0 0-15,2-3-768 0,2 0-208 0,-1-3-48 0,0-3 0 0,2-3 832 0,2 1 192 0,-1-1 0 0,2-5 0 0,1 1 0 16,1-2 0-16,2 0 0 0,0-5 0 0,-1 1 768 16,1-2 208-16,-1 0 48 15,0 0 0-15,-1 1-832 0,-2 1-192 0,-1 1 0 0,-1 3 0 0,-2 4 0 16,-3-1 0-16,-3 5 0 0,-3 1 0 0,-6 1 0 47,-6-2 0-47,-8 1 0 0,-93 2-15520 0</inkml:trace>
  <inkml:trace contextRef="#ctx0" brushRef="#br0" timeOffset="87542.38">25300 8564 30719 0,'0'0'0'0,"4"6"0"0,1 2 0 0,0-1 816 16,0 4 160-16,-1-1 48 0,1-2 0 0,1 3-832 15,1-1-192-15,0 2 0 0,0 0 0 0,2 1 864 31,1 1 128-31,2 2 32 0,1 2 0 0,2-1-832 0,0 7-192 0,1-1 0 0,0 3 0 0,2 5 0 32,1 4 0-32,0 7 0 0,-1 7 0 0,0-1 0 0,-1 0 0 0,0-6 0 0,-2-4 0 0,0-8 0 31,-1-3 0-31,-2-3 0 0,-2-2 0 0,0-7-768 16,-1-3-208-16,0-3-48 0,-2 0 0 0,-2-3-2448 15,-5-6-496-15,0 0-112 0,6-10-5744 0</inkml:trace>
  <inkml:trace contextRef="#ctx0" brushRef="#br0" timeOffset="87892.68">26441 8957 30719 0,'0'0'0'0,"0"0"0"0,0 0 0 0,0 0 0 16,2-6 0-16,-2 6 0 0,0 0 0 0,0 0 0 15,0 0 0-15,0 0 0 0,0 0 0 0,0 0 816 16,0 0 160-16,0 0 48 0,5 3 0 0,-1-2 0 16,1 2 0-16,0 2 0 0,-1 2 0 0,0 4 0 15,1-2 0-15,0 4 0 0,1 4 0 0,0 1-832 16,2 1-192-16,0 5 0 0,1-1 0 0,-1 5 0 15,0-3 0-15,1 1 0 0,-1 1 0 0,-1 0 0 16,-1 1 0-16,-3-2 0 0,-1-3 0 0,-2 1 0 31,-2 5 0-31,-1-1 0 0,-1 1 0 0,0-3-1600 16,-2 1-352-16,-1-6-80 0,1-5-16 0,-2-4 0 16,1-4 0-16,0-8 0 0,0-6-9824 0</inkml:trace>
  <inkml:trace contextRef="#ctx0" brushRef="#br0" timeOffset="88404.9">27167 8682 26623 0,'0'0'0'0,"0"0"0"0,0 0 0 0,0 0 0 16,-3-7 0-16,-2 1 0 0,0 0 0 0,-1 0 0 15,-1 2 0-15,0 4 0 0,0 0 0 0,-3 1 0 16,0 4 0-16,-3 1 0 0,-2 0 0 0,1 3 1632 16,0 1 336-16,-2-1 64 0,2 3 16 0,0 3-1648 15,1-2-400-15,1 1 0 0,2 0 0 0,2 2 0 16,2 1 0-16,3-1 0 0,1 2 0 0,4-3 0 15,0-1 0-15,3 2 0 0,2-4 0 0,1-1 0 16,3-1 0-16,1-3 0 0,2-1 0 0,3-1 0 16,2-5 0-16,0 0 0 0,1-3 0 0,-1-3 0 15,-3-1 0-15,1-1 0 0,-2-1 0 0,0-6 0 16,-2 0 0-16,-3-3 0 0,1 0 0 0,-3-3 0 16,0-1 0-16,-2 0 0 0,-2-1 0 0,0 0 0 15,-2-1 0-15,-1 0 0 0,-1 3 0 0,2-1 896 16,-1 7 112-16,0 1 16 0,-1 4 0 0,0 10-832 15,0 0-192-15,0 0 0 0,0 0 0 0,1 12 0 16,0 6 0-16,1 0 0 0,0 3 0 0,0 2 0 16,1-1 0-16,0 1 0 0,2-1 0 0,0 0 0 15,1-1 0 1,0-3 0-16,1-3 0 0,0 0-768 16,1-2-208-1,0-2-48-15,11 0-13504 0</inkml:trace>
  <inkml:trace contextRef="#ctx0" brushRef="#br0" timeOffset="88930.2">27536 8756 34815 0,'0'0'0'0,"5"-9"0"0,0-1 0 0,1-1 816 31,2-5 160-31,2 2 48 0,0-4 0 0,2 3-1648 0,2-3-320 0,1 2-64 0,0 2-16 0,-1 2 832 16,-1 3 192-16,-1 2 0 0,0 2 0 0,-1 4 0 16,-2 4 0-16,1 3 0 0,-2 4 0 0,0 2 0 15,1 5 0-15,-3 1 0 0,0 1 0 0,-3 1 768 16,0-2 208-16,-2 0 48 0,-1-1 0 0,-1-1-832 16,-1 0-192-16,0-4 0 0,0-1 0 0,-2-3 0 15,2 0 0-15,-1-2 0 0,3-6 0 0,0 0 0 16,0 0 0-16,0 0 0 0,0 0 0 0,-3-6 0 15,-1-2 0-15,3-2 0 0,1-3 0 0,1-1 0 16,0-2 0-16,2-2 0 0,-1-2 0 0,1-1 0 16,0-3 0-16,1 3 0 0,0-1 0 0,1 5 0 15,1 2 0-15,0 6 0 0,0 3 0 0,0 6 864 0,0 5 128 16,0 4 32-16,0 7 0 0,1-1-832 0,1 3-192 16,0 0 0-16,2 0 0 0,1-1 0 0,-1-1 0 0,1-1 0 15,1-1 0-15,0-2 0 0,0-2 0 0,0-2 0 16,-1-2 0-16,0-2 0 0,0-2 0 0,-1-3 0 0,1-3 0 15,-1-2 0-15,-1-1 0 0,-1-1 0 16,1-4 0-16,-1-3 0 0,0-1 0 0,1-2 0 16,-2 1 0-16,0-4 0 0,0 2 0 0,-1 4 0 0,0 3 0 0,-1 6 0 31,-5 6 0-31,6 6 0 0,0 4 0 0,-1 3-768 0,1 7-208 16,-1 1-48-16,1 1 0 0,1 0 832 15,2-1 192-15,0 1 0 0,2-4 0 0,-1-3-864 16,0-1-128-16,-1-3-32 0,0 0-13504 0</inkml:trace>
  <inkml:trace contextRef="#ctx0" brushRef="#br0" timeOffset="89169.29">28643 8766 38911 0,'-2'14'0'0,"2"-6"0"0,1 2 0 0,0 4 0 16,0 2 0-16,0-1 0 0,2 3 0 0,-2 1 0 31,0 1 0-31,0 4 0 0,0 0 0 0,-1 3-1648 16,-1 0-320-16,0-3-64 0,1 1-16 0,-1-1 832 0,-3-3 144 0,0-1 48 0,-1-4 0 15,-1-7-832-15,-1-1-144 0,-2-8-48 16,0-3-6544-16</inkml:trace>
  <inkml:trace contextRef="#ctx0" brushRef="#br0" timeOffset="89594.12">29004 7984 34815 0,'0'0'0'0,"0"0"0"0,-9 2 0 0,0 4 0 31,0 0 0-31,-2 4 0 0,-1 5 0 0,0 0-832 0,0 5-144 0,3 2-48 0,0 1 0 0,2 1 832 16,3-1 192-16,0-1 0 0,2 0 0 0,0-3 0 16,4 1 0-16,-1-6 0 0,0-1 0 0,3-1 768 15,0 0 208-15,2-4 48 0,0 2 0 0,2-3-832 16,3 4-192-16,1-4 0 0,2 1 0 0,3 1 864 15,2 3 128-15,0 3 32 0,-1-2 0 0,1 2-832 16,1 2-192-16,-2-2 0 0,-4 3 0 0,-2 3 0 16,0 1 0-16,-4 1 0 0,-3 4 0 0,-3 0 0 15,-2 0 0-15,-2-2 0 0,-3 1 0 0,-2-4 0 16,-1-1 0-16,-3-3 0 0,-1 0 0 0,-3-7 0 16,-4 1 0-1,-4-2 0-15,-2-3 0 0,-1-2-768 0,-3-4-208 0,1-1-48 16,2-1 0-16,0-4 0 31,2 0 0-31,3-3 0 0,23-47-11872 16</inkml:trace>
  <inkml:trace contextRef="#ctx0" brushRef="#br0" timeOffset="89978.03">29513 8291 34815 0,'0'0'0'0,"0"0"0"0,0 0 0 0,-7 0 0 31,0 2 0-31,-1 3 0 0,-3 2 0 0,0 2-832 0,-1-2-144 0,0 3-48 0,2 1 0 0,-2 1 832 16,0 0 192-16,1-1 0 0,2-2 0 0,-1-1 0 15,3 2 0-15,1-4 0 0,2 0 0 0,4-6 768 16,0 0 208-16,0 0 48 0,0 0 0 0,0 0-832 15,7 1-192-15,2-2 0 0,2-2 0 0,0 0 0 16,0-3 0-16,0-2 0 0,0 0 0 0,-1 0 0 16,0-4 0-16,-1 0 0 0,0-1 0 0,-1 1 0 15,0 2 0-15,1 0 0 0,-2-2 0 0,0 3 864 16,0 3 128-16,-1 0 32 0,0 2 0 0,-6 4-832 0,7 4-192 0,-1 0 0 0,-1 1 0 16,-2 5 0-16,0 4 0 0,-2 0 0 15,0 2 0-15,0 2 0 16,0-3 0-16,2 1 0 15,-1-2 0-15,2-5-768 0,-1 3-208 0,1-3-48 16,1-5 0-16,-5-4 0 0,0 0 0 0,0 0 0 0,0 0 0 0,4-3-1632 16,1-3-336-16,0-1-64 0,0-2-6160 15</inkml:trace>
  <inkml:trace contextRef="#ctx0" brushRef="#br0" timeOffset="90360.43">29834 8077 22527 0,'0'0'0'0,"0"0"0"0,-4 6 0 0,1 0 1632 15,-1 3 336-15,-1-2 64 0,0 1 16 0,1 1-832 16,-2 2-144-16,0-1-48 0,0 1 0 0,-1-1-816 16,-1 2-208-16,0 0 0 0,1 0 0 0,0-1 0 15,1-1 0-15,1-1 0 0,2 2 0 0,-1-1 864 16,3 2 128-16,1-3 32 0,3 1 0 0,1-1-832 16,3 2-192-16,4-4 0 0,2 1 0 0,3-2 0 15,3 0 0-15,1-4 0 0,1-4 0 0,2-2 0 16,0 0 0-16,-1-2 0 0,-2-1 0 0,-1-4 0 15,-1 0 0-15,-3-1 0 0,-1-4 0 0,-2-3 0 16,-2-7 0-16,-2-3 0 0,0-1 0 0,-2-3 0 16,-2 1 0-16,-3 3 0 0,0 0 0 0,-2 5 0 15,-2 1 0-15,-2 2 0 0,-2 5 0 0,0-2 0 16,-1 0 0-16,0 3 0 0,-3 3 0 0,2 0 864 16,1 0 128-16,-2 6 32 0,1 3 0 0,-1 6-832 0,1 1-192 15,-1 5 0-15,2 5 0 0,0 4 0 0,0 7 0 16,4 7 0-16,2 7 0 0,5 7 0 15,2 2 0-15,1 2 0 0,2-1 0 16,1-8-768 0,3-2-208-16,1-8-48 0,16 1-15152 0</inkml:trace>
  <inkml:trace contextRef="#ctx0" brushRef="#br0" timeOffset="91539.08">24925 10373 38911 0,'-9'12'0'0,"9"-12"0"0,-5 9 0 0,1-2 0 16,-2 3 0-16,0 2 0 0,0 0 0 0,0 4 0 15,1-1 0-15,-2 3 0 0,-1 0 0 0,-1 1 0 16,2 1 0-16,0-1 0 0,-2 1 0 0,0-2 816 16,2 3 160-16,0-2 48 0,-1 1 0 0,2 1-832 15,4 0-192-15,2 0 0 0,2-3 0 0,4 0 0 16,2 1 0-16,4-1 0 0,2 0 0 0,3-1 0 16,3-1 0-16,1-1 0 0,3-1 0 0,1 2 0 15,0-2 0-15,-1 3 0 0,-2 3 0 0,-1 0 0 0,-2 5 0 0,-3 1 0 16,-2 3 0-16,-3 0 0 0,-1 1 0 15,-4 0 0-15,-3-2 0 0,-1 1 0 16,-2-2 0-16,-2 0 0 0,-1 3 0 0,-1 4 0 0,2 7 0 0,2 3 0 0,1 1 0 0,2-1 0 16,3-5 0-16,5-2 0 15,6-5 0-15,3-1 0 0,1-2 0 0,3-5 0 0,3-6 0 16,4-3 0 0,3 0 0-16,9-6 0 0,8-8 0 0,6-4-768 15,6-7-208-15,0-8-48 0,-2-9-15152 16</inkml:trace>
  <inkml:trace contextRef="#ctx0" brushRef="#br0" timeOffset="92337.92">30642 9336 26623 0,'0'0'0'0,"-7"6"0"0,0 0 0 0,0 0 0 15,0-3 0-15,1 3 0 0,1-2 0 0,0 0 816 16,5-4 160-16,-5 6 48 0,5-6 0 0,0 0-832 16,0 0-192-16,0 0 0 0,0 0 0 0,9-4 864 15,3 0 128-15,1-2 32 0,2 3 0 0,2-3-832 16,1-3-192-16,-1 3 0 0,1 3 0 0,0-3 0 16,1 0 0-16,-1 0 0 0,0 0 0 0,-2 2 864 31,2 4 128-31,-4 0 32 0,-2 2 0 0,0 2-1648 0,0 2-320 0,-3 0-64 0,-1 4-16 0,-1 2 832 15,-1 1 192-15,0 3 0 0,-2 2 0 0,1 7 0 16,0 6 0 0,-2 5 0-16,1 3 0 0,-1-1-864 0,2 1-128 0,0 0-32 0,0-2 0 0,-2-1 832 0,0-3 192 0,-1-2 0 15,-1-3 0-15,2-1 0 0,1 2 0 0,0-1 0 0,-2 0 0 16,2-1 1600-16,1 0 352 0,1-1 80 0,2 2 16 0,-1-1-832 16,-1-2-144-16,0 1-48 0,0-2 0 15,-3-3-816-15,-1 1-208 0,-2 1 0 0,0 1 0 0,-4-3 0 47,-4 1 0-47,-4-4 0 0,-67 9-17152 0</inkml:trace>
  <inkml:trace contextRef="#ctx0" brushRef="#br0" timeOffset="94288.47">25855 10803 38911 0,'0'0'0'0,"0"0"0"0,5 3 0 0,2 0 0 0,4 1 0 0,1 0 0 0,1 0 0 0,1 1 0 16,3 2 0-16,0 1 0 0,2 2 0 0,2 4 816 31,-1 5 160-31,-1 5 48 0,0 5 0 0,-1 5-1648 0,-3 1-320 16,-1 2-64-16,-2-1-16 0,-2-3 832 16,-3-2 192-16,-1 1 0 0,-3-5 0 0,1-3-864 15,1 0-128-15,-1 1-32 0,1-2-13504 0</inkml:trace>
  <inkml:trace contextRef="#ctx0" brushRef="#br0" timeOffset="94665.29">26867 11153 38911 0,'0'0'0'0,"0"0"0"0,0 0 0 0,0 0 816 0,6-1 160 0,0 2 48 0,0 3 0 0,0 0-832 16,1 4-192-16,-1 1 0 0,0 3 0 0,-1 0 0 16,1 4 0-16,-1 1 0 0,-1 1 0 0,-2 4 0 31,-1 4 0-31,-1 7 0 0,-1 4 0 0,-1 4-768 16,-1 2-208-16,1-1-48 0,0-8 0 0,-1-2 0 15,3-2 0-15,0-5 0 0,3-4-13504 0</inkml:trace>
  <inkml:trace contextRef="#ctx0" brushRef="#br0" timeOffset="95210.86">27894 10823 22527 0,'0'0'0'0,"-6"-6"0"0,0 1 0 0,-1-4 1632 0,-2 2 336 15,1 1 64-15,0 0 16 0,-2-2-832 0,0 0-144 0,-2 0-48 0,0 5 0 16,0-3 0-16,-1 4 0 0,0-2 0 0,0-1 0 15,1 5-816-15,1 5-208 0,-2 1 0 0,-1 0 0 0,0 1 864 16,1 4 128-16,2 2 32 0,1-1 0 0,3 3-832 31,1 3-192-31,2 2 0 0,1 1 0 0,5 1-768 0,1-2-208 0,3-1-48 0,3-1 0 16,1-6 832-16,-2-3 192 0,2 0 0 0,0-6 0 0,2-3 0 16,1-3 0-16,2-6 0 0,1-3 0 0,2-1 0 15,1-5 0-15,1 1 0 0,0-4 0 0,1 2 0 16,-2 2 0-16,-3-1 0 0,0 0 0 0,-1 0 0 15,-1 3 0-15,1-1 0 0,-2 1 0 0,-1 1 768 16,-3-1 208-16,-1 5 48 0,-2 1 0 0,0 1-832 16,-1 5-192-16,0-1 0 0,1 2 0 0,-6 2 0 15,6 2 0-15,0 2 0 0,-1 4 0 0,1 1 0 32,0 6 0-32,1 0 0 0,1-3 0 0,-1 3-768 15,1 1-208-15,0-2-48 0,1 1 0 0,-1 1 0 31,0-2 0-31,2-2 0 0,9-5-13504 0</inkml:trace>
  <inkml:trace contextRef="#ctx0" brushRef="#br0" timeOffset="95643.54">28263 10740 26623 0,'0'0'0'0,"0"0"0"0,0 0 0 0,0 0 816 0,0 0 160 15,0 0 48-15,0 0 0 0,0 0 0 0,0 0 0 16,0 0 0-16,0 0 0 0,0 0 0 0,0 0 0 0,0 0 0 0,0 0 0 15,0 0-832-15,0 0-192 0,0 0 0 0,0 0 0 0,5-3 0 16,1-1 0-16,0 2 0 0,1 1 0 0,0-1 0 16,1 1 0-16,0 1 0 0,2-2 0 0,-1 1 0 15,1 0 0-15,1-1 0 0,-1-2 0 0,1-1 0 16,1-1 0-16,0-2 0 0,1 2 0 0,-1-4 0 16,0 2 0-16,-2 1 0 0,0-2 0 0,-1 3 0 15,1 1 0-15,-3-1 0 0,-1 2 0 0,-6 4 0 16,6 1 0-16,0 4 0 0,-2 1 0 0,0 1 0 15,-2 4 0-15,1 1 0 0,-1 1 0 0,0 1 0 16,2-2 0-16,-2 0 0 0,1-3 0 0,-2 1 0 16,0-1 0-16,0-1 0 0,2 0 0 0,-1-4 0 15,-2-4 0-15,0 0 0 0,0 0 0 0,0 0 0 16,6 0 0-16,-1-6 0 0,0 0 0 0,-1-2 0 16,0 1 0-16,-1-1 0 0,0-5 0 0,0 0 864 15,1 0 128-15,-1 1 32 0,2 2 0 0,0-2-832 31,2 3-192-31,1 3 0 0,1 1 0 0,-2 5-768 0,0 5-208 0,0 1-48 0,-1 3 0 0,0 3 832 16,0 6 192-16,0 0 0 0,1 1 0 0,0-4 0 31,0 1 0-31,2-2 0 0,0 0 0 0,2-2-864 16,2-3-128-16,2-1-32 0,3 0 0 0,1-5-4096 16,1 0-816-16,2-1-160 0,1-2-1680 0</inkml:trace>
  <inkml:trace contextRef="#ctx0" brushRef="#br0" timeOffset="96403.22">29195 9836 38911 0,'0'0'0'0,"0"0"0"0,6 4 0 0,1 0 0 0,1 2 0 0,2 0 0 0,1 3 0 0,0 3 0 16,2 2 0-16,2 4 0 16,0 5 0-16,2 4 0 0,2 8 0 0,1 1 0 0,0 4 0 0,1-1 0 15,2 0 0-15,-2-1 0 0,1-1 0 0,-3-2 0 16,-3-1 0-16,-1-5 0 0,-3 1 0 0,-1-2 0 15,1-1 0-15,-1-4 0 0,-3-1 0 0,-1-5 0 16,-1-1 0-16,-1-7 0 0,0 0 0 0,0-3 0 16,-5-6 0-16,0 0 0 0,3-6 0 0,-1-4 0 15,1-3 0-15,-2-2 0 0,0-3 0 0,-1-1 0 16,0 1 0-16,0-3 0 0,0 1 0 0,1 1 0 16,2-2 0-16,-1 2 0 0,1-2 0 0,-1 3 816 15,1 0 160-15,1 4 48 0,0 2 0 0,-1 3-832 16,1 0-192-16,-4 9 0 0,6 3 0 0,0-1 0 15,0 4 0-15,1 4 0 0,0 3 0 0,0 1 0 16,2 0 0-16,1 2 0 0,1-2 0 0,-1 1 0 31,1-2 0-31,1 2 0 0,0 0 0 0,-2-3-768 16,1 2-208-16,-1-2-48 0,-1-1 0 0,1-3-1632 16,-1-4-336-16,1-2-64 0,-2-6-16 0,0-2-2448 0,0-4-496 0,1-3-112 0,-2-3-16 0</inkml:trace>
  <inkml:trace contextRef="#ctx0" brushRef="#br0" timeOffset="97176.71">30054 10033 26623 0,'0'0'0'0,"0"0"0"0,0 0 0 0,0 0 1632 0,0 0 336 0,0 0 64 0,-7 6 16 0,0 0-1648 16,0 3-400-16,-1 1 0 0,-2 4 0 16,1-2 896-16,1 3 112 0,-1-2 16 0,0 1 0 0,-1-2-832 15,1 1-192-15,0 2 0 0,1-4 0 0,1 1 0 16,1 0 0-16,1-2 0 0,3-2 0 0,1-2 0 15,1 0 0-15,0-6 0 0,0 0 0 0,6 0 0 16,1-2 0-16,1-2 0 0,0-2 0 0,3 0 0 16,2-2 0-16,0-2 0 0,-1 1 0 0,-1-3 0 15,-2-2 0-15,-2-2 0 0,1 1 0 0,-3 1 0 16,3-1 0-16,-3 5 0 0,0-1 0 0,-1 4 0 16,1 1 0-16,-5 6 0 0,0 0 0 0,0 0 0 15,3 6 0-15,-1 3 0 0,1 3 0 0,-1 1 0 31,1 2 0-31,-1-1 0 0,0-1 0 0,0-1-768 16,-1-3-208-16,-1-1-48 0,1 1 0 0,1-4-816 16,-2-5-160-16,6 1-48 0,0-2 0 0,0-3 832 0,1-2 144 0,-1-3 48 0,0-1 0 0,1-4 1632 15,0 1 336-15,2-5 64 0,0 0 16 0,1-2 0 16,-2 1 0-16,0 4 0 0,2-2 0 0,-1 4-832 16,2 1-192-16,0 2 0 0,-1 5 0 0,2 2 864 15,1 6 128-15,0 4 32 0,0 5 0 0,0 5-832 0,0 4-192 16,1 1 0-16,-1 4 0 0,0 2 0 0,-1 1 0 15,-2 1 0-15,2-2 0 0,-2 2 0 0,-1 2 0 0,-1 3 0 16,0 3 0-16,0 4 0 0,0 6 0 0,0-3 0 0,0-4 0 16,-1-4 864-16,1-6 128 0,-1-2 32 0,-1-8 0 15,-1 0-832-15,-2-5-192 0,0-2 0 0,-1-4 0 16,-1-5 0-16,-1-5 0 0,0 0 0 0,-3-8 0 0,-2-4 0 31,-1-6 0-31,-1-6 0 0,-1-10 0 16,-4-5-768-16,-4-8-208 0,1 0-48 0,-1 2 0 0,1 1 832 0,0 3 192 0,0-2 0 0,3-5 0 0,2-6 768 15,0-9 208-15,4 5 48 0,3 4 0 0,0 9-832 16,3 10-192-16,2 10 0 0,-1 4 0 0,1 8 0 16,2 3 0-16,0 6 0 0,4 4 0 0,0 6 864 15,3 8 128-15,2 8 32 0,1 7 0 0,1 8-832 16,2 5-192-16,-2 1 0 0,14 31 0 16,-18-35 0-16,-1-5 0 0,3-7 0 0,-2-1 0 31,-4-4 0-31,-1-7 0 0,-1-3 0 0,-3-4-768 15,-2-8-208-15,0 0-48 0,0 0 0 0,-3-12 0 0,-2-6 0 0,-1-3 0 0,0-3 0 0,0-3 832 16,3-3 192-16,-1 1 0 0,3-2 0 0,0-4 0 16,-1 5 0-16,4-1 0 0,0 7 0 0,2 3 768 15,0 6 208-15,2 7 48 0,0 7 0 0,1 7-832 16,2 7-192-16,0 8 0 0,2 8 0 0,-1 4 0 31,1 1 0-15,-1 1 0-16,13 13-15520 0</inkml:trace>
  <inkml:trace contextRef="#ctx0" brushRef="#br0" timeOffset="139912.07">3628 11644 22527 0,'0'0'0'0,"0"0"0"0,0 0 0 0,0 0 816 16,0 0 160-16,0 0 48 0,0 0 0 0,0 0-832 16,0 0-192-16,4 6 0 0,3-3 0 0,2 3 864 15,4-2 128-15,3-2 32 0,3 1 0 0,3 0-832 16,6 4-192-16,-2 2 0 0,-1-1 0 0,0 1 0 16,1 3 0-16,0 0 0 0,2 0 0 0,4 0 0 15,4 3 0-15,3-2 0 0,4 4 0 0,1-2 0 0,0 4 0 16,-4 2 0-16,-3-4 0 0,-3 2 0 0,-2 2 0 0,-1-4 0 15,-1-1 0-15,2-1 0 0,5-1 0 0,3-2 0 16,4-6 0 0,4 0 0-16,5-5 0 0,-2-2 0 0,-3-1 0 0,-4-4 864 15,-2 2 128-15,5-2 32 0,4 2 0 0,4-1-1648 16,7 3-320-16,0-1-64 0,-3 2-16 0,-6 0 832 0,-8 0 192 0,-3 1 0 0,0-4 0 0,-2 3 0 16,1 1 0-16,-1 1 0 0,3 3 0 0,-2 2 768 15,0-1 208-15,-3 3 48 0,-3-2 0 0,0-1-832 16,-4 1-192-16,-3-1 0 0,-2 0 0 0,-1 0 0 15,0-4 0-15,1 0 0 0,3-2 0 0,0 0 0 16,3-2 0-16,2 1 0 0,0 1 0 0,2 1 0 31,-1 2 0-31,-1 3 0 0,-5 1 0 0,-3 2-768 16,-2 4-208-16,-4-3-48 0,-2 2 0 0,-4 2 0 16,-2-1 0-16,-2 0 0 0,-2 1 0 0,0 1-3264 15,1-2-672-15,0 0-128 0,3 0-432 0</inkml:trace>
  <inkml:trace contextRef="#ctx0" brushRef="#br0" timeOffset="140762.25">7634 11440 30719 0,'0'0'0'0,"0"0"0"0,5 3 0 0,-1 3 0 15,2-2 0-15,1 0 0 0,1 2 0 0,0-2 0 16,1-2 0-16,1 2 0 0,1-1 0 0,0 2 0 16,4 1 0-16,0 1 0 0,4-1 0 0,2 0 0 15,6 2 0 1,1-2 0-16,2 0 0 0,3-1 0 0,3 0 0 0,-2-5 0 0,-2 1 0 0,1-2 816 0,1-2 160 0,-2 0 48 15,-3-3 0-15,6 0-832 0,4-4-192 0,5 0 0 0,4-2 0 16,5-1 0 0,3 1 0-16,-3 0 0 0,-4 3 0 15,-3-3-768-15,0 2-208 0,4 2-48 0,5 2 0 0,3 0 1648 16,4 4 320-16,-3 2 64 0,-3 1 16 0,-5 2-832 0,-6-1-192 0,1 0 0 16,4 0 0-16,4 0 0 0,3 2 0 0,0 0 0 0,-1-1 0 0,-3 3 0 31,-6 0 0-31,-3 0 0 0,-3 0 0 0,1 0 0 0,5 0 0 0,0 0 0 0,3 0 0 15,-1 0 0-15,-1 0 0 0,-3 0 0 0,-3 0 0 0,-4 0 0 16,-1-3 0-16,-3 3 0 0,1 0 0 0,1-2 0 16,5 2 0-16,1-1 0 0,2 0 0 15,0 0 0-15,0 0 0 0,-1-2 0 0,-1 0 0 0,-4-2 864 16,-5-1 128-16,-2-1 32 0,0-2 0 0,2 0-832 16,2-1-192-16,2-2 0 0,1-1 0 0,1 0 0 15,2-3 0-15,-3 2 0 0,-4-1 0 0,-2-2 0 16,-3 4 0-16,-3-3 0 0,-4 4 0 0,-1 0 0 15,-2 2 0-15,-4 0 0 0,-1 2 0 0,-1 1 0 16,-2 1 0-16,0 1 0 0,-2 4 0 0,-1-2 0 31,1 5 0-31,-2 0 0 0,-1 3 0 0,-1 1-3232 16,-1 3-688-16,-4-10-144 0,0-5-7392 0</inkml:trace>
  <inkml:trace contextRef="#ctx0" brushRef="#br0" timeOffset="147730.16">11719 12721 38911 0,'12'6'0'0,"-5"-3"0"0,4 2 0 0,2 1 0 15,1 1 0-15,0 1 0 0,1 4 0 0,-1 1 0 32,1 7 0-32,1 8 0 0,-1 4 0 0,1 7-832 0,0 4-144 0,1 2-48 0,-1 2 0 0,1 2 832 15,0 2 192-15,0 8 0 0,2 11 0 0,2-1 768 32,1 0 208-32,1-5 48 0,-2-4 0 0,0-3-1648 15,1 3-320-15,-2 1-64 0,-2 4-16 0,-3-8-816 0,-3-6-160 16,-4-8-48-16,-3-8-9824 0</inkml:trace>
  <inkml:trace contextRef="#ctx0" brushRef="#br0" timeOffset="149217.47">12431 12538 38911 0,'0'0'0'0,"0"0"0"0,0 0 0 0,0 0 0 16,0 0 0-16,5-6 0 0,0 1 0 0,1-1 0 16,1 0 0-16,1 1 0 0,1 4 0 0,0 1 0 15,1 0 0-15,-1 4 0 0,2 2 0 0,-1 3 0 31,2 6 0-31,-1 0 0 0,1 3 0 0,-1 1-832 32,-1 3-144-32,0 3-48 0,3 58-13504 0</inkml:trace>
  <inkml:trace contextRef="#ctx0" brushRef="#br0" timeOffset="150513.22">12731 13298 34815 0,'0'0'0'0,"0"0"0"0,0 0 0 0,0 0 0 15,4-4 0-15,1-1 0 0,1 4 0 0,1-2 0 16,1 3 0-16,0 0 0 0,-1 1 0 0,1 2 0 16,1 2 0-16,2-1 0 0,0 4 0 0,0-1 0 15,-2 4 0-15,1 2 0 0,-1 2 0 0,1 5 0 16,-1 2 0-16,1 2 0 0,0 0 0 0,0 0 0 15,-1 0 0-15,0 0 0 0,-1-3 0 0,0-1 0 16,0-7 0-16,0-1 0 0,-1 0 0 0,-1-4 0 16,1-2 0-16,-1 0 0 0,-2 0 0 0,-4-6 0 15,0 0 0-15,0 0 0 0,6 0 0 0,-1-5 0 16,0 2 0-16,0-3 0 0,1-2 0 0,-2 1 0 0,0-5 0 0,-2 0 0 31,1 0 0-31,-2-6 0 0,-1-1 0 0,0-3 0 0,-1-1 0 0,-1-3 0 0,1-4 0 0,-1 0 0 16,1 2 0-16,-2-2 816 0,0 4 160 0,-1 4 48 15,2 1 0-15,-2 1-832 0,1 4-192 0,-1-2 0 0,1 4 0 0,0 1 0 32,1-2 0-32,1 1 0 0,1 3 0 0,0-1-768 15,0 4-208-15,0 0-48 0,2 1 0 0,2 1-1632 16,-4 6-336-16,6-4-64 0,-1 4-7792 0</inkml:trace>
  <inkml:trace contextRef="#ctx0" brushRef="#br0" timeOffset="151163.01">13397 13180 30719 0,'0'0'0'0,"0"0"0"16,0 0 0-16,0 0 0 0,0 0 0 0,0 0 0 0,0 6 0 0,0-6 0 16,0 0 0-16,0 0 0 0,0 0 0 0,0 0 0 15,0 0 0-15,0 0 0 0,7 0 0 0,-1-4 816 16,0 0 160-16,0 0 48 0,1-2 0 0,-1 0-832 15,0-3-192-15,-2-1 0 0,1 0 0 0,0-2 0 16,0-1 0-16,-2-2 0 0,1 2 0 0,-3-3 0 16,-1 0 0-16,-1 1 0 0,-2 1 0 0,0 1 0 15,-3-2 0-15,-1 3 0 0,-2 3 0 0,-1-1 0 16,-1 5 0-16,-1-1 0 0,-1 2 0 0,-1 2 0 16,-2 2 0-16,1 2 0 0,1 5 0 0,-1 3 0 15,0 2 0-15,1 2 0 0,1 4 0 0,1 1 0 16,0 3 0-16,2-1 0 0,2 3 0 0,2 4 0 15,3-1 0-15,0 3 0 0,4 3 0 0,2 4 0 16,3 4 0-16,1 1 0 0,2-3 0 0,3-5 0 16,3-2 0-16,1-4 0 0,4-5 0 0,4 1 864 15,3-6 128-15,7-3 32 0,5-5 0 0,7-7-832 32,9-6-192-32,2-13 0 0,1-16 0 0,-1-8-2416 0,-4-11-528 15,-5-6-96-15,-7-9-9440 0</inkml:trace>
  <inkml:trace contextRef="#ctx0" brushRef="#br0" timeOffset="153380.98">14783 13282 38911 0,'0'0'0'0,"0"0"0"0,0 0 0 0,0 0 0 16,0 0 0-16,0 0 0 0,0 0 0 0,0 0 0 16,4 7 0-16,-1 4 0 0,1-1 0 0,1 5 0 15,2 5 0-15,2 7 0 0,2 4 0 0,1 7 0 16,1 3 0-16,1 0 0 0,2 1 0 0,0 3 0 15,2 4 0 1,0 2 0-16,-2 2 0 0,0-4-832 0,-3-5-144 0,-2-11-48 0,-3-8 0 0,-2-5 1648 0,-1-7 320 0,-2-5 64 16,1-2 16-16,-4-6-832 0,5-8-192 0,-1-7 0 0,1-7 0 0,1-7 0 31,0-7 0-31,1 0 0 0,3 2 0 0,1-2-768 16,2 3-208-16,2-4-48 0,0 2 0 0,2-7 832 0,-1-1 192 0,0-2 0 0,0 0 0 0,0 6 0 31,-2 3 0-31,0 9 0 0,1 7 0 0,-1 7 0 0,1 4 0 0,0 9 0 0,-1 9 0 0,1 7 0 31,3 13 0-31,1 4 0 0,2 4 0 0,3 1 0 0,2-1 0 0,2-1 0 0,0 0 0 0,2 0 0 16,1-1 0-16,-4-1 0 0,-2-5 0 0,-4-4 0 15,-2-7 0-15,-3-6 0 0,-2-3 0 0,-2-6 0 16,-3-6 0-16,0-5 0 0,-1-1 0 0,-1-5 0 16,-1-3 0-16,-3-7 0 0,0-2 0 0,-2-3 0 15,0-5 0-15,-1-5 0 0,0-8 0 0,0-4 768 16,0-9 208-16,0 3 48 0,0 3 0 0,0 3-832 15,1 3-192-15,-1-2 0 0,0 3 0 0,0 0 0 16,2 0 0-16,-1 4 0 0,1 4 0 0,1 2 0 47,-1 7 0-47,1 3 0 0,8 15-15520 0</inkml:trace>
  <inkml:trace contextRef="#ctx0" brushRef="#br0" timeOffset="153825.42">16132 13204 30719 0,'-13'9'0'16,"5"-3"0"-16,-2 3 0 0,-1 6 0 0,1 6 0 0,0 7 0 0,2 10 0 0,1 1 0 15,1 4 0-15,2-2 0 0,2-4 0 0,2-4 0 16,1-3 0-16,0-6 0 0,2-1 0 0,-1-5 0 15,2-6 0-15,0-1 0 0,2-1 0 0,1-4 0 16,4 0 0-16,0-2 0 0,-1-3 0 0,4-2 816 16,0-3 160-16,0-6 48 0,0-3 0 0,-1-4-832 31,-1-2-192-31,-2-2 0 0,-2-3 0 0,-1-3-768 0,-1-7-208 0,-2 1-48 0,-2-3 0 0,-1 3 1648 16,-2 0 320-16,-3 6 64 0,1 4 16 0,-2 4-832 15,-1 1-192-15,0 3 0 0,0 1 0 0,2 4 0 16,-1 1 0-16,1 3 0 0,4 6 0 0,0 0 0 15,0 0 0 1,0 0 0-16,6 1-13888 0</inkml:trace>
  <inkml:trace contextRef="#ctx0" brushRef="#br0" timeOffset="154263.6">16374 13483 43007 0,'-6'-24'0'0,"4"12"0"0,1-6 0 16,2-5 0 0,2-2 0-16,2-4 0 0,2 2 0 0,2 2-832 0,1 1-144 0,3 3-48 0,3 3 0 0,0 3 832 15,3 3 192-15,0 1 0 0,0 4 0 0,0 1 0 16,0 2 0-16,-2 4 0 0,0 4 0 0,-3 2 0 31,-2 6 0-31,-2 1 0 0,-1 4 0 0,-2 2-864 0,-1 4-128 0,-1 5-32 0,-2-2 0 0,-2 1 1648 16,-1-3 320-16,-1-3 64 0,-1-3 16 0,-1-5-832 15,1 1-192-15,0-2 0 0,-1-5 0 0,2 2 0 16,0-4 0-16,1-5 0 0,0 0 0 0,5-9 0 16,2-3 0-16,1-6 0 0,2-3 0 0,-1-5 0 15,2-2 0-15,1 1 0 0,-1 1 0 0,1 2 0 16,-1 3 0-16,1 4 0 0,0 4 0 0,-2 4 0 15,1 2 0-15,-1 2 0 0,-2 5 0 0,1 2 0 0,1 4 0 16,-1 4 0-16,1 4 0 0,-2 4 0 31,1 3 0-31,-1 3 0 0,0 3 0 0,-1-2-768 16,0 1-208-16,1-2-48 16,1-3-13504-16</inkml:trace>
  <inkml:trace contextRef="#ctx0" brushRef="#br0" timeOffset="154563.15">16867 11961 38911 0,'7'20'0'0,"-3"-8"0"0,1 0 0 0,1 6 0 46,0 3 0-46,0 0 0 0,-6 36-15568 0</inkml:trace>
  <inkml:trace contextRef="#ctx0" brushRef="#br0" timeOffset="154899.74">17364 12080 38911 0,'7'21'0'0,"-3"-12"0"16,2 7 0-16,1 4 0 15,0 1 0-15,0 4 0 0,0 5 0 0,-1 9-832 0,-1 12-144 0,-1 6-48 0,-2 4 0 0,-1-2 832 16,-1 0 192-16,0 2 0 0,1 3 0 0,1 10 0 15,0 8 0-15,3-8 0 0,2-7 0 0,0-8 768 16,2-4 208-16,1-4 48 0,1-6 0 0,-1-3-832 16,2-3-192-16,0-8 0 0,0-5 0 0,0-5 0 31,1-9 0-31,0-6 0 0,1-11 0 0,-1-8-768 16,0-8-208-16,-1-5-48 0,-2 1-13504 0</inkml:trace>
  <inkml:trace contextRef="#ctx0" brushRef="#br0" timeOffset="155076.38">17285 12693 43007 0,'53'-26'0'16,"-23"13"0"-16,81-81-17216 0</inkml:trace>
  <inkml:trace contextRef="#ctx0" brushRef="#br0" timeOffset="161878.73">6041 11744 14335 0,'0'0'0'0,"0"0"0"0,0 0 0 0,0 0 816 15,0 0 160-15,0 0 48 0,0 0 0 0,0 0-832 16,-2 8-192-16,2-2 0 0,0 1 0 0,0 1 864 16,0 2 128-16,0-2 32 0,0 4 0 0,0 0-832 15,2 3-192-15,-1 3 0 0,1 3 0 0,1 3 864 0,0 3 128 0,2 3 32 0,0 1 0 0,1 0-832 16,1 1-192-16,0-2 0 0,1 0 0 0,0 0 0 16,2 0 0-16,-2-2 0 0,0 1 0 15,1 2 0-15,0 4 0 0,1 1 0 0,-1 1 0 0,1 2 0 16,-1-2 0-16,1-3 0 0,0-1 0 0,0-4 0 15,-2-1 0-15,-1 0 0 0,-1-1 0 0,1-3 0 16,2-1 0-16,-2 0 0 0,-1 0 0 0,1-1 0 16,0 1 0-16,1 0 0 0,1 2 0 0,0 3 864 15,2-1 128-15,1 3 32 0,2 1 0 0,3 1-832 16,4-3-192-16,2 0 0 0,0-3 0 0,2-2 0 16,4-1 0-16,-1 0 0 0,0-3 0 0,-1 0 0 15,1-1 0 1,-2-1 0-16,-1 0 0 0,-1 0 0 0,-3 0 0 0,0-3 0 0,-1 3 0 0,1 0 864 31,2 1 128-31,1-2 32 0,2 1 0 0,2 0-1648 0,3 0-320 0,1-3-64 0,1 1-16 0,3-2 1648 16,1 1 320-16,-2-3 64 0,-1 0 16 0,-2 1-832 31,0 1-192-31,0 2 0 0,-1 2 0 0,2-3 0 0,5-1 0 0,0 2 0 0,0-3 0 0,1 1 0 16,1-6 0-16,0 2 0 0,-2-2 0 0,-4-2 0 15,-2-2 0-15,-2-1 0 0,-3 1 0 0,0-2 0 16,1-5 0-16,0 3 0 0,3 0 0 0,2 0 0 15,3 0 0-15,2 0 0 0,2 0 0 0,2 0 0 16,0 0 0-16,-2 1 0 0,-5 4 0 0,0-2 0 16,0 1 0-16,2 0 0 0,2 2 0 0,3 0 0 15,3 0 0-15,1 1 0 0,2 2 0 0,-2-2 0 0,-1 1 0 0,-3-4 0 16,-4 0 0-16,0-4 0 0,2 0 0 16,4-2 0-16,4-2 0 0,3-1 0 0,3-1 0 0,1-3 0 0,-3 3 0 0,-4-2 0 15,-5-3 0-15,0-1 0 16,0 2 0-16,1-1 0 0,1 0 0 0,1 2 0 0,1-1 0 0,-1 1 0 15,-1 2 0-15,-3 1 0 0,-3 1 0 0,-2 3 0 16,-3 2 0-16,2 0 0 0,2 0 0 0,2 2 0 16,4-2 0-16,2 1 0 0,2 2 0 0,-1-6 0 15,1 0 0-15,-6-1 0 0,-4-2 0 0,-2 0 0 16,-3 0 0-16,0 0 0 0,2 2 0 0,0-1 0 16,3-1 0-16,0-2 0 0,0 2 0 0,0 0 0 15,-2-4 0-15,-3 2 0 0,-2 1 0 0,-1-1 0 16,-2-2 0-16,-2 2 0 0,-2 2 0 0,-1-4 0 15,-3 1 0-15,1 1 0 0,2-2 0 0,-1 2 0 16,2 1 0-16,0 1 0 0,1 1 0 0,0 1 0 16,-1 4 0-16,-2 0 0 0,-1 0 0 0,0 3 0 15,-1 0 0-15,-2 0 0 0,-3 0 0 0,1 0 0 16,-1 0 0-16,-1 1 0 0,-2-2 0 0,1-1 864 16,1 2 128-16,2 0 32 0,0 2 0 0,0 1-832 15,-2 0-192-15,0 0 0 0,1 1 0 0,0 1 0 16,3 2 0-16,0-2 0 0,-1 2 0 0,1-1 0 31,-2 1 0-31,-2 0 0 0,-1 0 0 0,-1-1-768 0,-1 1-208 0,-3 0-48 0,-2 0 0 0,-1-4 832 16,-2 0 192-16,-3-6 0 15,0 0 0-15,0 0-2496 16,0 6-464-16,0-6-96 0,0 0-7792 0</inkml:trace>
  <inkml:trace contextRef="#ctx0" brushRef="#br0" timeOffset="162131.23">11577 13256 34815 0,'0'0'0'0,"-9"2"0"0,-1 1 0 0,-1-2 0 15,1 1 0-15,-1 1 0 0,-5 0 0 0,1 3 0 31,-1 0 0-31,-4 0 0 0,-6 1 0 0,-7 4-832 0,-8 1-144 0,-6 3-48 0,-8 7 0 0,-1-1 832 47,1 5 192-47,-6 1 0 0,-99 36-12336 0</inkml:trace>
  <inkml:trace contextRef="#ctx0" brushRef="#br0" timeOffset="162849.64">12349 15041 34815 0,'0'0'0'0,"-7"0"0"0,7 0 0 0,-7 2 816 0,0-1 160 0,1 4 48 15,1 4 0-15,2 1-832 0,0-2-192 0,2 4 0 0,0-1 0 0,1 3 0 16,2 1 0-16,1 6 0 0,4 36 0 16,-2-23 0-16,1 4 0 0,1 1 0 0,0-3 0 15,0-1 0-15,-1 0 0 0,-1-2 0 0,-1 0 0 16,2 1 0-16,-1 0 0 0,1-1 0 0,-1 6 0 16,0 6 0-16,-2 2 0 0,1-2 0 0,-1-1 0 15,1-5 0-15,-2-3 0 0,2-2 0 0,-1-2 0 31,2-5 0-31,0-3 0 0,1-6 0 0,0-3-768 32,1-3-208-32,0 0-48 0,7-18-13504 0</inkml:trace>
  <inkml:trace contextRef="#ctx0" brushRef="#br0" timeOffset="163764.32">13332 15100 30719 0,'0'0'0'0,"6"3"0"0,0 0 0 0,1 4-832 0,2 1-144 0,-1 2-48 0,0 2 0 0,1 3 832 0,-1 3 192 16,-1 2 0-16,0 5 0 0,-1 2 0 15,0 3 0-15,0 1 0 0,0 1 0 0,-1-2 768 0,0-2 208 0,-1 1 48 16,2-7 0-16,-1 2-832 0,-1 0-192 0,-1-3 0 0,2-1 0 16,-3-4 0-16,-1 1 0 0,-1-1 0 15,2-4 0-15,-2 0 0 0,-2-1 0 0,0-3 0 0,1-3 0 0,0 1 864 16,-1 0 128-16,2-6 32 0,0 0 0 0,0 0-832 16,0 0-192-16,0 0 0 0,0 0 0 0,2-9 0 15,-1-3 0-15,1-1 0 0,1-4 0 0,-1 1 0 16,2-1 0-16,-2-1 0 0,1 0 0 0,0 2 0 15,0-2 0-15,1 3 0 0,0 0 0 0,-1 3 0 16,-1 1 0-16,1 1 0 0,0 4 0 0,-3 6 864 16,5-3 128-16,1 3 32 0,0 3 0 0,1 4-832 15,1 4-192-15,2 2 0 0,-1 4 0 0,2-1 0 16,2 4 0-16,-1 4 0 0,1-2 0 0,0 4 0 16,1 2 0-16,-1 4 0 0,1 5 0 0,-3 0 0 15,-1 1 0-15,-2-5 0 0,-1-3 0 0,-1-5 0 31,0-4 0-31,-1-3 0 0,-1-4 0 0,-2-2-768 16,1-5-208-16,1-1-48 0,-4-6 0 0,6 2 0 0,2-5 0 0,1-5 0 0,-1-4 0 0,1-6 832 31,1-6 192-31,-2-4 0 0,-1-4 0 0,2-2-864 32,1 3-128-32,0 2-32 0,5-14-10240 0</inkml:trace>
  <inkml:trace contextRef="#ctx0" brushRef="#br0" timeOffset="164297.75">14166 15227 34815 0,'0'0'0'0,"-7"0"0"0,0 0 0 0,0 2 0 15,-1-1 0-15,2 4 0 0,1-1 0 0,-1 3 0 31,0 1 0-31,0 4 0 0,1 2 0 0,0 3-832 0,2 6-144 0,-1-2-48 0,1 4 0 0,-1-1 832 16,2-1 192-16,-1-1 0 0,2-1 0 0,1 0 0 16,1 2 0-16,0-2 0 0,1-2 0 0,0 2 0 15,2-4 0-15,-1 1 0 0,2-5 0 0,0-1 0 16,1-1 0-16,-1-4 0 0,3-1 0 0,-1-4 0 31,1-2 0-31,-1-5 0 0,0-1 0 0,-1-1-864 0,-1-3-128 0,-1-1-32 0,-2-3 0 0,-1 0 832 0,-1-2 192 16,-1 3 0-16,0-2 0 0,-2 0 0 0,0 0 0 0,-2-2 0 0,0 2 0 0,2-1 1600 15,0-1 352-15,1 1 80 0,0 2 16 0,0 1-832 16,2 2-144-16,0 4-48 0,0 7 0 0,0 0-816 16,0 0-208-16,0 0 0 0,8 4 0 0,0 4 0 31,1 7 0-31,1 0 0 0,2 1 0 0,0 2-768 31,-1 2-208-31,0-2-48 0,7 13-13504 0</inkml:trace>
  <inkml:trace contextRef="#ctx0" brushRef="#br0" timeOffset="164713.69">14400 15140 38911 0,'0'0'0'0,"0"0"0"0,3 9 0 0,2-4-832 0,1 3-144 0,0 0-48 0,1 1 0 0,1 1 832 31,2 1 192-31,1-2 0 0,0 3 0 0,1 0-864 0,1 0-128 0,0 3-32 0,1 1 0 0,0 4 832 16,0 1 192-16,0-1 0 0,-1 3 0 0,-1-2 0 15,0-1 0-15,-2-2 0 0,-1 0 0 0,-1-3 0 16,1 0 0-16,-3-3 0 0,-2-5 0 0,1-1 768 0,0 0 208 15,-5-6 48-15,0 0 0 0,0 0-832 0,6-4-192 16,-1-4 0-16,-1-2 0 0,0-5 0 0,-1-5 0 0,1-5 0 16,0-7 0-16,-1-2 0 0,2-5 0 0,-2 2 0 0,0 4 0 15,-1 3 0-15,2 1 0 0,-2 5 0 0,0-1 0 0,0 5 0 16,-1 1 0-16,0 2 0 0,0 8 0 0,0-1 0 16,1 1 0-16,-2 9 0 0,0 0 0 0,0 0 0 31,3-6 0-31,-3 6 0 0,0 0 0 0,7 1-768 31,0 1-208-31,1 4-48 0,-1 3 0 0,0 0-816 0,0 3-160 16,0-2-48-16,0-1-8192 0</inkml:trace>
  <inkml:trace contextRef="#ctx0" brushRef="#br0" timeOffset="164981.28">14922 15184 18431 0,'10'-12'0'0,"-6"6"0"0,4 0 0 0,-1-2 1632 16,1 1 336-1,0-1 64-15,2-1 16 0,-2 2-1648 0,-1-1-400 0,-1 0 0 0,-1 0 0 0,-2 0 896 16,0 1 112-16,-2-1 16 0,-1 8 0 0,-2-10 0 31,-2 1 0-31,-2 0 0 0,-1 4 0 0,-2-1-832 0,-2 2-192 0,-1-1 0 0,-1 4 0 0,0 1 0 16,0 0 0-16,0 6 0 0,0 1 0 0,2 5 864 31,2 3 128-31,0 6 32 0,2 2 0 0,1 5-1648 0,1 7-320 0,3 8-64 0,1 5-16 0,2-2 832 0,4 1 192 16,2-4 0-16,1 1 0 0,3-5 0 0,1-3 0 0,2-5 0 0,3-6 0 15,2-3 0 1,2-4 0-16,4-5 0 16,3-7 0-16,2-7-4960 0,1-8-944 0,-4-5-192 0,-3-5-1680 0</inkml:trace>
  <inkml:trace contextRef="#ctx0" brushRef="#br0" timeOffset="166423.49">17726 14439 38911 0,'0'0'0'0,"0"0"0"0,0 0 0 0,0 0 0 16,3 7 0-16,-1 1 0 0,1-2 0 0,-1 1 0 16,1 1 0-16,1-1 0 0,0 4 0 0,2-1 0 15,1-1 0-15,1 5 0 0,0 2 0 0,2 2 0 16,3 1 0-16,1 3 0 0,0 2 0 0,3 7 0 31,1 6 0-31,0 4 0 0,-1 4 0 0,2-3-832 0,2-3-144 0,-2-3-48 0,-2-5 0 0,0-5 832 16,-2-4 192-16,0-2 0 0,-2-2 0 0,-1-6 0 15,-2 0 0-15,0-5 0 0,-2-1 0 0,0-4 0 16,2-2 0-16,-1-4 0 0,1-1 0 0,-1-3 0 0,0-4 0 16,-1-4 0-16,-1-5 0 0,-1-8 0 0,-1-5 0 0,-2-8 0 0,0 1 0 15,-1 0 768 1,2 2 208-16,-1 1 48 0,1 5 0 0,-2 0-832 0,1 1-192 0,-1 3 0 0,1 6 0 0,1-1 0 16,0 5 0-1,-1 2 0-15,1 4 0 0,-1 2 0 0,2 7 0 0,1 1 0 0,1 4 0 0,0 4 0 16,2 5 0-16,0 2 0 0,3 2 0 0,0 5 0 31,0 1 0-31,1 1 0 0,0 3 0 16,0 1-768-16,-1 5-208 0,-2 3-48 0,2 3 0 0,-2-1 832 0,-3 2 192 0,0-4 0 0,0-3 0 0,-2-5 0 15,-2-3 0-15,0-3 0 0,-1-1 0 0,-1-6 0 16,-1-2 0-16,0-2 0 0,0-8 0 16,0 0 0-16,0 0 0 0,6 0 0 0,1 0 0 0,-1-6 0 15,0-2 0-15,0-4 0 0,1-1 0 0,0-7 768 16,-1-2 208-16,2-5 48 0,0 0 0 0,0-3-832 15,-1 0-192-15,0 3 0 0,1 1 0 0,-1 3 864 16,0 3 128-16,-2 0 32 0,-2 3 0 0,1 1-832 16,0-1-192-16,0 0 0 0,-3 2 0 0,0 2 0 15,-1 2 0-15,2 2 0 0,-1-3 0 0,-2 2 0 16,-2-2 0-16,0 3 0 0,0-3 0 0,-2 0 0 47,-2-2 0-47,1-1 0 0,-2-27-17152 0</inkml:trace>
  <inkml:trace contextRef="#ctx0" brushRef="#br0" timeOffset="166931.56">18878 14464 34815 0,'0'0'0'0,"0"-9"0"0,0 9 0 0,1-7 816 0,-1 7 160 0,0 0 48 0,5-5 0 0,-5 5-832 16,0 0-192-16,6 3 0 0,0-1 0 0,-1 2 0 16,-1 2 0-16,0 2 0 0,-1 1 0 0,0 3 864 15,-2 0 128-15,0 0 32 0,0 0 0 0,1 1-832 0,-2 5-192 0,0 0 0 16,0-1 0-16,0 5 0 16,1-1 0-16,0 3 0 15,0 1 0-15,-1 1-768 16,0-2-208-16,0-1-48 0,1-1-15152 15</inkml:trace>
  <inkml:trace contextRef="#ctx0" brushRef="#br0" timeOffset="167155.93">18985 14380 34815 0,'0'0'0'0,"0"0"0"0,0 0 0 0,0 0 816 15,0 0 160-15,5 8 48 0,-2 1 0 0,2 3 0 16,0 3 0-1,-2 3 0-15,0-2 0 0,0 3-832 0,2 3-192 0,-3-1 0 0,-1 3 0 0,2 0 0 47,3-3 0-47,0 3 0 0,-2-3 0 0,1 1-768 0,-1-2-208 0,-1 1-48 0,1-3 0 0,-2-2 832 32,1-4 192-32,-2-3 0 0,0-21-15616 0</inkml:trace>
  <inkml:trace contextRef="#ctx0" brushRef="#br0" timeOffset="167337.43">19176 14144 43007 0,'1'13'0'0,"0"-4"0"0,2 2 0 0,-1 5 0 32,0 3 0-32,2 3 0 0,1 6 0 0,0 1 0 0,0 8 0 0,1-1 0 15,2 1 0-15,0-4 0 16,0 0 0-16,0-1 0 0,1-3 0 0,-2-1-832 47,-1-1-144-47,-1-2-48 0,4 17-15152 0</inkml:trace>
  <inkml:trace contextRef="#ctx0" brushRef="#br0" timeOffset="167999.14">20064 14589 43007 0,'-6'-23'0'0,"4"8"0"0,-1-2 0 0,2-8 0 15,1-6 0-15,0-5 0 0,1-5 0 0,2-5-832 16,0 1-144-16,2 6-48 0,0 0 0 0,1 6 832 0,1 3 192 0,0 3 0 0,1 3 0 0,1 3 0 31,0 3 0-31,1 2 0 0,-1 2 0 0,1 5 0 0,-1 0 0 0,2 3 0 0,-1 3 0 0,2-1 0 16,0 5 0-16,1 4 0 0,0 1 0 0,2 7 0 15,0 7 0-15,-1 5 0 0,0 5 0 0,0 7 0 16,-3 8 0-16,0 5 0 0,-3 2 0 0,0-2 0 16,-4-7 0-16,0-7 0 0,-1-6 0 0,0-4 0 15,-1-7 0-15,-1-2 0 0,1-4 0 0,-1-4 0 16,0 0 0-16,-1-9 0 0,0 0 0 0,0 0 0 15,6-4 0-15,0-4 0 0,0-5 0 0,1-7 0 16,2-11 0-16,1-5 0 0,-1-9 0 0,1 0 768 16,-2 0 208-16,2 1 48 0,2 5 0 0,-3 2-832 15,-1 1-192-15,2 5 0 0,0 2 0 0,-1 1 0 16,-3 7 0-16,-2 3 0 0,2 4 0 0,0 6 0 16,1 3 0-16,1 5 0 0,-1 5 0 0,0 5 0 15,0 6 0-15,0 4 0 0,0 1 0 0,2 4 0 16,0 5 0-16,-1 0 0 0,1 1 0 0,-3 4 0 15,-2 2 0-15,1-1 0 0,0-1 0 0,-2-5 0 32,0-6 0-32,-1-5 0 0,1-4 0 0,-2-4-768 15,0-2-208-15,-1-9-48 0,7-5 0 0,0-5-816 0,-1-8-160 16,1-8-48-16,0-5-11456 0</inkml:trace>
  <inkml:trace contextRef="#ctx0" brushRef="#br0" timeOffset="168382.82">20988 13943 38911 0,'0'0'0'0,"0"0"0"0,-5 6 0 0,0 0 0 15,2 0 0-15,-1 0 0 0,1 0 0 0,-3 0 0 16,-2 0 0-16,1 0 0 0,-1 1 0 0,0 1 0 16,-1 0 0-16,1 2 0 0,0 2 0 0,-1 4 0 31,0 1 0-31,1 1 0 0,1 4 0 0,1-1 0 0,1 0 0 0,1 1 0 0,3-1 0 0,1 2 0 15,1-2 0-15,2-3 0 0,-1-3 0 0,2-1 0 32,2-3 0-32,1 0 0 0,1-5 0 15,0-5-832-15,2-2-144 0,-1-8-48 0,1 0 0 0,0-3 832 16,2-6 192-16,0-1 0 0,1 1 0 0,-1-2-864 0,0-1-128 0,-1-3-32 0,1-1 0 0,-3 1 1648 16,-1-2 320-16,-1 1 64 15,-1 2 16-15,-1-3 0 0,0 1 0 0,-2 1 0 0,0 2 0 0,-1 2 0 16,-1 5 0-16,1 3 0 0,-2 5 0 0,0 7-832 15,0 0-192-15,0 0 0 16,-8 6 0-16,0 7 0 16,-1 7 0-16,-1 1 0 0,1 3 0 0,-2 0-768 15,0-2-208-15,2 1-48 0,1-5 0 0,0 1-1632 16,1 0-336-16,1-5-64 0,0-6-9424 0</inkml:trace>
  <inkml:trace contextRef="#ctx0" brushRef="#br0" timeOffset="168616.02">21229 13155 38911 0,'0'0'0'0,"0"0"0"0,0 0 0 0,0 0 816 15,-3 7 160 1,2 2 48-16,0 0 0 0,0 4-832 0,-2 4-192 0,2 2 0 0,0 7 0 0,1 4 0 16,1 6 0-16,0 6 0 0,2 3 0 0,0-2 864 15,2-4 128-15,1-1 32 0,0 1 0 0,0 4-832 31,1 6-192-31,0 6 0 0,1 7 0 0,1-3-768 0,-1-4-208 0,0-4-48 16,2-3 0-16,-1-9 832 31,1-7 192-31,-2-5 0 0,-8-21-17248 0</inkml:trace>
  <inkml:trace contextRef="#ctx0" brushRef="#br0" timeOffset="168809.12">20964 13714 47103 0,'15'-2'0'0,"-5"-4"0"0,4-2 0 0,4 1-1648 16,4-3-320-16,6 2-64 0,73-49-14752 0</inkml:trace>
  <inkml:trace contextRef="#ctx0" brushRef="#br0" timeOffset="177334.58">17946 15690 30719 0,'17'6'0'0,"-8"-6"0"0,5 2 0 0,5-1 816 15,5 4 160-15,3-1 48 0,4-2 0 0,7-2 0 16,9 0 0-16,10-5 0 0,13 2 0 0,2-6 0 0,0 2 0 15,1-3 0-15,2-3 0 0,5-3-832 0,11-2-192 0,-7 3 0 16,-7-3 0-16,-2 0 0 0,0-3 0 0,0 0 0 0,-1-2 0 16,-5-1 0-16,-7-1 0 0,-10 0 0 15,-8-1 0-15,-6 0 0 16,-5 1 0-16,-4 1 0 0,-4 3 0 0,-4 0-768 16,-2-1-208-16,-2 2-48 0,-3-1 0 0,-1 1 0 31,-1 1 0-31,-1 1 0 0,2-18-13504 0</inkml:trace>
  <inkml:trace contextRef="#ctx0" brushRef="#br0" timeOffset="178341.89">13752 16869 22527 0,'0'0'0'0,"9"-5"0"0,3 0 0 0,3 2 0 16,4-3 0-16,2 2 0 0,1-2 0 0,5 4 1632 16,7 0 336-16,6-2 64 0,10-2 16 0,7-2-832 15,7-3-144-15,-1-3-48 0,-4-2 0 0,7-5 0 16,6-3 0-16,4-2 0 0,1 1 0 0,-4 2-816 16,-8-1-208-16,-3-1 0 0,-3 1 0 0,-1 0 0 15,1 3 0-15,-3-3 0 0,-5 3 0 0,-3-3 0 31,-5 3 0-31,-5-1 0 0,-5 2 0 0,-5-4-768 16,-3 3-208-16,-3-3-48 16,1-42-13504-16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6" units="cm"/>
          <inkml:channel name="Y" type="integer" max="19017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1039" units="1/cm"/>
          <inkml:channelProperty channel="Y" name="resolution" value="1000.3682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5T15:26:01.9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2256" units="cm"/>
          <inkml:channel name="Y" type="integer" max="1504" units="cm"/>
          <inkml:channel name="T" type="integer" max="2.14748E9" units="dev"/>
        </inkml:traceFormat>
        <inkml:channelProperties>
          <inkml:channelProperty channel="X" name="resolution" value="79.1579" units="1/cm"/>
          <inkml:channelProperty channel="Y" name="resolution" value="79.1579" units="1/cm"/>
          <inkml:channelProperty channel="T" name="resolution" value="1" units="1/dev"/>
        </inkml:channelProperties>
      </inkml:inkSource>
      <inkml:timestamp xml:id="ts1" timeString="2022-01-15T15:27:01.771"/>
    </inkml:context>
  </inkml:definitions>
  <inkml:trace contextRef="#ctx0" brushRef="#br0">24121 5122 30719 0,'0'0'0'0,"5"-2"0"0,-5 2 0 0,0 0 0 15,5-1 0-15,-5 1 0 0,0 0 0 0,5 3 816 16,0 0 160-16,0 0 48 0,-1 0 0 0,1 3-832 16,0-3-192-16,1 3 0 0,0 0 0 0,1 1 864 15,1 1 128-15,-1 1 32 0,0 0 0 0,1 3-832 16,0 2-192-16,-1 5 0 0,-1 2 0 0,-1 3 0 15,-2 1 0-15,0 4 0 0,-2-2 0 0,-2 6 864 32,-2 1 128-32,0 1 32 0,-3 2 0 0,-1 11-1648 0,-3 14-320 0,-1 5-64 0,-2 2-16 0,0-9 1648 15,2-3 320-15,-1-6 64 0,1 0 16 0,0 1-832 32,3 5-192-32,0-3 0 0,2-3 0 0,0-3-768 0,1-9-208 0,1-6-48 0,1-6 0 0,2-3 832 31,2-6 192-31,1-3 0 0,2-6 0 0,-1-6-3328 15,-3-3-608-15,8-6-128 0,0-3-7392 0</inkml:trace>
  <inkml:trace contextRef="#ctx0" brushRef="#br0" timeOffset="600.27">23923 5829 22527 0,'-4'14'0'0,"2"-8"0"0,0 0 0 0,1 1-832 0,0 1-144 0,-1-1-48 0,-1 4 0 0,0-4 832 15,-2 1 192-15,-1-2 0 0,-1-2 0 0,-1 1 1600 16,-1-2 352-16,0 3 80 0,-1 0 16 0,1 0 0 16,0-6 0-16,2 0 0 0,1 4 0 0,6-4-1648 15,0 0-400-15,0 0 0 0,-6 2 0 0,6-2 0 16,0 0 0-16,0 0 0 0,0 0 0 0,6 4 0 16,5-2 0-16,2 2 0 0,1-2 0 0,2-2 896 15,0-2 112-15,3-4 16 0,3 2 0 0,4-4-832 0,4-2-192 16,3 4 0-16,4 0 0 0,2-2 0 0,1-1 0 15,-1-3 0-15,-1 0 0 0,-3 0 0 0,-3-1 0 0,-2 1 0 16,-3 0 0-16,-1 0 0 0,-1 0 0 0,-3 1 0 16,-1 1 0-16,-4 2 0 0,-1 2 0 0,-3 2 0 0,-2 1 0 0,-3 0 0 31,-1 0 0-31,-1 3 0 0,-6 0 0 0,6 0-768 31,0-3-208-31,-6 3-48 0,8 6-13504 0</inkml:trace>
  <inkml:trace contextRef="#ctx0" brushRef="#br0" timeOffset="1156.02">24769 5991 30719 0,'0'0'0'0,"-7"0"0"0,-1 3 0 0,8-3 816 16,0 0 160-16,-6 2 48 0,1 4 0 0,0-2-832 0,5-4-192 16,-2 6 0-16,4 1 0 0,0 1 0 0,1 0 0 0,0 2 0 0,2-1 0 0,0 3 0 15,1 2 0-15,1 4 0 0,2 4 0 0,1 5 0 16,-2 6 0-16,1 0 0 0,-1 3 0 0,-1 0 0 16,1-6 0-16,-1 1 0 0,-1-1 0 15,-1-4 0-15,0-4 0 0,-2-7 0 0,1-1 0 0,-2-2 0 16,1-2 0-16,-1-5 0 0,-2-5 0 0,0 0 864 15,0 0 128-15,0 0 32 0,0 0 0 0,0 0-832 32,0 0-192-32,5-5 0 0,-2-5 0 0,0-2-768 0,-2-2-208 15,0-1-48-15,-1-6 0 0,1-1 1648 0,1-2 320 0,0-6 64 0,0-2 16 0,1-2-832 16,1-2-192-16,2-1 0 0,2 3 0 0,0 3 0 16,1 4 0-16,2 1 0 0,0 3 0 0,1 3 0 15,-1 1 0-15,1 1 0 0,1 4 0 0,-1-2 0 31,1 1 0-31,-1 3 0 0,0 0 0 0,0 0-768 16,0 3-208-16,-2-2-48 0,0 4 0 0,-2 1-816 16,-1 1-160-16,-1 1-48 0,-6 4-9824 0</inkml:trace>
  <inkml:trace contextRef="#ctx0" brushRef="#br0" timeOffset="1815.98">25456 5991 34815 0,'0'0'0'0,"-7"-1"0"0,0 1 0 0,0-2 0 15,7 2 0-15,-8 0 0 0,-1 2 0 0,1-1 0 16,0 2 0-16,-1 3 0 0,2 1 0 0,-1 1 0 15,0 0 0-15,-2 4 0 0,1 4 0 0,-1 2 0 16,2 3 0-16,-2 3 0 0,1 3 0 0,-1 3 0 16,1 0 0-16,2 0 0 0,1 0 0 0,1-6 0 15,0-3 0-15,2-3 0 0,0-3 0 0,2-3 0 16,1-2 0-16,1-4 0 0,-1-6 0 0,0 0 0 16,0 0 0-16,6-3 0 0,0-3 0 0,0-3 0 15,0-4 0-15,0-5 0 0,-1-5 0 0,0-4 0 16,-1-2 0-16,1-3 0 0,-1 3 0 0,-1 0 0 0,0 3 0 15,-1 1 0-15,0 3 0 0,2 3 816 0,-1 1 160 16,1-1 48-16,1 1 0 0,-2 4-832 0,1 0-192 16,-1 3 0-16,1 5 0 0,-4 6 0 0,0 0 0 0,0 0 0 15,6 3 0-15,1 6 0 0,3 4 0 0,0 1 0 16,2 2 0-16,4 5 0 0,1 3 0 0,2 5 0 0,2 6 0 16,0 3 0-1,3-1 0-15,1-2 0 0,0-5 0 16,-2-6-768-16,1-3-208 0,-1-3-48 0,-2-6 0 15,-1-8-1632-15,0-4-336 0,-2-4-64 0,-1-8-16 0,-3-5-816 16,-2-5-160-16,-3-6-48 0,1-1 0 0,-2-1 4096 31,-1-2 832-31,0 3 144 0,6-12-4464 0</inkml:trace>
  <inkml:trace contextRef="#ctx0" brushRef="#br0" timeOffset="2163.69">25960 5945 26623 0,'0'0'0'0,"0"0"0"0,0 0 0 0,0 0 1632 15,0 0 336-15,0 0 64 0,0 0 16 0,0 0-1648 16,0 0-400-16,0 0 0 0,0 0 0 0,0 0 896 16,-3-8 112-16,3 8 16 0,0 0 0 0,0 0-832 15,0 0-192-15,0 0 0 0,0 0 0 0,0 0 0 16,4 6 0-16,0 0 0 0,-1 0 0 0,-1 5 0 16,2 1 0-16,-2 4 0 0,2-2 0 0,0 5 0 15,-1 2 0-15,-1 5 0 0,1 2 0 0,0-1 0 16,1-1 0-16,1-1 0 0,-1-5 0 0,2-1 0 0,0-4 0 15,1-6 0-15,2-1 0 0,0-3 0 16,2-3 0-16,1-4 0 0,1-4 0 0,0-5 864 0,1-6 128 16,0-6 32-16,-1-2 0 0,2 0-832 0,3-3-192 0,-1-1 0 0,1 2 0 15,0-5 0-15,0-4 0 0,-2-4 0 0,0-5 0 0,-1-6 0 16,1-9 0-16,0 3 0 16,1 6 0-16,0 4 0 15,-2 8 0-15,-2 5 0 0,-3 10 0 16,-3 0-768-16,-3 4-208 0,0 4-48 0,-2 4 0 0,1 3 832 15,0 3 192-15,-3 6 0 0,0 0 0 16,0 0-1680-16,7 2-304 0,-1 4-48 0,0 4-16 0,0-1-3264 16,0 3-672-16,-1 2-128 0,0-1-32 15</inkml:trace>
  <inkml:trace contextRef="#ctx0" brushRef="#br0" timeOffset="2569.38">26574 5825 6143 0,'9'16'0'0,"-5"-8"0"0,0 1 0 0,0-2 0 15,-1 1 0-15,0-2 0 0,-1 1 0 0,-2-7 1632 16,3 6 336-16,-3-6 64 0,0 0 16 0,0 0 816 15,0 0 160-15,6 0 48 0,1 0 0 0,-1-3-1648 16,-6 3-320-16,4-3-64 0,2-3-16 0,-6 6 0 16,5-4 0-16,-5 4 0 0,6-3 0 0,-6 3-816 15,5-5-208-15,-5 5 0 0,6-4 0 0,0 1 0 16,1-3 0-16,-1 1 0 0,0 2 0 0,0-1 0 16,-1-1 0-16,3 4 0 0,-1-1 0 0,0-1 0 15,0-3 0-15,-1 2 0 0,-6 4 0 0,6-6 0 16,0 0 0-16,-1-3 0 0,0 3 0 0,0-2 0 15,-1-3 0-15,-1 1 0 0,1 0 0 0,-3-2 0 0,-1-2 0 0,-2 1 0 16,-2 1 0-16,-1 0 864 0,1 0 128 16,-2 3 32-16,-1-1 0 0,-3 2-832 0,-1 0-192 0,0 2 0 15,0 2 0-15,-1 4 0 0,-1 4 0 0,-1 4 0 16,1 2 0-16,0 5 0 0,-1 8 0 0,3 4 0 16,0 4 0-16,1 2 0 0,2 0 0 0,0 2 0 0,2-1 0 15,1-1 0-15,3 0 0 0,2 0 0 0,2 2 0 0,3 5 0 16,2 5 0-16,3-4 0 0,3 0 0 0,1-6 0 15,1-7 0-15,2-5 0 16,1-4 0-16,2-4 0 16,2-7 0-16,1-8 0 0,0-6 0 0,1-6-768 31,4-9-208-31,1-9-48 0,27-51-13504 0</inkml:trace>
  <inkml:trace contextRef="#ctx0" brushRef="#br0" timeOffset="2830.9">27110 5069 30719 0,'0'0'0'0,"0"0"0"0,0 6 0 0,0 2 816 16,1 2 160-16,2 1 48 0,-1 4 0 0,0-2 0 16,1 3 0-16,-1 6 0 0,1 2 0 0,0 0-832 15,3 6-192-15,-1 1 0 0,0 1 0 0,1 1 0 16,-1 3 0-16,3-2 0 0,0 2 0 0,0 2 0 15,1 2 0-15,-4 8 0 0,0 3 0 0,0 2 0 32,0 2 0-32,-2-4 0 0,-2-2 0 0,1-10-1600 0,1-7-352 15,1-7-80-15,1-5-16 0,-2-7-816 16,1-5-160-16,-4-8-48 16,12-35-6144-16</inkml:trace>
  <inkml:trace contextRef="#ctx0" brushRef="#br0" timeOffset="3017.83">27615 5532 34815 0,'12'20'0'0,"-8"-8"0"15,4 2 0-15,-1 8 0 0,2 2 0 0,-2 9 0 0,-1 1 0 0,0 2 816 32,0 2 160-32,-1-2 48 0,-2 0 0 0,-1-3-1648 15,-2-3-320-15,-3-3-64 0,0-2-16 0,-2-3 0 16,-1-5 0-16,0-2 0 0,0-4 0 0,-1-3-816 31,-1-4-160-31,-2-4-48 0,-20-29-8192 0</inkml:trace>
  <inkml:trace contextRef="#ctx0" brushRef="#br0" timeOffset="3169.29">27590 5119 30719 0,'0'0'0'0,"7"0"0"16,2 0 0-16,1 0 0 0,-1-3 0 0,1 2 0 31,1 0 0-31,-2 0 0 0,1-3 0 0,-1 2-832 16,1-1-144-1,-2 1-48-15,10 22-10240 0</inkml:trace>
  <inkml:trace contextRef="#ctx0" brushRef="#br0" timeOffset="3679.97">28111 5635 14335 0,'11'37'0'0,"-7"-19"0"0,1 1 0 0,1 3 0 16,0 1 0-16,-1-2 0 0,-2-1 0 15,0-5 0-15,-1-2 0 0,-1-1 0 0,2-4 0 0,-3-2 2448 16,0-6 496-16,0 0 112 0,0 0 16 0,-4-8-832 16,1-5-144-16,0-4-48 0,1-2 0 0,1-7-816 15,1-4-160-15,1-1-48 0,0-2 0 0,0 3-816 16,2-1-208-16,-1 4 0 0,3 3 0 0,-1-3 0 16,1-1 0-16,1 3 0 0,1 1 0 0,0-1 0 15,3 1 0-15,1 0 0 0,3 3 0 0,0 1 0 16,3 4 0-16,0 5 0 0,2 1 0 0,2 4 0 15,-1 4 0-15,-1 4 0 0,-1 6 0 0,-2 8 0 16,1 3 0-16,-3 5 0 0,-3 1 0 0,-3 3 0 16,-2-1 0-16,-2 3 0 0,-3 1 0 0,-2 6 0 15,-3 7 0-15,-2 1 0 0,-1 1 0 0,-1-6 0 16,-2-3 0-16,1-7 0 0,0-5 0 0,1-5 0 16,0-8 0-16,1-3 0 0,2 0 0 0,5-9 864 15,0 0 128-15,-1-9 32 0,3-2 0 0,3-5-832 16,3-4-192-16,4-3 0 0,3-3 0 0,4-3 0 15,3-1 0-15,2 1 0 0,2 1 0 0,1 3 0 16,1-2 0-16,0 3 0 0,-3-2 0 0,-2 7 0 16,-1 3 0-16,-2 6 0 0,-2 3 0 0,-2 4 0 0,1 6 0 0,-2 3 0 15,0-1 0-15,-2 5 0 0,0 4 0 0,-1 3 0 16,0 3 0-16,-1 4 0 0,0-1 0 16,-1 5 0-16,-1-3 0 0,-2 1 0 15,-1-2 0 1,-2-3 0-16,-2 3 0 0,-1-6-768 0,-2-3-208 0,-1-2-48 0,-1-2 0 0,1-5-816 15,2-6-160-15,0 0-48 0,-4-9 0 0,3-8 832 0,2-7 144 0,3-1 48 0,2-5 0 0,2 0 816 47,3 3 208-47,2 1 0 0,23-7-10688 0</inkml:trace>
  <inkml:trace contextRef="#ctx0" brushRef="#br0" timeOffset="4082.21">29189 5494 30719 0,'0'0'0'0,"0"0"0"0,0 0 0 0,-2-8 816 15,-3-1 160-15,-1 3 48 0,-1 3 0 0,-1 0 0 16,-1 2 0-16,0 5 0 0,-2 2 0 0,0 0-832 16,1 0-192-16,-1 2 0 0,-1 3 0 0,3-1 0 15,0 0 0-15,2 2 0 0,1 0 0 0,3 1 0 16,1 1 0-16,4-2 0 0,0 0 0 0,3-3 0 31,2-1 0-31,2-2 0 0,3-2 0 0,0-3 0 0,0-2 0 0,2-5 0 0,2 0 0 0,2-4 0 16,2-1 0-16,2-1 0 0,2-4 0 0,1 0 0 15,0-1 0-15,-1-1 0 0,-3 0 0 0,0-3 0 16,0-3 0-16,-2 1 0 0,-3-5 0 0,0 1 0 16,-2-5 0-16,-1 1 0 0,-2-2 0 0,-1 3 0 15,1 4 0-15,-2 5 0 0,1 5 0 0,-3 7 0 0,-1 3 0 0,0 3 0 16,0 9 0-16,-1 6 0 0,-1 6 0 0,2 6 0 16,0 3 0-16,0 6 0 0,0 1 0 0,1 1 0 0,2 1 0 15,-1-2 864-15,0-2 128 0,0-1 32 0,3 1 0 16,-3 3-832-16,0 9-192 0,-2 1 0 0,-1 6 0 15,-1-6 0-15,-3-2 0 0,-4-2 0 0,-6-2 0 16,-4-5 864-16,-5-5 128 0,-10-5 32 0,-11-3 0 0,-15-3-832 31,-13 0-192-31,-2-3 0 0,4-2 0 0,-4-2-768 32,-5-7-208-32,-2-4-48 0,-87-26-16784 0</inkml:trace>
  <inkml:trace contextRef="#ctx0" brushRef="#br0" timeOffset="5181.46">24355 7446 34815 0,'0'0'0'0,"0"0"0"0,-3 8 0 0,1 2-832 0,0-1-144 0,0 3-48 0,1 2 0 0,-1 2 1648 0,-2 1 320 0,-1 2 64 0,2 4 16 16,-2 2-832 0,0 2-192-16,1 5 0 0,0 1 0 0,2 1 864 0,1 1 128 0,1 0 32 0,0 3 0 15,0 3-832-15,0 8-192 0,0 2 0 0,0 10 0 16,0 2 0-16,1-1 0 0,1-3 0 0,0-6 0 15,1-2 0 1,-2 0 0-16,0 0 0 16,0 6 0-16,-1-5-768 15,-1-1-208-15,-1-4-48 0,-5-1-13504 16</inkml:trace>
  <inkml:trace contextRef="#ctx0" brushRef="#br0" timeOffset="5418.42">24022 8282 38911 0,'28'4'0'0,"-14"-4"0"0,6 0 0 0,5 0 0 31,5-2 0-31,2-4 0 0,0 0 0 0,0 0-832 15,-1-2-144-15,-3 1-48 0,-2-3 0 0,-1-2 0 16,1 2 0-16,-1-2 0 0,1-1 0 0,-1-3-816 16,0-2-160-16,-1 1-48 0,0-1 0 0,-3 2 0 15,-1 1 0-15,-2 1 0 0,-1-1-4912 0</inkml:trace>
  <inkml:trace contextRef="#ctx0" brushRef="#br0" timeOffset="5869.01">24653 8001 30719 0,'15'16'0'0,"-8"-7"0"0,2 6 0 0,-1 2-832 16,1 5-144-16,0 1-48 0,-1 5 0 0,0-2 0 0,1 2 0 0,-2 2 0 0,0 0 0 0,0-3 1648 31,0 3 320-31,1-3 64 0,2-2 16 0,-2 3 816 0,0 0 160 0,1 1 48 0,-1 2 0 0,0-1-1648 16,0-3-400-16,-1 1 0 0,0-5 0 0,-1-4 0 16,-2-2 0-16,1-2 0 0,-1-5 0 0,-1-2 896 15,1-2 112-15,-4-6 16 0,0 0 0 0,0 0-832 16,6-2-192-16,0-4 0 0,-1-4 0 0,-1-2 0 15,0-2 0-15,-1-1 0 0,2-4 0 0,-1-4 0 16,-1 1 0-16,1-2 0 0,-1 0 0 0,1 0 0 16,1-3 0-16,1-3 0 0,0-3 0 0,0-6 864 31,-2-8 128-31,2-6 32 0,3-4 0 0,-1 2-1648 0,1 6-320 16,2 7-64-16,2 8-16 0,0 5 0 0,1 7 0 15,3-2 0-15,2 6 0 0,1 3 0 16,2 3 0-16,0 2 0 0,26 22-11872 15</inkml:trace>
  <inkml:trace contextRef="#ctx0" brushRef="#br0" timeOffset="6248.46">25676 8038 22527 0,'-11'-7'0'0,"5"1"0"0,-1-3 0 0,-2 0 1632 31,-4 0 336-31,-3-2 64 0,0 2 16 0,-2-3-832 0,0 2-144 0,-1 2-48 0,0 1 0 0,0 2-816 16,0 4-208-16,-1-2 0 0,1 6 0 0,0 0 0 15,0 6 0-15,1 1 0 0,1 5 0 0,2 5 0 16,2 7 0-16,0 6 0 0,1 3 0 16,3 3 0-16,0-2 0 0,2-1 0 0,1-6 0 0,3 0 0 15,1 0 0-15,2-6 0 0,0-1 0 0,0-4 0 32,3 2 0-32,-1-6 0 0,2-6 0 0,-2 0 0 0,2-3 0 0,-4-6 0 0,6 0 0 0,1-3 0 15,2 0 0-15,1-6 0 0,0 0 0 0,1-5 0 31,1-2 0-31,1-3 0 0,1-1 0 0,-1-1 864 0,0-3 128 0,0-2 32 0,-1 1 0 0,-1 1-832 16,0 3-192-16,-2 1 0 0,0 4 0 0,-1 7 0 16,0 0 0-16,0 8 0 0,1 2 0 0,0 8 0 15,1 3 0-15,-1 5 0 0,2 2 0 0,0 2 0 32,0 0 0-32,0-1 0 0,0-1 0 0,0-3-768 31,0-1-208-31,0-1-48 0,5-4-13504 0</inkml:trace>
  <inkml:trace contextRef="#ctx0" brushRef="#br0" timeOffset="6614.73">25835 8001 34815 0,'0'0'0'16,"0"0"0"-16,0 0 0 0,0 0 0 0,7 3 0 0,-1 1 0 0,-1 4 0 0,1 1 816 15,1 7 160-15,0-1 48 0,0 5 0 0,2 4-832 16,0 3-192-16,1-2 0 0,0 1 0 0,1 2 0 16,-2-1 0-16,1-2 0 0,-1-1 0 0,0-2 0 15,-1-1 0-15,-1-2 0 0,-1-1 0 0,0-2 0 16,-1-1 0-16,-2-3 0 0,0-1 0 0,-2-5 0 16,-1-6 0-16,0 0 0 0,0 0 0 0,0 0 0 15,-2-6 0-15,-3-6 0 0,0-2 0 0,-1-5 0 16,1-5 0-16,-1-6 0 0,0-7 0 0,1-8 0 15,0-8 0-15,1-2 0 0,2 4 0 0,-1 4 0 32,1 2 0-32,1 2 0 0,1-2 0 0,0 3-768 0,0 3-208 0,0 6-48 0,0 3 0 0,-1 9 1648 31,0 3 320-31,1 6 64 0,0 6 16 0,0 6-1648 16,0 0-320-16,3 8-64 0,3 5-16 0,1 3 0 15,1 4 0 1,3-2 0-16,26 15-11872 0</inkml:trace>
  <inkml:trace contextRef="#ctx0" brushRef="#br0" timeOffset="6850.42">26274 7938 26623 0,'17'-6'0'0,"-10"3"0"0,3-2 0 0,3 2 816 0,3-3 160 0,3 2 48 0,1-2 0 0,1 0 0 16,0 0 0-16,0-2 0 0,1-2 0 0,-2 1-832 15,-1 1-192-15,-2-2 0 0,-3 2 0 0,-3-2 0 16,-3 2 0-16,-3 1 0 0,-4-3 0 0,-4 2 864 16,-1 2 128-16,-5 3 32 0,-1 3 0 0,-3 0 0 15,-3 1 0-15,0 5 0 0,-2 4 0 0,-2 6-832 16,-1 2-192-16,2 3 0 0,3 3 0 0,-1 3 0 15,2 9 0-15,0 4 0 0,4 8 0 0,2-1 0 16,3-1 0-16,2-2 0 0,1-5 0 0,3-5 0 16,4-3 0-16,1-5 0 0,0-7 0 0,5-5 0 31,4-2 0-31,5-9 0 0,4-3 0 0,3-8-1600 16,2-5-352-16,1-12-80 0,1-5-13120 0</inkml:trace>
  <inkml:trace contextRef="#ctx0" brushRef="#br0" timeOffset="7027.7">26860 7187 34815 0,'2'25'0'0,"-1"-11"0"0,0 4 0 0,1 1 816 16,1 1 160-16,2 1 48 0,1 3 0 0,0-2-832 15,1 1-192-15,0 1 0 0,3 3 0 0,0 10 864 16,1 11 128-16,-2 6 32 0,0 7 0 0,-3-2-832 15,-2-4-192 1,-1-4 0-16,-3-4 0 0,-3 1-768 0,-1 3-208 0,-2-2-48 16,-3-2-15152-16</inkml:trace>
  <inkml:trace contextRef="#ctx0" brushRef="#br0" timeOffset="7956.64">23209 5996 38911 0,'0'0'0'0,"0"0"0"16,0 0 0-16,0 0-832 0,-10 0-144 0,0 0-48 0,-2 0 0 0,-4 1 0 16,0 2 0-16,-3-1 0 0,-2 3 0 0,-2 0 832 0,-2-3 192 0,0 3 0 0,3 3 0 0,-2-2 0 15,-1-3 0-15,-2 2 0 0,-1 2 0 0,1 2 0 16,0 0 0-16,-1 3 0 0,1 6 0 0,2 1 0 16,3 7 0-16,3 1 0 0,3 5 0 0,5 3 0 15,4 0 0-15,5 1 0 0,3-3 0 0,5 0 0 16,4 1 0-16,1-2 0 0,2 1 0 0,2 6 0 15,-1 10 0-15,0 2 0 0,2 4 0 0,-2 0 0 32,-1 0 0-32,-1-4 0 0,0-2 0 0,-2 2-864 0,1 6-128 0,-1 2-32 0,-2 3 0 0,-1-4 832 15,-1-3 192-15,0-4 0 0,0-3 0 0,0-5 0 16,-2 1 0-16,1-1 0 0,0 4 0 0,1 4 768 16,2 1 208-16,1 0 48 0,0-3 0 0,2-3 0 15,1-4 0-15,-1 0 0 0,1-7 0 0,0 5-832 16,0 5-192-16,-1-3 0 0,-1 6 0 0,1-3 0 0,-1-2 0 15,-2-4 0-15,-1-7 0 0,-1-1 0 16,-1-6 0-16,-2-3 0 0,1 0 0 0,-2-4 0 0,1-3 0 0,-2-1 0 0,1-1 0 16,-1-1 0-16,1 0 0 15,0-4 0-15,0 2 0 0,1-1 864 0,-1 0 128 0,0-2 32 0,1 1 0 0,-2 0-832 16,0 2-192-16,-1-1 0 0,0 0 0 16,-1 0 0-16,-1 1 0 0,-1-1 0 0,2 2 0 0,0-2 0 15,0 0 0-15,0 0 0 0,1-2 0 0,1 2 0 16,2-1 0-16,3 1 0 0,4-3 0 0,2 2 0 15,2-1 0-15,4 0 0 0,2-1 0 0,2-3 0 16,2 0 0-16,-1-3 0 0,-2 0 0 0,2-4 0 16,2-2 0-16,-2 0 0 0,1-2 0 0,-1-2 0 31,-1 1 0-31,2-3 0 0,1-3 0 0,1 0-1600 16,1 3-352-16,-1-3-80 0,-2-3-11472 0</inkml:trace>
  <inkml:trace contextRef="#ctx0" brushRef="#br0" timeOffset="8388.9">23445 8396 34815 0,'0'0'0'0,"6"0"0"0,2-2 0 0,3 2 0 32,3 0 0-32,5 0 0 0,5 0 0 0,3 0-832 15,3 2-144-15,2 0-48 0,3 0 0 0,-1 5 1648 16,-1 2 320-16,-1 3 64 0,-2 1 16 0,-4 4-832 0,-3 7-192 0,-4 3 0 0,-4 4 0 0,-1 7 0 16,-1 4 0-16,-3 1 0 0,-3-2 0 0,-2-2 864 15,-3 1 128-15,-3 0 32 0,-3 4 0 0,-3 2-832 31,-1 8-192-31,-4-1 0 0,-4-1 0 0,-5-4-1600 16,-1-10-352-16,-8-5-80 0,-4-5-11472 0</inkml:trace>
  <inkml:trace contextRef="#ctx0" brushRef="#br0" timeOffset="9035.62">23283 5522 34815 0,'-13'3'0'0,"5"-1"0"0,1-2 0 0,-1 4 0 15,-2-1 0-15,0 3 0 0,-2 3 0 0,0 0 0 16,-1 0 0-16,0 2 0 0,2-1 0 0,2 2 0 16,0-3 0-16,3 3 0 0,3 0 0 0,2 0 816 0,3 0 160 0,3 3 48 0,2 0 0 0,4 3-832 31,3 2-192-31,3 3 0 0,3 3 0 0,1-2 0 0,3 1 0 0,0 1 0 0,1 1 0 16,-2 0 0-16,-3-2 0 0,-2 2 0 0,-2-4 0 0,-4 1 0 31,-5 1 0-31,-4 2 0 15,-4 7 0-15,-5 7 0 16,-3 7 0-16,-8 0 0 0,-71 58-15520 16</inkml:trace>
  <inkml:trace contextRef="#ctx0" brushRef="#br0" timeOffset="23618.3">30178 5488 22527 0,'59'-18'0'0,"-25"10"0"0,119-65-9024 0</inkml:trace>
  <inkml:trace contextRef="#ctx0" brushRef="#br0" timeOffset="25462.71">27489 7893 22527 0,'43'-3'0'0,"-22"-3"0"0,5 0 0 0</inkml:trace>
  <inkml:trace contextRef="#ctx0" brushRef="#br0" timeOffset="30746.1">22790 7443 22527 0,'0'0'0'0,"0"0"0"0,0 0 0 0,0 0 0 15,0 0 0-15,0 0 0 0,0 0 0 0,-8 0 0 16,-2-1 0-16,-2 1 0 0,-2-2 0 0,-1 1 816 16,-2 1 160-16,-2 0 48 0,-2 0 0 0,-2 0 0 15,-2 1 0-15,0 1 0 0,-1-2 0 0,2 3 0 16,2 1 0-16,-1 2 0 0,1 0 0 0,0 0-832 15,2 2-192-15,-3-2 0 0,0 1 0 0,-5 2 0 16,0 0 0-16,-3 2 0 0,-3 1 0 0,-2 1 0 16,-2 2 0-16,1 2 0 0,2-2 0 0,1 3 0 15,6-1 0-15,-1-1 0 0,2 0 0 0,1-1 0 32,3 1 0-32,2-2 0 0,1-2 0 0,0 0-768 31,1 0-208-31,1-5-48 15,-7-7-11872-15</inkml:trace>
  <inkml:trace contextRef="#ctx0" brushRef="#br0" timeOffset="31166.27">22373 7418 14335 0,'0'0'0'0,"0"0"0"0,0 0 0 0,0 0 0 16,0 0 0-16,0 0 0 0,0 0 0 0,0 0 0 15,0 0 0-15,0 0 0 0,0 0 0 0,0 0 816 16,0 0 160-16,0 0 48 0,0 0 0 0,6-6-832 16,1 3-192-16,2-3 0 0,0 1 0 0,3-1 0 15,2-1 0-15,0 1 0 0,2 3 0 0,2-3 0 16,3 0 0-16,2 0 0 0,2 0 0 0,1 4 864 16,2 2 128-16,-1 2 32 0,0-1 0 0,-1 4 0 15,0 1 0-15,-4 3 0 0,-3 0 0 0,-2 0-832 0,-2 3-192 16,-3 0 0-16,-5 3 0 0,-3 1 864 0,-5 4 128 0,-5 2 32 15,-6 8 0-15,-7 6-832 16,-7 9-192-16,-5-2 0 0,-3-2 0 16,-2 1-768-16,0-1-208 0,2-2-48 15,2-2-10240-15</inkml:trace>
  <inkml:trace contextRef="#ctx0" brushRef="#br0" timeOffset="34887.56">17831 6916 26623 0,'0'0'0'0,"0"0"0"0,0 0 0 0,-3 6 0 15,3-6 0-15,-1 6 0 0,1 0 0 0,1 1 0 16,1 1 0-16,-1 2 0 0,-1 1 0 0,1 2 816 15,3 1 160-15,-1 1 48 0,0 4 0 0,0 2-832 16,3 2-192-16,1 1 0 0,1 1 0 0,2 5 0 16,3 1 0-16,1 2 0 0,2 1 0 0,0 3 864 15,3-1 128-15,-1 0 32 0,-1 2 0 0,-1 9-832 16,1 10-192-16,-2 3 0 0,-1 2 0 0,-3-1 0 31,1-4 0-31,-1-5 0 0,0-5 0 0,-2-2-768 16,1 0-208-16,-2-3-48 15,-1-3 0-15,-2-3 0 16,-2-3 0-16,1-3 0 0,-5-9-10240 0</inkml:trace>
  <inkml:trace contextRef="#ctx0" brushRef="#br0" timeOffset="35172.83">17743 7773 30719 0,'0'0'0'0,"0"0"0"16,0 0 0-16,7 3 0 0,4-1 0 0,1-1 0 0,1-1 0 0,2 0 0 16,5-1 0-16,1-1 0 0,0-3 0 0,3-2 0 15,3-1 0-15,0-2 0 0,1-3 0 0,-1 0 0 16,1 0 0-16,0-3 0 0,-2-1 0 0,-2-1 0 15,-3-2 0-15,-1-2 0 0,0 1 0 0,0-3 0 32,2 3 0-32,0-1 0 0,5 5 0 0,0-2-1648 15,3 2-320-15,-1 2-64 0,1 2-8208 0</inkml:trace>
  <inkml:trace contextRef="#ctx0" brushRef="#br0" timeOffset="35585.64">18502 7268 30719 0,'0'0'0'0,"2"7"0"0,3 3 0 0,1 2 0 0,0 1 0 0,2 3 0 0,4 4 0 0,-1-1 0 15,-1 1 0-15,2 2 0 16,2 4 0-16,-2 2 0 0,-2 8 0 0,-1 5 0 0,3 4 0 0,-2 3 0 15,-3 1 0-15,0-7 0 0,2 0 0 0,-2-6 0 16,-1-3 0-16,0-6 0 0,-1-3 0 16,-1-6 816-16,-2-3 160 0,-1-2 48 0,-1-2 0 15,1-5-832-15,-1-6-192 0,0 0 0 0,0 0 0 0,0 0 864 16,0 0 128-16,4-6 32 0,1 0 0 0,-3-5-832 16,-2-2-192-16,0-2 0 0,1-7 0 0,-1-4 0 15,-2-5 0-15,1-4 0 0,1-9 0 0,0-1 0 16,-2-2 0-16,2 3 0 0,3 5 0 0,-2 5 0 31,-2-1 0-31,1 5 0 0,2 0 0 0,-1 3-768 0,-1 2-208 16,2 2-48-16,0 6 0 0,0 3 832 15,1 0 192-15,1 3 0 0,5 4 0 0,0 2-864 32,2 1-128-32,3 2-32 0,25-6-11872 0</inkml:trace>
  <inkml:trace contextRef="#ctx0" brushRef="#br0" timeOffset="35938.8">19172 7256 26623 0,'0'0'0'0,"-7"1"0"0,1 4 0 0,-1 1 816 16,-1 1 160-16,0 3 48 0,1 3 0 0,-3 2-832 15,-2 3-192-15,3-1 0 0,2 2 0 0,-2-1 0 0,0 0 0 0,2 0 0 16,3 0 0-16,0 1 0 0,1 1 0 0,2-2 0 15,3 1 0-15,-1-2 0 0,-1 1 0 0,3-2 0 0,0-3 0 0,1-3 0 16,1 0 0-16,-1-4 0 0,2 0 0 0,-6-6 0 16,6-4 0-16,0-2 0 0,1-2 0 0,-1-2 0 15,-2-1 0-15,0-4 0 0,2 2 0 0,-1-2 0 16,-1 1 0-16,-2 2 0 0,0-3 0 0,0 5 0 16,-4-2 0-16,2 0 0 0,0 3 0 0,-1 0 0 15,-2 0 0-15,-1-2 0 0,2 4 0 0,-1 1 864 16,3 6 128-16,0 0 32 0,0 0 0 0,0 0-832 15,0 0-192-15,0 6 0 0,0 1 0 0,2 1 0 32,0 4 0-32,2-2 0 0,1 4 0 0,1-2-768 15,-1-1-208-15,1 0-48 0,1 4 0 0,0-3-816 16,0-1-160-16,1 1-48 0,-1-6-8192 0</inkml:trace>
  <inkml:trace contextRef="#ctx0" brushRef="#br0" timeOffset="36270.69">19387 7250 26623 0,'0'0'0'0,"4"6"0"0,1 3 0 0,1 3 816 16,2 0 160-16,1 2 48 0,1 2 0 0,1-1 0 15,2 1 0-15,-2-1 0 0,1 2 0 0,3-2-832 0,1 3-192 0,0 0 0 16,-2 1 0-16,-1 1 0 15,0 1 0 1,-2-3 0-16,-2-3 0 0,0-3-768 0,-1 0-208 0,-1-5-48 0,0-2 0 0,-2-1 1648 0,-5-4 320 0,0 0 64 0,0 0 16 0,0 0-832 16,3-9-192-16,0 2 0 0,-3-1 0 0,0-2 0 15,0 1 0-15,-1-2 0 0,-1 2 0 0,2-3 864 16,2 0 128-16,-1-1 32 0,0-1 0 0,0-2-832 16,2-5-192-16,-1-3 0 0,-1-2 0 0,1-3 0 15,2 0 0-15,0-3 0 0,0 2 0 0,1 2 0 31,2 1 0-31,2 3 0 0,0 2 0 0,3-2-768 16,3 3-208-16,2-3-48 0,2 3-13504 0</inkml:trace>
  <inkml:trace contextRef="#ctx0" brushRef="#br0" timeOffset="38686.99">25794 3998 14335 0,'0'0'0'0,"5"2"0"0,3 4 0 0,-1-1 0 0,1 2 0 0,0 3 0 0,2-3 0 0,-2 3 0 16,-1 0 0-16,0-1 0 0,1 3 0 0,-3-2 0 15,1 1 0-15,0-1 0 0,0 2 0 0,-1-1 1632 16,0 1 336-16,-2-3 64 0,2-1 16 0,-1 0-832 15,-1-3-144-15,1 1-48 0,-4-6 0 0,5 3 0 16,0-3 0-16,3 0 0 0,0-3 0 0,1 0 0 16,2-2 0-16,2-2 0 0,4-1 0 0,3-2 0 15,4 1 0-15,2-3 0 0,1-2 0 0,2-4-816 32,0-6-208-32,1-3 0 0,-2-4 0 0,3-8-768 15,1-6-208-15,2-7-48 0,1 1 0 0,1 2-816 31,-1 6-160-31,-2 6-48 0,0-13-9824 0</inkml:trace>
  <inkml:trace contextRef="#ctx0" brushRef="#br0" timeOffset="39421.46">27494 9120 26623 0,'15'23'0'0,"-8"-14"0"0,3 4 0 0,0 1 0 31,1 2 0-31,0-1 0 0,-1 3 0 0,1 0-832 0,-1-1-144 16,-2-1-48-16,-1-1 0 0,1-1 832 0,2 0 192 0,-2 0 0 0,-1-2 0 0,-1-3 1600 15,0-1 352-15,-1 0 80 0,0 0 16 0,-1-2-832 16,-4-6-144-16,6 1-48 0,0 1 0 0,-6-2-816 16,7-1-208-16,1-1 0 0,0-2 0 0,0-4 864 15,2-6 128-15,2-2 32 0,1 1 0 0,4-9-832 16,7-9-192-16,5-9 0 0,4-10 0 0,6-5 0 15,6-2 0-15,0-1 0 0,-1 5 0 0,-1-8 0 32,-1-6 0-32,0-4 0 0,2-1 0 0,2 5-2416 15,1 9-528-15,-4 9-96 0,-5 9-9440 0</inkml:trace>
  <inkml:trace contextRef="#ctx0" brushRef="#br0" timeOffset="41988.89">29924 7490 22527 0,'0'0'0'0,"1"4"0"0,1 2 0 0,1 0 0 0,-1 3 0 15,1-3 0-15,-1-1 0 0,0 1 0 16,2 0 0-16,-4-6 0 0,0 0 0 0,0 0 0 0,0 0 0 0,0 0 0 16,0 0 0-16,0 0 1632 0,1-9 336 0,0-2 64 0,-1 4 16 15,0-1-1648-15,1-2-400 0,1 2 0 0,-1 1 0 0,-1 7 0 16,-1-9 0-16,1 9 0 0,0 0 0 0,-4-5 0 15,-2-1 0-15,-1 2 0 0,0 2 0 0,-1 2 0 16,-2 2 0-16,1-1 0 0,-1 4 0 0,-1 1 0 31,1 1 0-31,-1 3 0 0,2 1 0 0,1 4-736 16,4-1-224-16,1 1-64 0,3 3 0 0,3-5-2448 16,1 1-496-16,4-2-112 0,1-2-2464 0</inkml:trace>
  <inkml:trace contextRef="#ctx0" brushRef="#br0" timeOffset="42454.33">30423 7469 30719 0,'0'0'0'0,"0"0"0"0,5 0 0 0,1 0-832 0,3 3-144 0,0-3-48 0,2 1 0 0,0 1 832 15,0-2 192-15,3 0 0 0,0 0 0 0,1 0 768 0,2-3 208 0,2 0 48 0,1 0 0 0,6-3 0 16,7-2 0-16,4 1 0 0,4-1 0 0,1 1 0 16,5 1 0-16,-4-3 0 0,0 1 0 0,-4-2-832 15,-1-2-192-15,0 4 0 0,0 2 0 0,-1-1 0 16,1 1 0-16,-2 0 0 0,-2 0 0 0,-2 1 0 15,-1 0 0-15,-4 1 0 0,-3 3 0 0,-2-2 0 16,-3 0 0-16,-2 0 0 0,0 1 0 0,-2 1 0 31,-2-2 0-31,-1 0 0 0,1 0 0 0,-1 3-768 32,-1 0-208-32,0 0-48 0,8-3-13504 0</inkml:trace>
  <inkml:trace contextRef="#ctx0" brushRef="#br0" timeOffset="42852.08">31542 7097 18431 0,'0'0'0'0,"0"0"0"0,0 0 0 16,4 6 0-16,-4-6 0 0,0 0 0 0,7 1 0 0,-1-1 816 15,-6 0 160-15,7-4 48 0,1 1 0 0,2-3 0 16,2 0 0-16,2 0 0 0,4 2 0 0,2 0-832 15,2 0-192 1,2 3 0-16,0 2 0 0,0 1 864 16,-1 4 128-16,0 0 32 0,-3 4 0 0,-2 2-1648 0,-3 1-320 0,-3 3-64 15,-2 6-16-15,-4-1 1648 0,-3 5 320 0,-3-1 64 0,-3 0 16 0,-3 1-832 47,-3-1-192-47,-1 1 0 0,-25 17-12240 0</inkml:trace>
  <inkml:trace contextRef="#ctx0" brushRef="#br0" timeOffset="44370.85">29794 8806 30719 0,'18'7'0'0,"-8"-2"0"15,3 5 0-15,2-1 0 0,3-1 0 0,1 4 0 0,1 1 0 0,-1 5 0 16,0 2 0-16,-1 5 0 0,0 5 0 0,-3 9 0 15,-3 6 0-15,-1 4 0 0,0 1 0 0,-3-1 0 16,-2-4 0-16,-1 2 0 0,-1-1 0 0,0 8 816 16,-1 3 160-16,0-3 48 0,-1-2 0 0,1-5-832 31,0-2-192-31,1-6 0 0,0-3 0 0,0-5-768 31,0-6-208-31,-3-3-48 0,-4-9-11872 0</inkml:trace>
  <inkml:trace contextRef="#ctx0" brushRef="#br0" timeOffset="44633.71">29506 9576 34815 0,'0'0'0'0,"6"-5"0"0,1 1 0 16,1-2 0-16,4 3 0 0,0-2 0 0,0 2 0 15,1-1 0 1,0-2 0-16,0 0 0 0,0-2 0 16,1-2-832-16,2 1-144 0,1-2-48 0,2-1 0 0,0 2 832 0,1-2 192 0,1-3 0 0,2 2 0 0,-1 1 0 31,2-2 0-31,-2 2 0 0,1 0 0 0,0 3 0 15,-1-3 0-15,-2 3 0 0,-1-3 0 0</inkml:trace>
  <inkml:trace contextRef="#ctx0" brushRef="#br0" timeOffset="44962.52">30084 9339 38911 0,'0'0'0'0,"5"9"0"0,1-2 0 0,2 3 0 16,2 0 0-16,2 2 0 0,1 0 0 0,0 1 0 31,0 3 0-31,0 1 0 0,1 6 0 0,-1-1-832 0,0 4-144 0,0-1-48 0,0 1 0 0,-2-1 832 16,0 1 192-16,-2-4 0 0,1-1 0 0,-1-3 768 31,1-3 208-31,-2 0 48 0,0-4 0 0,1 1-1648 0,-1-2-320 0,-1-2-64 0,-1-2-16 0,0-2 832 16,0-2 192-16,-6-2 0 0,0 0 0 0,5-6 0 31,-2-5 0-31,-2 0 0 0,-1-3 0 0,0-3-864 0,0-7-128 0,-1-1-32 0,0-5 0 0,0 1 832 15,0-5 192-15,1 5 0 0,0-1 0 0,1 2 0 16,1 4 0-16,2 0 0 0,-1 4 0 0,3 1 0 16,1-1 0-16,0 1 0 15,2 3 0-15,-1 2-864 0,2 2-128 0,-2 3-32 16,0-3 0-16,0 2-816 16,1 6-160-16,-1 0-48 15,9 2-6544-15</inkml:trace>
  <inkml:trace contextRef="#ctx0" brushRef="#br0" timeOffset="45187.12">30707 9369 30719 0,'0'0'0'0,"0"0"0"0,0 0 0 0,2 6-832 16,-1 0-144-16,0 0-48 0,3-3 0 0,0 1 0 15,2-2 0-15,3 1 0 0,1-3 0 0,5-4-816 0,1 2-160 0,3-4-48 0,1-2 0 0,2 0 3280 16,-1 0 656-16,-1-1 128 0,-1-2 32 0,-2 0-1648 47,-2-1-400-47,-3 4 0 0,-4 18-8928 0</inkml:trace>
  <inkml:trace contextRef="#ctx0" brushRef="#br0" timeOffset="47770.58">3097 5405 14335 0,'18'3'0'0,"-9"0"0"0,1 0 0 0,1 2 0 16,1-1 0-16,0 2 0 0,0 1 0 0,1 0 0 16,1 0 0-16,0 1 0 0,2-2 0 0,-1 0 816 15,3 4 160-15,0-4 48 0,-1 0 0 0,1 1 0 16,0 1 0-16,0-2 0 0,0-3 0 0,2 0-832 15,2-3-192-15,3 0 0 0,3-3 0 0,1 2 0 16,5-1 0-16,0 2 0 0,0-4 0 0,2 4 0 16,0 0 0-16,-2-2 0 0,-1 2 0 0,-3 0 864 15,-3-4 128-15,1 0 32 0,0-2 0 0,3-1-832 16,5-2-192-16,3 0 0 0,5-1 0 0,3-2 0 16,4-2 0-16,-1-1 0 0,-2-1 0 0,-3-2 864 15,-3 3 128-15,2-2 32 0,4 1 0 0,3-1-832 16,5-1-192-16,-2 2 0 0,0 2 0 0,-3-2 0 15,-3 2 0-15,-1 1 0 0,-1-3 0 0,4 3 0 16,7 0 0-16,2 4 0 0,3-2 0 0,-3 4 0 16,-4 1 0-16,-4 0 0 0,-2 0 0 0,1 0 0 15,2 0 0-15,2 3 0 16,2 0 0-16,0 1 0 0,-1 4 0 0,-4-2 0 0,-4-2 0 0,-4-2 0 0,-4-2 0 16,1 0 0-16,3 1 0 0,3-3 0 0,4 2 0 15,0 1 0-15,0 2 0 0,-2 1 0 0,-3-2 0 0,-3-2 0 16,-2 3 0-16,-1-2 0 0,2 0 0 0,3-1 0 0,3 0 0 0,0 0 864 31,3 4 128-31,-1-2 32 16,-3 6 0-16,-3-4-1648 0,-5 0-320 0,-3-1-64 0,-2 0-16 0,1 0 832 0,-1-2 192 0,0 0 0 0,2 3 0 0,-1-2 0 15,1-2 0-15,-2 4 0 0,-2-1 0 0,-3 2 0 16,-1-1 0-16,-3 2 0 0,-2 0 0 0,-3 0 768 16,-4 0 208-16,-1 0 48 0,-1 0 0 0,-1 2-832 15,-1-1-192-15,-4 2 0 0,-1-3 0 0,-6 0 0 47,3 6 0-47,-3-6 0 0,-27 14-13888 0</inkml:trace>
  <inkml:trace contextRef="#ctx0" brushRef="#br0" timeOffset="56598.77">5893 6781 22527 0,'-9'9'0'0,"3"-5"0"0,0 2 0 0,-2 0 816 15,-2 2 160-15,1 0 48 0,0 2 0 0,1-3 816 16,0 1 160-16,1 1 48 0,0 0 0 0,-1 1-1648 15,1 4-400-15,1-1 0 0,0 1 0 0,0-2 0 16,1 4 0-16,-1-2 0 0,0 1 0 0,0 4 0 16,0 3 0-16,0 4 0 0,-1 3 0 0,1 5 0 15,0 5 0-15,0 2 0 0,1 2 0 0,2 0 0 16,0 1 0-16,1-5 0 0,-1 0 0 0,2 3 0 16,0 0 0-16,1 6 0 0,1 1 0 0,0-1 0 0,-1 0 0 15,0-3 0-15,0-6 0 0,0-2 0 16,-1-3 0-16,0-3 0 0,1-4 0 0,-1-3 0 0,-1 3 0 0,-1-3 0 0,2 0 0 0,-1-3 0 15,-2-2 0-15,2-2 0 0,2-4 0 16,0-3 0 0,-2-3 0-16,2-7 0 0,0 0 0 0,0 0 0 0,0 0 0 0,-1-12 0 0,-1-2 0 15,0-2 0 1,-1-2 0-16,1-3 0 16,-1 0 0-16,1-2-736 0,1-2-224 0,0-2-64 0,1-6 0 0,0-8 832 0,0-8 192 0,0-3 0 0,1-5 0 0,-1 4 0 15,-1 4 0-15,1 2 0 0,1 2 0 0,-1-4 0 16,-1-5 0-16,1 0 0 0,0-6 0 0,0 6 768 15,1 0 208-15,-1 8 48 0,0 2 0 0,0 3-832 16,1 0-192-16,0-3 0 0,2-1 0 0,-1-1 0 16,0-2 0-16,2 3 0 0,2 4 0 0,1 6 0 15,0 3 0-15,1 7 0 0,2 2 0 0,-2 2 0 16,-2 6 0-16,0 2 0 0,1 2 0 0,0 2 864 16,0 0 128-16,1 2 32 0,-1-2 0 0,0 3-832 15,0 0-192-15,1 4 0 0,2-2 0 0,0 4 0 16,4 1 0-16,1 2 0 0,3 0 0 0,3 3 0 15,3 2 0-15,2-1 0 0,1 4 0 0,4 5 0 16,2 1 0-16,1 5 0 0,-2 2 0 0,-3 3 0 16,0 4 0-16,-4 1 0 0,-4-3 0 0,-2 5 0 15,-2-3 0-15,-2 1 0 0,-2-5 0 0,-2-2 0 16,-4 1 0-16,-1-2 0 0,0 1 0 0,-2-2 0 16,-2 2 0-16,-1 3 0 0,-1 4 0 0,-1 1 0 0,-1 3 0 15,-2-1 0-15,-1-2 0 0,-1 2 0 0,-2-2 0 0,-3-1 0 0,-1-2 0 0,-2-3 0 16,-2 0 0-16,-3-3 0 0,-3-2 0 0,-2-1 0 15,-1 3 0-15,1-1 0 0,-1 1 0 0,1 0 0 16,3-2 0-16,2 1 0 0,1-5 0 0,2 1 0 16,3-5 0-16,1-1 0 0,2-1 0 0,0-4 0 15,2-1 0-15,1-1 0 0,2 0 0 0,5-6 0 16,0 0 0-16,0 0 0 0,0 0 0 0,0 0 864 16,0 0 128-16,0 0 32 0,6 0 0 0,1 0-832 15,0 0-192-15,1 3 0 0,2-3 0 0,2 3 0 16,1 2 0-16,0 2 0 0,1 1 0 0,0 4 0 15,1 4 0-15,0-1 0 0,1 3 0 0,-1 0 0 16,2 0 0-16,0-1 0 0,1-1 0 0,1 3 0 16,3 2 0-16,-2 2 0 0,-1-5 0 0,-1 3 0 31,-1 0 0-31,1 3 0 0,1 0 0 0,0 1-768 16,0 1-208-1,0-1-48-15,1-1 0 0,-2-1-816 0,-1 1-160 0,-3-7-48 0,-1-6-11456 0</inkml:trace>
  <inkml:trace contextRef="#ctx0" brushRef="#br0" timeOffset="57054.91">6656 7409 34815 0,'5'15'0'0,"-1"-9"0"0,2 3 0 0,0 1 0 16,0 5 0-16,0-1 0 0,0 1 0 0,1 7 0 0,0 1 0 0,0 2 0 0,0 3 0 0,2 0 0 31,0-1 0-31,-1-3 0 0,2-5 0 0,-2-1 0 0,2-3 0 0,-1-4 0 0,2-4 0 0,1-3 0 16,0-2 0-16,1-5 0 0,1-6 0 0,0-4 0 15,2-3 0-15,-2-6 0 0,0-3 0 0,-1-2 0 16,-1 1 0-16,-1-1 0 0,-2 0 0 0,-2 5 816 16,-1 2 160-16,-2-1 48 0,-2 5 0 0,-2-1-832 15,0 1-192-15,-1-1 0 0,0 2 0 0,-2 0 0 16,2 5 0-16,1-2 0 0,1 6 0 0,-1 6 0 16,0 0 0-16,6 0 0 0,0 6 0 0,3 3 0 15,1 3 0-15,1 4 0 0,1 1 0 0,1 7 0 16,2 9 0-16,0 4 0 0,-1 8 0 0,-1 3 0 31,0-1 0-31,-1-4 0 0,-1-4 0 0,-2-3-768 31,1-7-208-31,-2-1-48 0,-1-19-13504 0</inkml:trace>
  <inkml:trace contextRef="#ctx0" brushRef="#br0" timeOffset="57289.01">7171 6559 38911 0,'8'24'0'0,"-4"-13"0"0,2 8 0 0,1 5 0 0,1 6 0 16,3 3 0-16,2-1 0 0,0 3 816 16,1 3 160-16,0-5 48 0,3 0 0 0,0 3-832 15,-1 3-192-15,0 7 0 0,-1 10 0 0,1 2-768 16,-1 2-208-16,-1-6-48 0,0-3 0 0,0-8 832 15,-1-4 192-15,-2 0 0 0,-1 2 0 0,-1-2-864 16,1 0-128-16,-3 0-32 0,-1-6 0 0,-2-5-5728 0,-3-10-1152 0,-4-10-224 0,3-8-64 0</inkml:trace>
  <inkml:trace contextRef="#ctx0" brushRef="#br0" timeOffset="57654.52">7703 7223 38911 0,'15'15'0'0,"-8"-8"0"0,3 1 0 0,3 2 0 16,2 1 0-16,3-2 0 0,0 3 0 0,1-5 0 15,2 1 0-15,1-4 0 0,0 1 0 0,2-5 0 16,2-6 0-16,0-3 0 0,-1-4 0 0,-1-4 0 16,0-6 0-16,-3-2 0 0,-1-5 0 0,-2 1 0 15,-1-2 0-15,-2 0 0 0,-2 2 0 0,-2 2 0 16,-2 2 0-16,-2 2 0 0,-2 1 0 0,-1-2 0 15,-3 3 0-15,-1 3 0 0,-3 0 0 0,-1 1 0 16,-3-1 0-16,-1 2 0 0,1 1 0 0,-1 3 0 16,-3 3 0-16,1 3 0 0,-1 1 0 0,-1 7 816 0,0 4 160 15,2 2 48-15,0 8 0 0,1 2-832 0,0 3-192 0,2 0 0 0,1 4 0 16,3 4 0-16,3 5 0 0,2 7 0 16,3 5 0-16,1 1 0 0,2 1 0 0,4-5 0 0,3-6 0 15,1-4 0 1,-1-1 0-16,3-7 0 0,2-4 0 15,4-4-768 1,2-8-208-16,5-3-48 0,54-38-15152 0</inkml:trace>
  <inkml:trace contextRef="#ctx0" brushRef="#br0" timeOffset="58155.84">9079 5990 38911 0,'0'0'0'0,"0"6"0"0,2 1 0 0,0 4 0 15,1 2 0-15,0 5 0 0,1 0 0 0,-1 5 0 16,2 6 0-16,-1 3 0 0,-1 3 0 0,0 2 0 16,0 1 0-16,0-1 0 0,-1 0 0 0,2 1 0 15,0 1 0-15,2 0 0 0,0 0 0 0,-1 8 0 16,1 5 0-16,0 0 0 0,1-1 0 0,0-3 0 15,1-8 0-15,0-2 0 0,-3-5 0 0,0-7 816 32,0-4 160-32,0-4 48 0,-2-3 0 0,1-5-1648 0,-1-2-320 0,1-1-64 0,-2-1-16 15,-2-6 1648-15,6 2 320 0,-6-2 64 16,5-3 16-16,0-6-832 0,-2 4-192 0,0-7 0 0,-1-4 0 0,0-5 0 0,2-6 0 0,1-9 0 0,1-9 0 0,2-6 0 16,3-5 0-1,2 5 0-15,3 5 0 16,3 4 0-16,3 5 0 0,0 8 0 0,2 2 0 0,-1 5 0 0,-2 2 0 0,-1 4 0 0,-1 4 0 0,1 3 0 15,2 4 0-15,-1 5 0 0,0 5 0 0,2 4 0 16,2 3 0-16,1 4 0 0,1-2 0 0,1 3 0 16,-1 0 0-16,-1 4 0 0,-1 2 0 0,-4 7 0 15,-2 3 0-15,-4 6 0 0,-6 1 0 0,-5 1 0 16,-7 2 0-16,-5-4 0 0,-6-3 0 0,-6-3 0 16,-4-3 0-16,-3-3 0 0,-3-2 0 0,-1 1 0 15,1-3 0-15,-1-1 0 0,1-4 0 0,-1-3 0 31,0-8 0-31,0-2 0 0,0-4 0 0,1-4-768 16,3-3-208-16,3-4-48 0,3 1 0 0,3-5-1632 16,4-2-336-16,3-4-64 0,3 1-9424 0</inkml:trace>
  <inkml:trace contextRef="#ctx0" brushRef="#br0" timeOffset="58608.33">10117 6126 38911 0,'0'0'0'0,"0"0"0"0,0 0 0 0,0 0 0 15,0 0 0-15,0 0 0 0,0 0 0 0,-2 5 0 16,-1 1 0-16,-3 4 0 0,-1-3 0 0,-1 4 0 16,1 2 0-16,0 3 0 0,-1 3 0 0,0 5 0 15,-1 0 0-15,1 0 0 0,0 1 0 16,-1-2 0-16,2 1 0 0,2 0 0 0,2-2 0 0,2 1 0 15,1-2 0-15,0-3 0 0,1 0 0 0,2-3 0 16,2 3 0-16,1-6 0 0,1-1 0 0,0-3 0 16,3-4 0-16,-1-2 0 0,2-6 0 0,2 0 0 15,3-4 0-15,0-3 0 0,2-4 0 0,1-1 0 16,1-2 0-16,-1-6 0 0,-1 0 0 0,0-8 0 16,-2-2 0-16,0-8 0 0,-3 0 0 0,0-3 0 15,-1 3 0-15,-2 4 0 0,0 5 0 0,-2 4 816 16,1 6 160-16,-2 2 48 0,0 6 0 0,-1 1-832 15,-1 4-192-15,-1 4 0 0,-4 6 0 0,7 0 0 16,2 5 0-16,-2 4 0 0,-1 3 0 0,0 6 0 16,2 7 0-16,0 5 0 0,-1 3 0 0,2 3 0 31,0-2 0-31,1 0 0 0,-1-3 0 0,1-5-768 16,-2-1-208-16,0-3-48 0,1-4 0 0,-2-7 0 31,-1-2 0-31,1-6 0 0,9-50-13504 0</inkml:trace>
  <inkml:trace contextRef="#ctx0" brushRef="#br0" timeOffset="59134.09">10875 5699 34815 0,'0'0'0'0,"0"0"0"0,0 0 0 0,2 4 816 0,-2 4 160 16,-1 5 48-16,0 5 0 0,-3 5 0 0,-2-1 0 0,-1 4 0 0,-1 4 0 0,-1-3-832 16,-2-2-192-16,0-1 0 0,2-3 0 0,0-1 0 15,2 2 0-15,1-2 0 16,4 1 0-16,2-2 0 0,2 2 0 0,4-4 0 0,3 1 0 0,2-2 0 31,5-3 0-31,2 1 0 0,-1-1 0 0,2 1-768 0,0-2-208 0,0 0-48 16,-1 1 0-16,-1 1 832 0,-1 1 192 0,-2 0 0 0,-3 0 0 0,-1 3 0 15,-3-2 0-15,-3-1 0 0,-4-1 0 0,-4 2 0 16,-1-1 0-16,-4-1 0 0,-4 1 0 0,-4-3 768 16,-3 1 208-16,-3-5 48 0,0-1 0 0,-2-2-832 15,0-5-192-15,1-3 0 0,4-2 0 0,3-5 0 16,4-5 0-16,4-6 0 0,3-8 0 0,3-8 0 15,6-8 0-15,3-3 0 0,4 3 0 0,3 4 0 16,3 7 0-16,2 5 0 0,3 1 0 0,0 3 0 16,2-1 0-16,3 3 0 0,4 1 0 0,-2 3 0 31,-2 1 0-31,5 1 0 0,5 2 0 0,3 3-768 0,4 3-208 0,1 0-48 16,1-1 0-16,-2-1 832 15,-4 1 192-15,-4-2 0 0,-1-2 0 0,-4-4 0 0,-1 0 0 0,-2-1 0 0,-1-5 0 0,-3 0 0 16,-3 3 0-16,-3-3 0 0,-2 3 0 0,-3 3 768 15,-4 0 208-15,-2 3 48 0,-2-1 0 0,-4 2-832 16,-5 5-192-16,-3-1 0 0,-4 2 0 0,-2 0 0 16,-1 4 0-16,0 0 0 0,-2 1 0 0,1 4 864 15,0 3 128-15,0 2 32 0,-1 2 0 0,2 4-832 16,0 0-192 0,0 5 0-16,-2 8 0 0,2 9-768 0,1 7-208 0,2 2-48 0,3-2 0 0,1 1 832 15,1-2 192-15,1 1 0 0,1-7 0 16,4-2-864-1,4-4-128-15,1-7-32 16,22-21-15152-16</inkml:trace>
  <inkml:trace contextRef="#ctx0" brushRef="#br0" timeOffset="59488.19">12019 5458 38911 0,'0'0'0'0,"0"0"0"0,0 0 0 0,0 0 0 16,2 6 0-16,-4 4 0 0,0-2 0 0,-2 4 0 31,1 1 0-31,-1 1 0 0,3 2 0 0,-1 1 0 0,-2 2 0 0,2 3 0 0,-1 2 0 0,3 2 0 16,3 2 0-16,-1-2 0 0,2-2 0 0,-1-3 0 15,3-6 0-15,3-2 0 0,1-4 0 0,3-4 816 16,5-5 160-16,4-6 48 0,1-6 0 0,6-3-832 16,3-9-192-16,1-2 0 0,1-4 0 0,0 2 0 15,-5-2 0-15,-1-3 0 0,-2 0 0 0,-1-5 0 16,-1-3 0-16,-2-4 0 0,-2-8 0 0,2-2 0 15,1-1 0-15,1 5 0 0,1 6 0 0,-1 5 0 16,0 2 0-16,-2 3 0 0,1 6 0 0,-3-1 0 16,-1 0 0-16,-3 6 0 0,0 5 0 0,-2 8 864 0,-1 7 128 0,0 8 32 0,0 5 0 15,-2 9-832 1,-2 8-192-16,0 8 0 0,-2 10 0 0,-2 17 0 31,-3 14 0-31,-3-2 0 0,-21 75-18800 0</inkml:trace>
  <inkml:trace contextRef="#ctx1" brushRef="#br0">10118 5990 0</inkml:trace>
  <inkml:trace contextRef="#ctx0" brushRef="#br0" timeOffset="59990.05">3100 8828 43007 0,'3'12'0'0,"0"-9"0"0,2 3 0 0,3-2 0 15,4 0 0-15,3 0 0 0,5-1 0 0,3 0 0 47,2-3 0-47,1-3 0 0,2 2 0 0,0-1-832 0,-1-4-144 0,0-4-48 0,1 2 0 0,1-6-816 16,5-2-160-16,0-3-48 0,0-4-11456 0</inkml:trace>
  <inkml:trace contextRef="#ctx0" brushRef="#br0" timeOffset="60213.48">4167 8200 34815 0,'51'25'0'0,"-28"-15"0"0,2 2 0 0,1 4 0 0,0-1 0 0,0 0 0 0,1 3 0 0,-2 0 0 15,-1 0 0-15,-5 0 0 0,-4 1 0 0,-6 4 0 32,-8 5 0-32,-6 10 0 0,-5 7 0 0,-6 3-832 0,-3 1-144 0,-3-1-48 0,-3-7-11872 15</inkml:trace>
  <inkml:trace contextRef="#ctx0" brushRef="#br0" timeOffset="70427.92">27368 5380 22527 0,'0'0'0'0,"-5"7"0"0,2 1 0 0,-2-1 0 0,0 4 0 0,0-1 0 0,2 3 0 0,0 0 816 15,1 2 160-15,0-2 48 0,0 2 0 0,0 2-832 16,1 2-192-16,-2 5 0 0,2 6 0 0,-1 3 0 16,1 9 0-16,-2 3 0 0,2 3 0 0,1 0 864 15,3-3 128-15,-1 0 32 0,0-2 0 0,-1 8-832 16,1 6-192-16,-2 3 0 0,0 6 0 0,0-6 0 16,0-6 0-16,0-8 0 0,0-7 0 0,0-3 0 31,1-3 0-31,0-1 0 0,0-3 0 0,0-1-768 31,2 1-208-31,0-2-48 0,10-5-10240 0</inkml:trace>
  <inkml:trace contextRef="#ctx0" brushRef="#br0" timeOffset="71111.77">27553 5176 30719 0,'11'-9'0'0,"-11"9"0"0,7-3 0 0,0-3-832 0,1 1-144 0,1 0-48 0,-1 3 0 0,1-4 1648 16,3 3 320-16,0-3 64 0,1-3 16 0,3 1-1648 0,0-2-320 0,3-1-64 15,3-1-16-15,4-1 1648 0,7-3 320 0,6 2 64 0,5-1 16 0,5-3-832 16,2-2-192-16,0-2 0 0,-1 1 0 0,6-3 0 16,5-1 0-16,9-2 0 0,7 1 0 0,-1 1 864 31,-3 1 128-31,2 0 32 0,3 1 0 16,4 1-1648-16,5 7-320 0,-7 1-64 0,-8 4-16 0,-2 1 1648 15,0-2 320-15,0 4 64 0,0 4 16 0,-4 0-1648 0,-2 3-320 0,-5-3-64 0,-8 3-16 0,-3-2 832 16,-1-2 192-16,-1 1 0 0,0-1 0 0,-1 2 0 15,-1-2 0-15,-3 3 0 0,-3 1 0 0,-5 1 0 16,-5 1 0-16,-4 0 0 0,-3 0 0 0,-3 2 0 16,-2-2 0-16,-2 2 0 0,-1 2 0 0,-1 0 0 15,-3 3 0-15,1 3 0 0,1 4 0 0,-1 4 0 16,1 1 0-16,0 4 0 0,0 5 0 0,0-1 768 31,0 7 208-31,1-2 48 0,0 4 0 0,-2-1-1648 0,1 1-320 0,0 13-64 0,-2 12-16 0,-1 10 832 16,1 3 192-16,-3-4 0 0,-2-3 0 0,-1 6 0 15,-1 9 0-15,-1-2 0 0,1-3 0 0,-2-11 0 16,-3-12 0-16,0-7 0 0,-2-2 0 0,-1-2 768 0,-2 1 208 16,-2 2 48-16,3-1 0 0,-3-1-832 0,1-1-192 15,-1-5 0-15,2-1 0 0,-4-1 0 0,-1-5 0 16,-3 1 0-16,-2-2 0 0,-5 1 0 0,-2 0 0 0,-4 0 0 0,-5 4 0 16,-4 1 0-16,-4-1 0 0,-2-4 0 15,0-3 0-15,0-3 0 0,0-3 0 0,-4-3 0 0,-1 3 0 0,-11-4 0 16,-9-1 0-16,-1 0 0 0,0 2 0 0,0-7 0 15,3-4 0-15,-7-1 0 0,-7-1 0 0,-1 2 0 16,3-2 0-16,2-1 0 0,2-1 0 0,-6 0 0 16,-7 0 0-16,5 2 0 0,8 4 0 0,4-2 0 15,3-1 0-15,0 0 0 0,0 2 0 0,1 5 864 32,2 1 128-32,6 2 32 0,8 3 0 0,7-2-1648 31,7-2-320-31,6 0-64 0,-8-22-13520 0</inkml:trace>
  <inkml:trace contextRef="#ctx0" brushRef="#br0" timeOffset="71644">29371 2627 26623 0,'14'-3'0'15,"-7"3"0"-15,1 3 0 0,-1 0 0 0,1 3 0 0,-1 1 0 0,0 2 0 0,-4 3 0 16,-1 1 0-16,-5 7 0 0,0 1 0 0,-4 9 816 15,-3 3 160-15,-2 5 48 0,-3 1 0 0,-2 0-832 16,0-2-192-16,1-1 0 0,-1-1 0 0,2-1 864 16,1-1 128-16,-2 8 32 0,-1 9 0 0,1 10-832 15,-1 9-192-15,-1-1 0 0,-1-1 0 0,0 2 0 16,0-3 0-16,-1 5 0 0,-1 8 0 0,0-7 864 31,-1-5 128-31,-2-8 32 0,-1-10 0 0,-2-4-1648 16,-2-4-320-16,-1 2-64 0,0-1-16 0,-1-2 0 31,-1-2 0-31,3-5 0 0,-18-30-11872 0</inkml:trace>
  <inkml:trace contextRef="#ctx0" brushRef="#br0" timeOffset="71910.67">28354 3460 34815 0,'0'0'0'0,"0"0"0"0,5 3 0 0,3 2 0 0,4 5 0 0,5 2 0 0,3 3 0 0,3 0 0 15,3 0 0-15,1 3 0 0,2 0 0 0,0 3 0 16,2 3 0-16,0 3 0 0,2 6 0 0,6 6 0 16,8 7 0-16,4 1 0 0,5-2 0 0,-1-2 0 15,-1 0 0-15,-3-8 0 0,-2-7 0 0,-1-5 0 16,2-5 0-16,-1 0 0 0,-2-3 0 0,0 0 816 47,-4 0 160-47,-2-3 48 0,10 18-15984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69" y="1122363"/>
            <a:ext cx="11525061" cy="2387600"/>
          </a:xfrm>
        </p:spPr>
        <p:txBody>
          <a:bodyPr>
            <a:normAutofit fontScale="90000"/>
          </a:bodyPr>
          <a:lstStyle/>
          <a:p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AML-2304 Natural Language Processing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F25BD3-0B6A-47E3-841C-C73E0DF8DB52}"/>
                  </a:ext>
                </a:extLst>
              </p14:cNvPr>
              <p14:cNvContentPartPr/>
              <p14:nvPr/>
            </p14:nvContentPartPr>
            <p14:xfrm>
              <a:off x="9366067" y="990120"/>
              <a:ext cx="5760" cy="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F25BD3-0B6A-47E3-841C-C73E0DF8D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7427" y="981480"/>
                <a:ext cx="234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4" y="179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14539"/>
            <a:ext cx="11104775" cy="19144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subfield of Artificial Intelligence dealing with human natural language and the computerized text’s interactions. NLP is mainly regarding processing and analyzing large amounts of natural language data.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13F6AE-555B-46AF-A1C9-0B5BCEA9B798}"/>
                  </a:ext>
                </a:extLst>
              </p14:cNvPr>
              <p14:cNvContentPartPr/>
              <p14:nvPr/>
            </p14:nvContentPartPr>
            <p14:xfrm>
              <a:off x="595800" y="493560"/>
              <a:ext cx="10460520" cy="305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13F6AE-555B-46AF-A1C9-0B5BCEA9B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40" y="484200"/>
                <a:ext cx="1047924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4486-9314-47C9-9EA3-8CE4450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17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Workflow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2A2661-83E1-4BC3-B5C8-0EC4ED95601E}"/>
              </a:ext>
            </a:extLst>
          </p:cNvPr>
          <p:cNvSpPr/>
          <p:nvPr/>
        </p:nvSpPr>
        <p:spPr>
          <a:xfrm>
            <a:off x="1234911" y="1906644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0D3C931-2297-4AF3-80DA-02F44C25A966}"/>
              </a:ext>
            </a:extLst>
          </p:cNvPr>
          <p:cNvSpPr/>
          <p:nvPr/>
        </p:nvSpPr>
        <p:spPr>
          <a:xfrm>
            <a:off x="4506011" y="1906644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C863E7-9E47-4C83-9C8B-FB718F27BEA8}"/>
              </a:ext>
            </a:extLst>
          </p:cNvPr>
          <p:cNvSpPr/>
          <p:nvPr/>
        </p:nvSpPr>
        <p:spPr>
          <a:xfrm>
            <a:off x="7685198" y="1906644"/>
            <a:ext cx="2130457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CAFC0D9-3D06-41DC-9669-A6A12C52157F}"/>
              </a:ext>
            </a:extLst>
          </p:cNvPr>
          <p:cNvSpPr/>
          <p:nvPr/>
        </p:nvSpPr>
        <p:spPr>
          <a:xfrm>
            <a:off x="9223337" y="3996107"/>
            <a:ext cx="2130457" cy="93325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CD8E555-EE2D-4B55-B1C5-D06472A28E37}"/>
              </a:ext>
            </a:extLst>
          </p:cNvPr>
          <p:cNvSpPr/>
          <p:nvPr/>
        </p:nvSpPr>
        <p:spPr>
          <a:xfrm>
            <a:off x="6287678" y="3996107"/>
            <a:ext cx="2212546" cy="93325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 and Feature Engineering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CA2D659-3663-4C85-A15F-65C20144C5AF}"/>
              </a:ext>
            </a:extLst>
          </p:cNvPr>
          <p:cNvSpPr/>
          <p:nvPr/>
        </p:nvSpPr>
        <p:spPr>
          <a:xfrm>
            <a:off x="3440783" y="3998391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 or Pattern Mining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B128969-C1C7-45AB-B771-700DD2A48A7E}"/>
              </a:ext>
            </a:extLst>
          </p:cNvPr>
          <p:cNvSpPr/>
          <p:nvPr/>
        </p:nvSpPr>
        <p:spPr>
          <a:xfrm>
            <a:off x="657905" y="3988965"/>
            <a:ext cx="2130457" cy="933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89457-A4A9-4B6A-A257-78A037C5CE2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40783" y="2373271"/>
            <a:ext cx="106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9DA92-1B03-484C-9A36-AE41E929E94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36468" y="2373271"/>
            <a:ext cx="104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CABD76-B7C1-4F7C-B8BC-6AC63498D543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9815655" y="2373271"/>
            <a:ext cx="472911" cy="1622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10D56-4B95-4992-AEE8-5CAD23A70B5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8500224" y="4462734"/>
            <a:ext cx="72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09A39-9864-4F1E-812A-E95DDBB6DE5F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5571240" y="4462734"/>
            <a:ext cx="716438" cy="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CF1243-CBAB-49C3-A4A0-410F2A2669C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788362" y="4455592"/>
            <a:ext cx="652421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A66-3130-4103-8EFD-07F5457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9" y="129450"/>
            <a:ext cx="10515600" cy="11337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4F15-CBC3-4469-8476-915DDF0A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300900"/>
            <a:ext cx="10515600" cy="5213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Chatbots and Virtual assistants: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 Correct and Auto Complete: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3BCC4-348F-4BEE-90ED-59964FF2734B}"/>
                  </a:ext>
                </a:extLst>
              </p14:cNvPr>
              <p14:cNvContentPartPr/>
              <p14:nvPr/>
            </p14:nvContentPartPr>
            <p14:xfrm>
              <a:off x="1176480" y="1690560"/>
              <a:ext cx="5550840" cy="384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3BCC4-348F-4BEE-90ED-59964FF27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120" y="1681200"/>
                <a:ext cx="5569560" cy="38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1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A66-3130-4103-8EFD-07F5457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9" y="129450"/>
            <a:ext cx="10515600" cy="11337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4F15-CBC3-4469-8476-915DDF0A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300900"/>
            <a:ext cx="10515600" cy="5213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and Social Media Monitoring: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2B151-AB89-4C30-A79E-5AACE3747C8D}"/>
                  </a:ext>
                </a:extLst>
              </p14:cNvPr>
              <p14:cNvContentPartPr/>
              <p14:nvPr/>
            </p14:nvContentPartPr>
            <p14:xfrm>
              <a:off x="758520" y="1682640"/>
              <a:ext cx="5106240" cy="264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2B151-AB89-4C30-A79E-5AACE3747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" y="1673280"/>
                <a:ext cx="5124960" cy="26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52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A66-3130-4103-8EFD-07F5457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9" y="129450"/>
            <a:ext cx="10515600" cy="11337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building block of NLP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3D6696-4A1A-451D-858B-432FF195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4285"/>
              </p:ext>
            </p:extLst>
          </p:nvPr>
        </p:nvGraphicFramePr>
        <p:xfrm>
          <a:off x="604378" y="1167637"/>
          <a:ext cx="33603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16">
                  <a:extLst>
                    <a:ext uri="{9D8B030D-6E8A-4147-A177-3AD203B41FA5}">
                      <a16:colId xmlns:a16="http://schemas.microsoft.com/office/drawing/2014/main" val="1892291093"/>
                    </a:ext>
                  </a:extLst>
                </a:gridCol>
                <a:gridCol w="1120116">
                  <a:extLst>
                    <a:ext uri="{9D8B030D-6E8A-4147-A177-3AD203B41FA5}">
                      <a16:colId xmlns:a16="http://schemas.microsoft.com/office/drawing/2014/main" val="3647927533"/>
                    </a:ext>
                  </a:extLst>
                </a:gridCol>
                <a:gridCol w="1120116">
                  <a:extLst>
                    <a:ext uri="{9D8B030D-6E8A-4147-A177-3AD203B41FA5}">
                      <a16:colId xmlns:a16="http://schemas.microsoft.com/office/drawing/2014/main" val="3852575062"/>
                    </a:ext>
                  </a:extLst>
                </a:gridCol>
              </a:tblGrid>
              <a:tr h="207172">
                <a:tc>
                  <a:txBody>
                    <a:bodyPr/>
                    <a:lstStyle/>
                    <a:p>
                      <a:r>
                        <a:rPr lang="en-CA" sz="12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00967"/>
                  </a:ext>
                </a:extLst>
              </a:tr>
              <a:tr h="207172">
                <a:tc>
                  <a:txBody>
                    <a:bodyPr/>
                    <a:lstStyle/>
                    <a:p>
                      <a:r>
                        <a:rPr lang="en-CA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56660"/>
                  </a:ext>
                </a:extLst>
              </a:tr>
              <a:tr h="207172">
                <a:tc>
                  <a:txBody>
                    <a:bodyPr/>
                    <a:lstStyle/>
                    <a:p>
                      <a:r>
                        <a:rPr lang="en-CA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17423"/>
                  </a:ext>
                </a:extLst>
              </a:tr>
              <a:tr h="207172">
                <a:tc>
                  <a:txBody>
                    <a:bodyPr/>
                    <a:lstStyle/>
                    <a:p>
                      <a:r>
                        <a:rPr lang="en-CA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2245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D338AC-E86E-4673-A670-EB40339B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06844"/>
              </p:ext>
            </p:extLst>
          </p:nvPr>
        </p:nvGraphicFramePr>
        <p:xfrm>
          <a:off x="4412232" y="1192087"/>
          <a:ext cx="11579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930">
                  <a:extLst>
                    <a:ext uri="{9D8B030D-6E8A-4147-A177-3AD203B41FA5}">
                      <a16:colId xmlns:a16="http://schemas.microsoft.com/office/drawing/2014/main" val="3506646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Ice-cream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9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51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639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813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A78DAB-40B5-49CE-9869-44764B6A4323}"/>
              </a:ext>
            </a:extLst>
          </p:cNvPr>
          <p:cNvSpPr txBox="1"/>
          <p:nvPr/>
        </p:nvSpPr>
        <p:spPr>
          <a:xfrm>
            <a:off x="9623658" y="1167637"/>
            <a:ext cx="143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sad</a:t>
            </a:r>
          </a:p>
          <a:p>
            <a:r>
              <a:rPr lang="en-CA" dirty="0"/>
              <a:t>I am happy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F955C0-0E01-4B50-AF82-4D7F1059F0CE}"/>
                  </a:ext>
                </a:extLst>
              </p14:cNvPr>
              <p14:cNvContentPartPr/>
              <p14:nvPr/>
            </p14:nvContentPartPr>
            <p14:xfrm>
              <a:off x="1929960" y="410040"/>
              <a:ext cx="9945360" cy="367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F955C0-0E01-4B50-AF82-4D7F1059F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600" y="400680"/>
                <a:ext cx="9964080" cy="36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8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Stop Words: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7087F7-70F5-438C-8F15-0B14FD741C94}"/>
                  </a:ext>
                </a:extLst>
              </p14:cNvPr>
              <p14:cNvContentPartPr/>
              <p14:nvPr/>
            </p14:nvContentPartPr>
            <p14:xfrm>
              <a:off x="2922480" y="1580400"/>
              <a:ext cx="7734960" cy="136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7087F7-70F5-438C-8F15-0B14FD741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120" y="1571040"/>
                <a:ext cx="7753680" cy="13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31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561669"/>
            <a:ext cx="10774837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Contractions: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771F58-230C-4BF5-B33E-7B9B6FD7DC5B}"/>
                  </a:ext>
                </a:extLst>
              </p14:cNvPr>
              <p14:cNvContentPartPr/>
              <p14:nvPr/>
            </p14:nvContentPartPr>
            <p14:xfrm>
              <a:off x="1306080" y="676800"/>
              <a:ext cx="10868040" cy="53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771F58-230C-4BF5-B33E-7B9B6FD7D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720" y="667440"/>
                <a:ext cx="10886760" cy="54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44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917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0" y="1272619"/>
            <a:ext cx="10983012" cy="49137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731533-C1C1-43B4-85E8-4EA2409FC779}"/>
                  </a:ext>
                </a:extLst>
              </p14:cNvPr>
              <p14:cNvContentPartPr/>
              <p14:nvPr/>
            </p14:nvContentPartPr>
            <p14:xfrm>
              <a:off x="1114920" y="944640"/>
              <a:ext cx="10359360" cy="258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731533-C1C1-43B4-85E8-4EA2409FC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560" y="935280"/>
                <a:ext cx="10378080" cy="26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63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917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0" y="1272619"/>
            <a:ext cx="10983012" cy="49137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5BDFD-EFF2-4068-B4BE-2E2EC9F7858C}"/>
                  </a:ext>
                </a:extLst>
              </p14:cNvPr>
              <p14:cNvContentPartPr/>
              <p14:nvPr/>
            </p14:nvContentPartPr>
            <p14:xfrm>
              <a:off x="1350000" y="1213920"/>
              <a:ext cx="9521280" cy="36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5BDFD-EFF2-4068-B4BE-2E2EC9F78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0640" y="1204560"/>
                <a:ext cx="9540000" cy="36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22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539893-4245-480E-8F6A-0327C4A94923}"/>
              </a:ext>
            </a:extLst>
          </p:cNvPr>
          <p:cNvSpPr txBox="1"/>
          <p:nvPr/>
        </p:nvSpPr>
        <p:spPr>
          <a:xfrm>
            <a:off x="2224722" y="414778"/>
            <a:ext cx="22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5192-5EE0-4B82-8635-5CA62866B8CA}"/>
              </a:ext>
            </a:extLst>
          </p:cNvPr>
          <p:cNvSpPr txBox="1"/>
          <p:nvPr/>
        </p:nvSpPr>
        <p:spPr>
          <a:xfrm>
            <a:off x="7288493" y="395924"/>
            <a:ext cx="330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EFDEC-EF71-4931-AA98-0D2B6773CB19}"/>
              </a:ext>
            </a:extLst>
          </p:cNvPr>
          <p:cNvSpPr txBox="1"/>
          <p:nvPr/>
        </p:nvSpPr>
        <p:spPr>
          <a:xfrm>
            <a:off x="1338606" y="1453683"/>
            <a:ext cx="475739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Change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Changes 		Chang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8033A-ABC7-42E6-8BC1-56AB2EA31563}"/>
              </a:ext>
            </a:extLst>
          </p:cNvPr>
          <p:cNvSpPr txBox="1"/>
          <p:nvPr/>
        </p:nvSpPr>
        <p:spPr>
          <a:xfrm>
            <a:off x="6693030" y="1461155"/>
            <a:ext cx="44384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Change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Changes 		Change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Changer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D3014-62DB-4669-97CA-1C1988A388DB}"/>
              </a:ext>
            </a:extLst>
          </p:cNvPr>
          <p:cNvCxnSpPr/>
          <p:nvPr/>
        </p:nvCxnSpPr>
        <p:spPr>
          <a:xfrm>
            <a:off x="2224722" y="1792378"/>
            <a:ext cx="989818" cy="5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23682-8B9F-448A-B083-767AC59B663E}"/>
              </a:ext>
            </a:extLst>
          </p:cNvPr>
          <p:cNvCxnSpPr>
            <a:cxnSpLocks/>
          </p:cNvCxnSpPr>
          <p:nvPr/>
        </p:nvCxnSpPr>
        <p:spPr>
          <a:xfrm>
            <a:off x="2320551" y="2167826"/>
            <a:ext cx="893989" cy="35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23041-89E5-45D7-828D-7B5D415CA61A}"/>
              </a:ext>
            </a:extLst>
          </p:cNvPr>
          <p:cNvCxnSpPr>
            <a:cxnSpLocks/>
          </p:cNvCxnSpPr>
          <p:nvPr/>
        </p:nvCxnSpPr>
        <p:spPr>
          <a:xfrm>
            <a:off x="2320551" y="2576655"/>
            <a:ext cx="80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694567-711B-49E7-B2B6-587D5137E05C}"/>
              </a:ext>
            </a:extLst>
          </p:cNvPr>
          <p:cNvCxnSpPr>
            <a:cxnSpLocks/>
          </p:cNvCxnSpPr>
          <p:nvPr/>
        </p:nvCxnSpPr>
        <p:spPr>
          <a:xfrm flipV="1">
            <a:off x="2272636" y="2675415"/>
            <a:ext cx="941904" cy="30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3A64D-300E-459D-B981-0C382B412FF4}"/>
              </a:ext>
            </a:extLst>
          </p:cNvPr>
          <p:cNvCxnSpPr>
            <a:cxnSpLocks/>
          </p:cNvCxnSpPr>
          <p:nvPr/>
        </p:nvCxnSpPr>
        <p:spPr>
          <a:xfrm flipV="1">
            <a:off x="2263211" y="2786740"/>
            <a:ext cx="951329" cy="58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DC2211-1C27-45C7-BA79-3A79355AFB8B}"/>
              </a:ext>
            </a:extLst>
          </p:cNvPr>
          <p:cNvCxnSpPr/>
          <p:nvPr/>
        </p:nvCxnSpPr>
        <p:spPr>
          <a:xfrm>
            <a:off x="7599572" y="1747417"/>
            <a:ext cx="989818" cy="5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40CCF-8F0A-4DD9-9972-AD35E28096D5}"/>
              </a:ext>
            </a:extLst>
          </p:cNvPr>
          <p:cNvCxnSpPr>
            <a:cxnSpLocks/>
          </p:cNvCxnSpPr>
          <p:nvPr/>
        </p:nvCxnSpPr>
        <p:spPr>
          <a:xfrm>
            <a:off x="7647486" y="2160354"/>
            <a:ext cx="893989" cy="35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1071B-9618-4903-B9CF-F689312E6D12}"/>
              </a:ext>
            </a:extLst>
          </p:cNvPr>
          <p:cNvCxnSpPr>
            <a:cxnSpLocks/>
          </p:cNvCxnSpPr>
          <p:nvPr/>
        </p:nvCxnSpPr>
        <p:spPr>
          <a:xfrm>
            <a:off x="7647486" y="2576655"/>
            <a:ext cx="80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10148-B6F0-40B3-A0D5-A4FD140AAB42}"/>
              </a:ext>
            </a:extLst>
          </p:cNvPr>
          <p:cNvCxnSpPr>
            <a:cxnSpLocks/>
          </p:cNvCxnSpPr>
          <p:nvPr/>
        </p:nvCxnSpPr>
        <p:spPr>
          <a:xfrm flipV="1">
            <a:off x="7647486" y="2675415"/>
            <a:ext cx="941904" cy="30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CF183-79C2-4832-B00C-8BCF657CAD18}"/>
              </a:ext>
            </a:extLst>
          </p:cNvPr>
          <p:cNvCxnSpPr>
            <a:cxnSpLocks/>
          </p:cNvCxnSpPr>
          <p:nvPr/>
        </p:nvCxnSpPr>
        <p:spPr>
          <a:xfrm flipV="1">
            <a:off x="7647486" y="2734706"/>
            <a:ext cx="951329" cy="58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FAE2EA-FFA4-4FD7-B38F-6419A99F3049}"/>
              </a:ext>
            </a:extLst>
          </p:cNvPr>
          <p:cNvSpPr txBox="1"/>
          <p:nvPr/>
        </p:nvSpPr>
        <p:spPr>
          <a:xfrm>
            <a:off x="1338606" y="4176074"/>
            <a:ext cx="151771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Developed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Developing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Development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F0F70-5B64-4A7F-BD6A-6849846D763D}"/>
              </a:ext>
            </a:extLst>
          </p:cNvPr>
          <p:cNvSpPr txBox="1"/>
          <p:nvPr/>
        </p:nvSpPr>
        <p:spPr>
          <a:xfrm>
            <a:off x="3563330" y="4798243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7743B-FF95-40EF-9834-8F59C20F64E4}"/>
              </a:ext>
            </a:extLst>
          </p:cNvPr>
          <p:cNvSpPr txBox="1"/>
          <p:nvPr/>
        </p:nvSpPr>
        <p:spPr>
          <a:xfrm>
            <a:off x="6686749" y="4127226"/>
            <a:ext cx="162141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Drive</a:t>
            </a:r>
          </a:p>
          <a:p>
            <a:pPr>
              <a:lnSpc>
                <a:spcPct val="150000"/>
              </a:lnSpc>
            </a:pPr>
            <a:r>
              <a:rPr lang="en-US" dirty="0"/>
              <a:t>Drives</a:t>
            </a:r>
          </a:p>
          <a:p>
            <a:pPr>
              <a:lnSpc>
                <a:spcPct val="150000"/>
              </a:lnSpc>
            </a:pPr>
            <a:r>
              <a:rPr lang="en-US" dirty="0"/>
              <a:t>Drove</a:t>
            </a:r>
          </a:p>
          <a:p>
            <a:pPr>
              <a:lnSpc>
                <a:spcPct val="150000"/>
              </a:lnSpc>
            </a:pPr>
            <a:r>
              <a:rPr lang="en-US" dirty="0"/>
              <a:t>Driven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EBF7CD-C332-4620-A2D3-D764924EA8DB}"/>
              </a:ext>
            </a:extLst>
          </p:cNvPr>
          <p:cNvSpPr txBox="1"/>
          <p:nvPr/>
        </p:nvSpPr>
        <p:spPr>
          <a:xfrm>
            <a:off x="8781852" y="4779391"/>
            <a:ext cx="18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20AF91-82FF-4AA4-A7C8-59CF03B5AB49}"/>
              </a:ext>
            </a:extLst>
          </p:cNvPr>
          <p:cNvCxnSpPr>
            <a:cxnSpLocks/>
          </p:cNvCxnSpPr>
          <p:nvPr/>
        </p:nvCxnSpPr>
        <p:spPr>
          <a:xfrm>
            <a:off x="2320551" y="4398889"/>
            <a:ext cx="1169722" cy="39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A988D5-8C4A-4AF0-807B-A55951F9FCD8}"/>
              </a:ext>
            </a:extLst>
          </p:cNvPr>
          <p:cNvCxnSpPr>
            <a:cxnSpLocks/>
          </p:cNvCxnSpPr>
          <p:nvPr/>
        </p:nvCxnSpPr>
        <p:spPr>
          <a:xfrm>
            <a:off x="2491798" y="4879214"/>
            <a:ext cx="998475" cy="1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7D022-5144-450C-9AAD-22375EB2EBF4}"/>
              </a:ext>
            </a:extLst>
          </p:cNvPr>
          <p:cNvCxnSpPr>
            <a:cxnSpLocks/>
          </p:cNvCxnSpPr>
          <p:nvPr/>
        </p:nvCxnSpPr>
        <p:spPr>
          <a:xfrm flipV="1">
            <a:off x="2491798" y="5167575"/>
            <a:ext cx="998475" cy="14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92395F-ECC0-4099-8542-99EE157FBB2B}"/>
              </a:ext>
            </a:extLst>
          </p:cNvPr>
          <p:cNvCxnSpPr>
            <a:cxnSpLocks/>
          </p:cNvCxnSpPr>
          <p:nvPr/>
        </p:nvCxnSpPr>
        <p:spPr>
          <a:xfrm flipV="1">
            <a:off x="2719631" y="5311735"/>
            <a:ext cx="843699" cy="33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CD323B-8D11-4F1A-BBA7-F0E180289103}"/>
              </a:ext>
            </a:extLst>
          </p:cNvPr>
          <p:cNvCxnSpPr>
            <a:cxnSpLocks/>
          </p:cNvCxnSpPr>
          <p:nvPr/>
        </p:nvCxnSpPr>
        <p:spPr>
          <a:xfrm>
            <a:off x="7455414" y="4402515"/>
            <a:ext cx="1169722" cy="39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4DDC65-7C56-4AC7-89A7-FB80147B0695}"/>
              </a:ext>
            </a:extLst>
          </p:cNvPr>
          <p:cNvCxnSpPr>
            <a:cxnSpLocks/>
          </p:cNvCxnSpPr>
          <p:nvPr/>
        </p:nvCxnSpPr>
        <p:spPr>
          <a:xfrm>
            <a:off x="7479365" y="4809722"/>
            <a:ext cx="1145771" cy="12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C4E2A-4D33-4435-BA35-05EBB1CBFFCC}"/>
              </a:ext>
            </a:extLst>
          </p:cNvPr>
          <p:cNvCxnSpPr>
            <a:cxnSpLocks/>
          </p:cNvCxnSpPr>
          <p:nvPr/>
        </p:nvCxnSpPr>
        <p:spPr>
          <a:xfrm flipV="1">
            <a:off x="7497454" y="5077158"/>
            <a:ext cx="1127682" cy="13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A8BBA7-97CF-41A2-AD1A-C6FCFA357503}"/>
              </a:ext>
            </a:extLst>
          </p:cNvPr>
          <p:cNvCxnSpPr>
            <a:cxnSpLocks/>
          </p:cNvCxnSpPr>
          <p:nvPr/>
        </p:nvCxnSpPr>
        <p:spPr>
          <a:xfrm flipV="1">
            <a:off x="7507468" y="5239655"/>
            <a:ext cx="1117668" cy="42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7040C6-B6F6-4D64-90A6-26B55A78199E}"/>
                  </a:ext>
                </a:extLst>
              </p14:cNvPr>
              <p14:cNvContentPartPr/>
              <p14:nvPr/>
            </p14:nvContentPartPr>
            <p14:xfrm>
              <a:off x="467640" y="90360"/>
              <a:ext cx="10912320" cy="587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7040C6-B6F6-4D64-90A6-26B55A781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80" y="81000"/>
                <a:ext cx="10931040" cy="58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44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" y="176850"/>
            <a:ext cx="3670533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6B842F-D66F-4303-BD1F-988C4C17540D}"/>
              </a:ext>
            </a:extLst>
          </p:cNvPr>
          <p:cNvSpPr txBox="1">
            <a:spLocks/>
          </p:cNvSpPr>
          <p:nvPr/>
        </p:nvSpPr>
        <p:spPr>
          <a:xfrm>
            <a:off x="2780030" y="2355363"/>
            <a:ext cx="7054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back ground (educational &amp; professional)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you from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ambitions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08958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0" y="131975"/>
            <a:ext cx="10515600" cy="9898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0" y="1121790"/>
            <a:ext cx="10817260" cy="553353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text we are processing: 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movie made it into one of my top 10 most awful movies. Horrible. There wasn't a continuous minute where there wasn't a fight with one monster or another. There was no chance for any character development, they were too busy running from one sword fight to another. I had no emotional attachment ( except to the big bad machine ## that wanted to destroy them).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apply the following text preprocessing techniques on above data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special characters and extra spaces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Contractions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Stop words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/ Lemmatization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2B07C-A253-4803-A208-0C839BED2118}"/>
                  </a:ext>
                </a:extLst>
              </p14:cNvPr>
              <p14:cNvContentPartPr/>
              <p14:nvPr/>
            </p14:nvContentPartPr>
            <p14:xfrm>
              <a:off x="476640" y="1726200"/>
              <a:ext cx="10003680" cy="482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2B07C-A253-4803-A208-0C839BED2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280" y="1716840"/>
                <a:ext cx="10022400" cy="48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64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0" y="101171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0" y="1175168"/>
            <a:ext cx="10817260" cy="52444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Special Characters and extra spaces: 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movie made it into one of my top 10 most awful movies horrible there wasn't a continuous minute where there wasn't a fight with one monster or another there was no chance for any character development they were too busy running from one sword fight to another i had no emotional attachment except to the big bad machine that wanted to destroy them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Contractions: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movie made it into one of my top 10 most awful movies horrible there was not a continuous minute where there was not a fight with one monster or another there was no chance for any character development they were too busy running from one sword fight to another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no emotional attachment except to the big bad machine that wanted to destroy them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99A39-31CA-481F-A14C-FCF394242458}"/>
                  </a:ext>
                </a:extLst>
              </p14:cNvPr>
              <p14:cNvContentPartPr/>
              <p14:nvPr/>
            </p14:nvContentPartPr>
            <p14:xfrm>
              <a:off x="8929080" y="3183480"/>
              <a:ext cx="1563120" cy="172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99A39-31CA-481F-A14C-FCF3942424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9720" y="3174120"/>
                <a:ext cx="1581840" cy="17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33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0" y="101171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0" y="1175168"/>
            <a:ext cx="10817260" cy="5244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['this', 'movie', 'made', 'it', 'into', 'one', 'of', 'my', 'top', '10', 'most', 'awful', 'movies', 'horrible', 'there', 'was', 'not', 'a', 'continuous', 'minute', 'where', 'there', 'was', 'not', 'a', 'fight', 'with', 'one', 'monster', 'or', 'another', 'there', 'was', 'no', 'chance', 'for', 'any', 'character', 'development', 'they', 'were', 'too', 'busy', 'running', 'from', 'one', 'sword', 'fight', 'to', 'another',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'had', 'no', 'emotional', 'attachment', 'except', 'to', 'the', 'big', 'bad', 'machine', 'that', 'wanted', 'to', 'destroy', 'them’]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stop words: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['movie', 'made', 'one’, 'top', '10', 'awful', 'movies', 'horrible', 'continuous', 'minute', 'fight', 'one', 'monster', 'another', 'chance', 'character', 'development', 'busy', 'running', 'one', 'sword', 'fight', 'another', 'emotional', 'attachment', 'machine', 'destroy']</a:t>
            </a: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728742-BA09-4436-B801-4C3E8FA4CB58}"/>
                  </a:ext>
                </a:extLst>
              </p14:cNvPr>
              <p14:cNvContentPartPr/>
              <p14:nvPr/>
            </p14:nvContentPartPr>
            <p14:xfrm>
              <a:off x="1687680" y="1245600"/>
              <a:ext cx="9941760" cy="512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728742-BA09-4436-B801-4C3E8FA4C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320" y="1236240"/>
                <a:ext cx="9960480" cy="51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50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299135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5" y="1589944"/>
            <a:ext cx="10817260" cy="4443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'mad', 'on’, 'top', ‘ten', 'aw', 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'fight', 'on',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'chant', 'charact', 'develop', 'busy', 'run', 'on', 'sword', 'fight',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'attach',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'destroy’]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['movie', ‘make', 'one’, 'top', ‘ten', 'awful', 'movies', 'horrible', 'continuous', 'minute', 'fight', 'one', 'monster', 'another', 'chance', 'character', 'development', 'busy', 'run', 'one', 'sword', 'fight', 'another', 'emotional', 'attach', 'machine', 'destroy']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AA79C-82FF-4D25-8144-94D83F1DB12C}"/>
                  </a:ext>
                </a:extLst>
              </p14:cNvPr>
              <p14:cNvContentPartPr/>
              <p14:nvPr/>
            </p14:nvContentPartPr>
            <p14:xfrm>
              <a:off x="632520" y="1322280"/>
              <a:ext cx="8445240" cy="35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AA79C-82FF-4D25-8144-94D83F1DB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312920"/>
                <a:ext cx="8463960" cy="35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11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C234-1AAC-4714-83B8-51C6EC9E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239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1627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AD4-FD92-47EA-861C-C6CEC12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88EB-86D9-48B7-85E1-F1A27364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Natural Language Processing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Challenges of NLP; extraction of meaning from 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importance of Natural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3905-DDBC-41C6-8FC2-310CDEE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56" y="2900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" y="176850"/>
            <a:ext cx="367053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Myself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F6908-0A7D-459E-9F23-07BFACD3B66F}"/>
              </a:ext>
            </a:extLst>
          </p:cNvPr>
          <p:cNvSpPr txBox="1"/>
          <p:nvPr/>
        </p:nvSpPr>
        <p:spPr>
          <a:xfrm>
            <a:off x="3360532" y="1498669"/>
            <a:ext cx="504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Scientist by Passion &amp; Profession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2C303-BC8B-4A1B-B10B-B716B44D60D0}"/>
              </a:ext>
            </a:extLst>
          </p:cNvPr>
          <p:cNvSpPr txBox="1"/>
          <p:nvPr/>
        </p:nvSpPr>
        <p:spPr>
          <a:xfrm>
            <a:off x="3934956" y="2161694"/>
            <a:ext cx="530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Senior Manager Data Science @ Loblaw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01E0F-6AE2-49C4-9B4A-85060D80580F}"/>
              </a:ext>
            </a:extLst>
          </p:cNvPr>
          <p:cNvSpPr txBox="1"/>
          <p:nvPr/>
        </p:nvSpPr>
        <p:spPr>
          <a:xfrm>
            <a:off x="2232692" y="3369955"/>
            <a:ext cx="709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Masters in Analytics, Queens University</a:t>
            </a:r>
          </a:p>
          <a:p>
            <a:pPr algn="ctr"/>
            <a:r>
              <a:rPr lang="en-US" sz="1600" b="1" dirty="0"/>
              <a:t>Chartered Financial Analyst,  CFA Institute USA</a:t>
            </a:r>
          </a:p>
          <a:p>
            <a:pPr algn="ctr"/>
            <a:r>
              <a:rPr lang="en-US" sz="1600" b="1" dirty="0"/>
              <a:t>MBA,  IIUI  Islamabad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AF19F-299A-4F9D-A062-9DB522EE3491}"/>
              </a:ext>
            </a:extLst>
          </p:cNvPr>
          <p:cNvSpPr txBox="1"/>
          <p:nvPr/>
        </p:nvSpPr>
        <p:spPr>
          <a:xfrm>
            <a:off x="2232692" y="2523570"/>
            <a:ext cx="70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Coauthor  &amp; Founding Member : PyCaret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87DE8-9291-47AB-8873-15AB333481B9}"/>
              </a:ext>
            </a:extLst>
          </p:cNvPr>
          <p:cNvSpPr txBox="1"/>
          <p:nvPr/>
        </p:nvSpPr>
        <p:spPr>
          <a:xfrm>
            <a:off x="2232692" y="2946762"/>
            <a:ext cx="709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Blogger @ Medium &amp; TowardsDataScience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D55AC7-030F-40D9-90EF-5C208EC47742}"/>
              </a:ext>
            </a:extLst>
          </p:cNvPr>
          <p:cNvSpPr/>
          <p:nvPr/>
        </p:nvSpPr>
        <p:spPr>
          <a:xfrm>
            <a:off x="3395537" y="1896521"/>
            <a:ext cx="4572000" cy="2738937"/>
          </a:xfrm>
          <a:custGeom>
            <a:avLst/>
            <a:gdLst>
              <a:gd name="connsiteX0" fmla="*/ 1214964 w 4757428"/>
              <a:gd name="connsiteY0" fmla="*/ 9281 h 2738937"/>
              <a:gd name="connsiteX1" fmla="*/ 4323924 w 4757428"/>
              <a:gd name="connsiteY1" fmla="*/ 413542 h 2738937"/>
              <a:gd name="connsiteX2" fmla="*/ 4304674 w 4757428"/>
              <a:gd name="connsiteY2" fmla="*/ 2627353 h 2738937"/>
              <a:gd name="connsiteX3" fmla="*/ 339065 w 4757428"/>
              <a:gd name="connsiteY3" fmla="*/ 2203841 h 2738937"/>
              <a:gd name="connsiteX4" fmla="*/ 319815 w 4757428"/>
              <a:gd name="connsiteY4" fmla="*/ 423167 h 2738937"/>
              <a:gd name="connsiteX5" fmla="*/ 1272716 w 4757428"/>
              <a:gd name="connsiteY5" fmla="*/ 28532 h 2738937"/>
              <a:gd name="connsiteX6" fmla="*/ 1667351 w 4757428"/>
              <a:gd name="connsiteY6" fmla="*/ 28532 h 2738937"/>
              <a:gd name="connsiteX7" fmla="*/ 1638476 w 4757428"/>
              <a:gd name="connsiteY7" fmla="*/ 9281 h 27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7428" h="2738937">
                <a:moveTo>
                  <a:pt x="1214964" y="9281"/>
                </a:moveTo>
                <a:cubicBezTo>
                  <a:pt x="2511968" y="-6761"/>
                  <a:pt x="3808972" y="-22803"/>
                  <a:pt x="4323924" y="413542"/>
                </a:cubicBezTo>
                <a:cubicBezTo>
                  <a:pt x="4838876" y="849887"/>
                  <a:pt x="4968817" y="2328970"/>
                  <a:pt x="4304674" y="2627353"/>
                </a:cubicBezTo>
                <a:cubicBezTo>
                  <a:pt x="3640531" y="2925736"/>
                  <a:pt x="1003208" y="2571205"/>
                  <a:pt x="339065" y="2203841"/>
                </a:cubicBezTo>
                <a:cubicBezTo>
                  <a:pt x="-325078" y="1836477"/>
                  <a:pt x="164207" y="785718"/>
                  <a:pt x="319815" y="423167"/>
                </a:cubicBezTo>
                <a:cubicBezTo>
                  <a:pt x="475423" y="60616"/>
                  <a:pt x="1048127" y="94305"/>
                  <a:pt x="1272716" y="28532"/>
                </a:cubicBezTo>
                <a:cubicBezTo>
                  <a:pt x="1497305" y="-37241"/>
                  <a:pt x="1606391" y="31741"/>
                  <a:pt x="1667351" y="28532"/>
                </a:cubicBezTo>
                <a:cubicBezTo>
                  <a:pt x="1728311" y="25324"/>
                  <a:pt x="1683393" y="17302"/>
                  <a:pt x="1638476" y="9281"/>
                </a:cubicBezTo>
              </a:path>
            </a:pathLst>
          </a:custGeom>
          <a:noFill/>
          <a:ln w="254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E2B51-F294-494C-AE92-10EAD1115FCA}"/>
              </a:ext>
            </a:extLst>
          </p:cNvPr>
          <p:cNvSpPr txBox="1"/>
          <p:nvPr/>
        </p:nvSpPr>
        <p:spPr>
          <a:xfrm rot="20816090">
            <a:off x="8480188" y="3037863"/>
            <a:ext cx="14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Daniel" pitchFamily="50" charset="0"/>
              </a:rPr>
              <a:t>Facts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F42EA-002D-442A-943E-66F607F008DC}"/>
              </a:ext>
            </a:extLst>
          </p:cNvPr>
          <p:cNvSpPr txBox="1"/>
          <p:nvPr/>
        </p:nvSpPr>
        <p:spPr>
          <a:xfrm>
            <a:off x="2563304" y="5497951"/>
            <a:ext cx="23563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Daniel" pitchFamily="50" charset="0"/>
              </a:rPr>
              <a:t>.</a:t>
            </a:r>
            <a:r>
              <a:rPr lang="en-US" sz="1600" b="1" dirty="0">
                <a:solidFill>
                  <a:schemeClr val="accent5"/>
                </a:solidFill>
                <a:latin typeface="Daniel" pitchFamily="50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Daniel" pitchFamily="50" charset="0"/>
              </a:rPr>
              <a:t>Business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5AE50-3DBD-46E6-BBB6-FEC6183E9C2B}"/>
              </a:ext>
            </a:extLst>
          </p:cNvPr>
          <p:cNvSpPr txBox="1"/>
          <p:nvPr/>
        </p:nvSpPr>
        <p:spPr>
          <a:xfrm>
            <a:off x="4018814" y="4983302"/>
            <a:ext cx="176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Daniel" pitchFamily="50" charset="0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Daniel" pitchFamily="50" charset="0"/>
              </a:rPr>
              <a:t> Investments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AFA10-8E21-4F08-A061-A5E4A7EF6E27}"/>
              </a:ext>
            </a:extLst>
          </p:cNvPr>
          <p:cNvSpPr txBox="1"/>
          <p:nvPr/>
        </p:nvSpPr>
        <p:spPr>
          <a:xfrm>
            <a:off x="4668992" y="5744172"/>
            <a:ext cx="176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Daniel" pitchFamily="50" charset="0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Daniel" pitchFamily="50" charset="0"/>
              </a:rPr>
              <a:t> Datascience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8C265F-B339-4E78-AAA0-83DDDA0C21FC}"/>
              </a:ext>
            </a:extLst>
          </p:cNvPr>
          <p:cNvSpPr/>
          <p:nvPr/>
        </p:nvSpPr>
        <p:spPr>
          <a:xfrm>
            <a:off x="1732814" y="4836818"/>
            <a:ext cx="4572000" cy="1934577"/>
          </a:xfrm>
          <a:custGeom>
            <a:avLst/>
            <a:gdLst>
              <a:gd name="connsiteX0" fmla="*/ 846583 w 3871208"/>
              <a:gd name="connsiteY0" fmla="*/ 447097 h 1934577"/>
              <a:gd name="connsiteX1" fmla="*/ 2867888 w 3871208"/>
              <a:gd name="connsiteY1" fmla="*/ 13960 h 1934577"/>
              <a:gd name="connsiteX2" fmla="*/ 3782288 w 3871208"/>
              <a:gd name="connsiteY2" fmla="*/ 909109 h 1934577"/>
              <a:gd name="connsiteX3" fmla="*/ 3647535 w 3871208"/>
              <a:gd name="connsiteY3" fmla="*/ 1852385 h 1934577"/>
              <a:gd name="connsiteX4" fmla="*/ 2117118 w 3871208"/>
              <a:gd name="connsiteY4" fmla="*/ 1804259 h 1934577"/>
              <a:gd name="connsiteX5" fmla="*/ 18810 w 3871208"/>
              <a:gd name="connsiteY5" fmla="*/ 1130490 h 1934577"/>
              <a:gd name="connsiteX6" fmla="*/ 1096840 w 3871208"/>
              <a:gd name="connsiteY6" fmla="*/ 341219 h 1934577"/>
              <a:gd name="connsiteX7" fmla="*/ 1308596 w 3871208"/>
              <a:gd name="connsiteY7" fmla="*/ 235341 h 1934577"/>
              <a:gd name="connsiteX8" fmla="*/ 1308596 w 3871208"/>
              <a:gd name="connsiteY8" fmla="*/ 225715 h 193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1208" h="1934577">
                <a:moveTo>
                  <a:pt x="846583" y="447097"/>
                </a:moveTo>
                <a:cubicBezTo>
                  <a:pt x="1612593" y="192027"/>
                  <a:pt x="2378604" y="-63042"/>
                  <a:pt x="2867888" y="13960"/>
                </a:cubicBezTo>
                <a:cubicBezTo>
                  <a:pt x="3357172" y="90962"/>
                  <a:pt x="3652347" y="602705"/>
                  <a:pt x="3782288" y="909109"/>
                </a:cubicBezTo>
                <a:cubicBezTo>
                  <a:pt x="3912229" y="1215513"/>
                  <a:pt x="3925063" y="1703193"/>
                  <a:pt x="3647535" y="1852385"/>
                </a:cubicBezTo>
                <a:cubicBezTo>
                  <a:pt x="3370007" y="2001577"/>
                  <a:pt x="2721905" y="1924575"/>
                  <a:pt x="2117118" y="1804259"/>
                </a:cubicBezTo>
                <a:cubicBezTo>
                  <a:pt x="1512331" y="1683943"/>
                  <a:pt x="188856" y="1374330"/>
                  <a:pt x="18810" y="1130490"/>
                </a:cubicBezTo>
                <a:cubicBezTo>
                  <a:pt x="-151236" y="886650"/>
                  <a:pt x="881876" y="490410"/>
                  <a:pt x="1096840" y="341219"/>
                </a:cubicBezTo>
                <a:cubicBezTo>
                  <a:pt x="1311804" y="192028"/>
                  <a:pt x="1273303" y="254592"/>
                  <a:pt x="1308596" y="235341"/>
                </a:cubicBezTo>
                <a:cubicBezTo>
                  <a:pt x="1343889" y="216090"/>
                  <a:pt x="1310200" y="224111"/>
                  <a:pt x="1308596" y="22571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96EE38-BAE4-45A2-93F8-D9D3E68BDE51}"/>
              </a:ext>
            </a:extLst>
          </p:cNvPr>
          <p:cNvCxnSpPr>
            <a:cxnSpLocks/>
          </p:cNvCxnSpPr>
          <p:nvPr/>
        </p:nvCxnSpPr>
        <p:spPr>
          <a:xfrm>
            <a:off x="2342621" y="4911869"/>
            <a:ext cx="4352836" cy="1747056"/>
          </a:xfrm>
          <a:prstGeom prst="bentConnector3">
            <a:avLst>
              <a:gd name="adj1" fmla="val 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D1DF5F-0082-4DC5-9685-A836BF99555A}"/>
              </a:ext>
            </a:extLst>
          </p:cNvPr>
          <p:cNvSpPr txBox="1"/>
          <p:nvPr/>
        </p:nvSpPr>
        <p:spPr>
          <a:xfrm rot="20816090">
            <a:off x="6016855" y="4826644"/>
            <a:ext cx="221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Daniel" pitchFamily="50" charset="0"/>
              </a:rPr>
              <a:t>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5389A-25EC-4754-A771-DD2BB9CF1785}"/>
              </a:ext>
            </a:extLst>
          </p:cNvPr>
          <p:cNvSpPr txBox="1"/>
          <p:nvPr/>
        </p:nvSpPr>
        <p:spPr>
          <a:xfrm rot="21278883">
            <a:off x="9995320" y="4160609"/>
            <a:ext cx="172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Daniel" pitchFamily="50" charset="0"/>
              </a:rPr>
              <a:t>Decision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71B3B-9CDA-47F7-AC4E-5D96FFB204A9}"/>
              </a:ext>
            </a:extLst>
          </p:cNvPr>
          <p:cNvSpPr txBox="1"/>
          <p:nvPr/>
        </p:nvSpPr>
        <p:spPr>
          <a:xfrm rot="21278883">
            <a:off x="8952702" y="5204677"/>
            <a:ext cx="30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Daniel" pitchFamily="50" charset="0"/>
              </a:rPr>
              <a:t>If Fahad can do it , so can I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EF1E29-271A-4F83-AB56-C7758E11A83D}"/>
              </a:ext>
            </a:extLst>
          </p:cNvPr>
          <p:cNvSpPr/>
          <p:nvPr/>
        </p:nvSpPr>
        <p:spPr>
          <a:xfrm>
            <a:off x="8484538" y="4581931"/>
            <a:ext cx="3426689" cy="1238732"/>
          </a:xfrm>
          <a:custGeom>
            <a:avLst/>
            <a:gdLst>
              <a:gd name="connsiteX0" fmla="*/ 976962 w 3426689"/>
              <a:gd name="connsiteY0" fmla="*/ 149881 h 1690644"/>
              <a:gd name="connsiteX1" fmla="*/ 2894662 w 3426689"/>
              <a:gd name="connsiteY1" fmla="*/ 365781 h 1690644"/>
              <a:gd name="connsiteX2" fmla="*/ 3389962 w 3426689"/>
              <a:gd name="connsiteY2" fmla="*/ 1483381 h 1690644"/>
              <a:gd name="connsiteX3" fmla="*/ 2119962 w 3426689"/>
              <a:gd name="connsiteY3" fmla="*/ 1686581 h 1690644"/>
              <a:gd name="connsiteX4" fmla="*/ 11762 w 3426689"/>
              <a:gd name="connsiteY4" fmla="*/ 1419881 h 1690644"/>
              <a:gd name="connsiteX5" fmla="*/ 1269062 w 3426689"/>
              <a:gd name="connsiteY5" fmla="*/ 111781 h 1690644"/>
              <a:gd name="connsiteX6" fmla="*/ 1307162 w 3426689"/>
              <a:gd name="connsiteY6" fmla="*/ 73681 h 16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6689" h="1690644">
                <a:moveTo>
                  <a:pt x="976962" y="149881"/>
                </a:moveTo>
                <a:cubicBezTo>
                  <a:pt x="1734728" y="146706"/>
                  <a:pt x="2492495" y="143531"/>
                  <a:pt x="2894662" y="365781"/>
                </a:cubicBezTo>
                <a:cubicBezTo>
                  <a:pt x="3296829" y="588031"/>
                  <a:pt x="3519079" y="1263248"/>
                  <a:pt x="3389962" y="1483381"/>
                </a:cubicBezTo>
                <a:cubicBezTo>
                  <a:pt x="3260845" y="1703514"/>
                  <a:pt x="2682995" y="1697164"/>
                  <a:pt x="2119962" y="1686581"/>
                </a:cubicBezTo>
                <a:cubicBezTo>
                  <a:pt x="1556929" y="1675998"/>
                  <a:pt x="153579" y="1682348"/>
                  <a:pt x="11762" y="1419881"/>
                </a:cubicBezTo>
                <a:cubicBezTo>
                  <a:pt x="-130055" y="1157414"/>
                  <a:pt x="1053162" y="336148"/>
                  <a:pt x="1269062" y="111781"/>
                </a:cubicBezTo>
                <a:cubicBezTo>
                  <a:pt x="1484962" y="-112586"/>
                  <a:pt x="1302929" y="69448"/>
                  <a:pt x="1307162" y="7368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" y="176850"/>
            <a:ext cx="52007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proceed?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6B842F-D66F-4303-BD1F-988C4C17540D}"/>
              </a:ext>
            </a:extLst>
          </p:cNvPr>
          <p:cNvSpPr txBox="1">
            <a:spLocks/>
          </p:cNvSpPr>
          <p:nvPr/>
        </p:nvSpPr>
        <p:spPr>
          <a:xfrm>
            <a:off x="2467132" y="2567074"/>
            <a:ext cx="434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to keep things simple!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to keep things engaging!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DD782-5248-4414-B656-E3754AE2D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95" y="1701556"/>
            <a:ext cx="3454887" cy="34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" y="176850"/>
            <a:ext cx="367053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Checks!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6B842F-D66F-4303-BD1F-988C4C17540D}"/>
              </a:ext>
            </a:extLst>
          </p:cNvPr>
          <p:cNvSpPr txBox="1">
            <a:spLocks/>
          </p:cNvSpPr>
          <p:nvPr/>
        </p:nvSpPr>
        <p:spPr>
          <a:xfrm>
            <a:off x="410054" y="1590252"/>
            <a:ext cx="7698249" cy="2561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previous Data Science experience?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good understanding of Python ?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good understanding of SQL 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good understanding of a viz software (e.g. PowerBI etc.)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A25F25-88C3-4850-A12E-C219B1BE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64737"/>
              </p:ext>
            </p:extLst>
          </p:nvPr>
        </p:nvGraphicFramePr>
        <p:xfrm>
          <a:off x="7931021" y="1474606"/>
          <a:ext cx="3974842" cy="2526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421">
                  <a:extLst>
                    <a:ext uri="{9D8B030D-6E8A-4147-A177-3AD203B41FA5}">
                      <a16:colId xmlns:a16="http://schemas.microsoft.com/office/drawing/2014/main" val="2006749926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099533297"/>
                    </a:ext>
                  </a:extLst>
                </a:gridCol>
              </a:tblGrid>
              <a:tr h="5781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12381"/>
                  </a:ext>
                </a:extLst>
              </a:tr>
              <a:tr h="487021"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71703"/>
                  </a:ext>
                </a:extLst>
              </a:tr>
              <a:tr h="487021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0292"/>
                  </a:ext>
                </a:extLst>
              </a:tr>
              <a:tr h="487021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9109"/>
                  </a:ext>
                </a:extLst>
              </a:tr>
              <a:tr h="487021"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67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142B8C-C9F3-4648-9337-DC499EFF4C45}"/>
                  </a:ext>
                </a:extLst>
              </p14:cNvPr>
              <p14:cNvContentPartPr/>
              <p14:nvPr/>
            </p14:nvContentPartPr>
            <p14:xfrm>
              <a:off x="3038400" y="1298520"/>
              <a:ext cx="3520440" cy="289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142B8C-C9F3-4648-9337-DC499EFF4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9040" y="1289160"/>
                <a:ext cx="35391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3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" y="176850"/>
            <a:ext cx="3670533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6B842F-D66F-4303-BD1F-988C4C17540D}"/>
              </a:ext>
            </a:extLst>
          </p:cNvPr>
          <p:cNvSpPr txBox="1">
            <a:spLocks/>
          </p:cNvSpPr>
          <p:nvPr/>
        </p:nvSpPr>
        <p:spPr>
          <a:xfrm>
            <a:off x="2074260" y="2000799"/>
            <a:ext cx="8043480" cy="243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Training, Validation, Testing, Preprocessing, Feature Engineering , Modeling &amp; Evaluation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Libraries, Functions, Classes,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List, For loops, List Comprehension, Pandas </a:t>
            </a:r>
          </a:p>
        </p:txBody>
      </p:sp>
    </p:spTree>
    <p:extLst>
      <p:ext uri="{BB962C8B-B14F-4D97-AF65-F5344CB8AC3E}">
        <p14:creationId xmlns:p14="http://schemas.microsoft.com/office/powerpoint/2010/main" val="22221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501-C4E7-47FD-8125-73AC19A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5" y="2248246"/>
            <a:ext cx="1117273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concept of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73594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74626"/>
            <a:ext cx="11696700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6" y="1448303"/>
            <a:ext cx="11633326" cy="2143984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Natural Language Processing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Challenges of NLP; extraction of meaning from 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importance of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40434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85789"/>
            <a:ext cx="4389225" cy="35362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Workflow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NLP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Wrangling and Cleaning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Text Preprocessing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1048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Daniel</vt:lpstr>
      <vt:lpstr>Times New Roman</vt:lpstr>
      <vt:lpstr>Office Theme</vt:lpstr>
      <vt:lpstr> AML-2304 Natural Language Processing</vt:lpstr>
      <vt:lpstr>Introduction</vt:lpstr>
      <vt:lpstr>About Myself </vt:lpstr>
      <vt:lpstr>How do I proceed?</vt:lpstr>
      <vt:lpstr>Facts Checks!</vt:lpstr>
      <vt:lpstr>Expectations</vt:lpstr>
      <vt:lpstr>The key concept of Natural Language Processing (NLP)</vt:lpstr>
      <vt:lpstr>By the end of class:</vt:lpstr>
      <vt:lpstr>Contents</vt:lpstr>
      <vt:lpstr>Understanding NLP </vt:lpstr>
      <vt:lpstr>NLP Workflow</vt:lpstr>
      <vt:lpstr>Applications of NLP </vt:lpstr>
      <vt:lpstr>Applications of NLP </vt:lpstr>
      <vt:lpstr>The basic building block of NLP</vt:lpstr>
      <vt:lpstr>Text Wrangling and Cleaning</vt:lpstr>
      <vt:lpstr>Text Wrangling and Cleaning</vt:lpstr>
      <vt:lpstr>Text Wrangling and Cleaning</vt:lpstr>
      <vt:lpstr>Text Wrangling and Cleaning</vt:lpstr>
      <vt:lpstr>PowerPoint Presentation</vt:lpstr>
      <vt:lpstr>Demonstrating Text Preprocessing</vt:lpstr>
      <vt:lpstr>Demonstrating Text Preprocessing</vt:lpstr>
      <vt:lpstr>Demonstrating Text Preprocessing</vt:lpstr>
      <vt:lpstr>Demonstrating Text Preprocessing</vt:lpstr>
      <vt:lpstr>Summary</vt:lpstr>
      <vt:lpstr>Project 1a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Fahad Akbar</cp:lastModifiedBy>
  <cp:revision>19</cp:revision>
  <dcterms:created xsi:type="dcterms:W3CDTF">2021-12-27T10:33:22Z</dcterms:created>
  <dcterms:modified xsi:type="dcterms:W3CDTF">2022-01-15T15:43:42Z</dcterms:modified>
</cp:coreProperties>
</file>