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4" r:id="rId3"/>
    <p:sldId id="263" r:id="rId4"/>
    <p:sldId id="257" r:id="rId5"/>
    <p:sldId id="312" r:id="rId6"/>
    <p:sldId id="259" r:id="rId7"/>
    <p:sldId id="275" r:id="rId8"/>
    <p:sldId id="276" r:id="rId9"/>
    <p:sldId id="277" r:id="rId10"/>
    <p:sldId id="264" r:id="rId11"/>
    <p:sldId id="307" r:id="rId12"/>
    <p:sldId id="279" r:id="rId13"/>
    <p:sldId id="305" r:id="rId14"/>
    <p:sldId id="306" r:id="rId15"/>
    <p:sldId id="308" r:id="rId16"/>
    <p:sldId id="309" r:id="rId17"/>
    <p:sldId id="310" r:id="rId18"/>
    <p:sldId id="311" r:id="rId19"/>
    <p:sldId id="296" r:id="rId20"/>
    <p:sldId id="313" r:id="rId21"/>
    <p:sldId id="314" r:id="rId22"/>
    <p:sldId id="316" r:id="rId23"/>
    <p:sldId id="315" r:id="rId24"/>
    <p:sldId id="317" r:id="rId25"/>
    <p:sldId id="318" r:id="rId26"/>
    <p:sldId id="319" r:id="rId27"/>
    <p:sldId id="320" r:id="rId28"/>
    <p:sldId id="321" r:id="rId29"/>
    <p:sldId id="322" r:id="rId30"/>
    <p:sldId id="268" r:id="rId31"/>
    <p:sldId id="278" r:id="rId32"/>
    <p:sldId id="32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6BD4E-3831-44FC-939F-60B320B5A691}" v="33" dt="2022-01-06T14:41:19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iran Bikumalla" userId="5b9cbaa3-0c30-4e32-937e-d3eae517ff43" providerId="ADAL" clId="{AD96BD4E-3831-44FC-939F-60B320B5A691}"/>
    <pc:docChg chg="undo redo custSel addSld delSld modSld">
      <pc:chgData name="Saikiran Bikumalla" userId="5b9cbaa3-0c30-4e32-937e-d3eae517ff43" providerId="ADAL" clId="{AD96BD4E-3831-44FC-939F-60B320B5A691}" dt="2022-01-06T14:46:12.014" v="848" actId="47"/>
      <pc:docMkLst>
        <pc:docMk/>
      </pc:docMkLst>
      <pc:sldChg chg="modSp mod">
        <pc:chgData name="Saikiran Bikumalla" userId="5b9cbaa3-0c30-4e32-937e-d3eae517ff43" providerId="ADAL" clId="{AD96BD4E-3831-44FC-939F-60B320B5A691}" dt="2022-01-06T14:44:45.399" v="847" actId="1035"/>
        <pc:sldMkLst>
          <pc:docMk/>
          <pc:sldMk cId="284198591" sldId="256"/>
        </pc:sldMkLst>
        <pc:spChg chg="mod">
          <ac:chgData name="Saikiran Bikumalla" userId="5b9cbaa3-0c30-4e32-937e-d3eae517ff43" providerId="ADAL" clId="{AD96BD4E-3831-44FC-939F-60B320B5A691}" dt="2022-01-06T14:44:45.399" v="847" actId="1035"/>
          <ac:spMkLst>
            <pc:docMk/>
            <pc:sldMk cId="284198591" sldId="256"/>
            <ac:spMk id="2" creationId="{A8226351-2D84-484B-83D4-25E6BBE01B08}"/>
          </ac:spMkLst>
        </pc:spChg>
      </pc:sldChg>
      <pc:sldChg chg="delSp modSp mod">
        <pc:chgData name="Saikiran Bikumalla" userId="5b9cbaa3-0c30-4e32-937e-d3eae517ff43" providerId="ADAL" clId="{AD96BD4E-3831-44FC-939F-60B320B5A691}" dt="2022-01-06T14:02:28.690" v="135" actId="14100"/>
        <pc:sldMkLst>
          <pc:docMk/>
          <pc:sldMk cId="3237674373" sldId="257"/>
        </pc:sldMkLst>
        <pc:spChg chg="mod">
          <ac:chgData name="Saikiran Bikumalla" userId="5b9cbaa3-0c30-4e32-937e-d3eae517ff43" providerId="ADAL" clId="{AD96BD4E-3831-44FC-939F-60B320B5A691}" dt="2022-01-06T14:02:28.690" v="135" actId="14100"/>
          <ac:spMkLst>
            <pc:docMk/>
            <pc:sldMk cId="3237674373" sldId="257"/>
            <ac:spMk id="2" creationId="{F646B0CF-B294-43BC-8A15-BFF7C0307F7D}"/>
          </ac:spMkLst>
        </pc:spChg>
        <pc:spChg chg="mod">
          <ac:chgData name="Saikiran Bikumalla" userId="5b9cbaa3-0c30-4e32-937e-d3eae517ff43" providerId="ADAL" clId="{AD96BD4E-3831-44FC-939F-60B320B5A691}" dt="2022-01-06T14:00:02.945" v="104" actId="1076"/>
          <ac:spMkLst>
            <pc:docMk/>
            <pc:sldMk cId="3237674373" sldId="257"/>
            <ac:spMk id="3" creationId="{45DDA36A-A14A-4907-B960-EAE8D515FF2D}"/>
          </ac:spMkLst>
        </pc:spChg>
        <pc:spChg chg="del mod">
          <ac:chgData name="Saikiran Bikumalla" userId="5b9cbaa3-0c30-4e32-937e-d3eae517ff43" providerId="ADAL" clId="{AD96BD4E-3831-44FC-939F-60B320B5A691}" dt="2022-01-06T13:59:37.024" v="96"/>
          <ac:spMkLst>
            <pc:docMk/>
            <pc:sldMk cId="3237674373" sldId="257"/>
            <ac:spMk id="4" creationId="{B9DF3F15-8AB6-46C8-BEE1-BF7F7338B85D}"/>
          </ac:spMkLst>
        </pc:spChg>
      </pc:sldChg>
      <pc:sldChg chg="del">
        <pc:chgData name="Saikiran Bikumalla" userId="5b9cbaa3-0c30-4e32-937e-d3eae517ff43" providerId="ADAL" clId="{AD96BD4E-3831-44FC-939F-60B320B5A691}" dt="2022-01-06T14:00:10.420" v="105" actId="47"/>
        <pc:sldMkLst>
          <pc:docMk/>
          <pc:sldMk cId="7903328" sldId="258"/>
        </pc:sldMkLst>
      </pc:sldChg>
      <pc:sldChg chg="modSp mod">
        <pc:chgData name="Saikiran Bikumalla" userId="5b9cbaa3-0c30-4e32-937e-d3eae517ff43" providerId="ADAL" clId="{AD96BD4E-3831-44FC-939F-60B320B5A691}" dt="2022-01-06T14:02:15.184" v="133" actId="113"/>
        <pc:sldMkLst>
          <pc:docMk/>
          <pc:sldMk cId="4277303840" sldId="259"/>
        </pc:sldMkLst>
        <pc:spChg chg="mod">
          <ac:chgData name="Saikiran Bikumalla" userId="5b9cbaa3-0c30-4e32-937e-d3eae517ff43" providerId="ADAL" clId="{AD96BD4E-3831-44FC-939F-60B320B5A691}" dt="2022-01-06T14:02:15.184" v="133" actId="113"/>
          <ac:spMkLst>
            <pc:docMk/>
            <pc:sldMk cId="4277303840" sldId="259"/>
            <ac:spMk id="2" creationId="{5A0962B8-71F5-49D7-981F-7D4FFC890514}"/>
          </ac:spMkLst>
        </pc:spChg>
        <pc:spChg chg="mod">
          <ac:chgData name="Saikiran Bikumalla" userId="5b9cbaa3-0c30-4e32-937e-d3eae517ff43" providerId="ADAL" clId="{AD96BD4E-3831-44FC-939F-60B320B5A691}" dt="2022-01-06T14:02:00.645" v="132" actId="14100"/>
          <ac:spMkLst>
            <pc:docMk/>
            <pc:sldMk cId="4277303840" sldId="259"/>
            <ac:spMk id="3" creationId="{00C4108B-D1B1-4CC2-9BD1-883C87709A82}"/>
          </ac:spMkLst>
        </pc:spChg>
      </pc:sldChg>
      <pc:sldChg chg="addSp modSp mod">
        <pc:chgData name="Saikiran Bikumalla" userId="5b9cbaa3-0c30-4e32-937e-d3eae517ff43" providerId="ADAL" clId="{AD96BD4E-3831-44FC-939F-60B320B5A691}" dt="2022-01-06T14:33:09.839" v="670" actId="255"/>
        <pc:sldMkLst>
          <pc:docMk/>
          <pc:sldMk cId="1365312590" sldId="261"/>
        </pc:sldMkLst>
        <pc:spChg chg="mod">
          <ac:chgData name="Saikiran Bikumalla" userId="5b9cbaa3-0c30-4e32-937e-d3eae517ff43" providerId="ADAL" clId="{AD96BD4E-3831-44FC-939F-60B320B5A691}" dt="2022-01-06T14:31:56.505" v="651" actId="20577"/>
          <ac:spMkLst>
            <pc:docMk/>
            <pc:sldMk cId="1365312590" sldId="261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2:15.972" v="656" actId="20577"/>
          <ac:spMkLst>
            <pc:docMk/>
            <pc:sldMk cId="1365312590" sldId="261"/>
            <ac:spMk id="3" creationId="{A6783E12-B691-42C0-BB8F-CC148D4768B9}"/>
          </ac:spMkLst>
        </pc:spChg>
        <pc:spChg chg="add mod">
          <ac:chgData name="Saikiran Bikumalla" userId="5b9cbaa3-0c30-4e32-937e-d3eae517ff43" providerId="ADAL" clId="{AD96BD4E-3831-44FC-939F-60B320B5A691}" dt="2022-01-06T14:33:09.839" v="670" actId="255"/>
          <ac:spMkLst>
            <pc:docMk/>
            <pc:sldMk cId="1365312590" sldId="261"/>
            <ac:spMk id="6" creationId="{1C78349C-FB0A-4AFD-BEDD-D2394C32EAC3}"/>
          </ac:spMkLst>
        </pc:spChg>
        <pc:picChg chg="add mod">
          <ac:chgData name="Saikiran Bikumalla" userId="5b9cbaa3-0c30-4e32-937e-d3eae517ff43" providerId="ADAL" clId="{AD96BD4E-3831-44FC-939F-60B320B5A691}" dt="2022-01-06T14:32:22.749" v="658" actId="1076"/>
          <ac:picMkLst>
            <pc:docMk/>
            <pc:sldMk cId="1365312590" sldId="261"/>
            <ac:picMk id="4" creationId="{6E2B70E1-E0B6-491D-A4DB-03756F22F584}"/>
          </ac:picMkLst>
        </pc:picChg>
      </pc:sldChg>
      <pc:sldChg chg="modSp mod">
        <pc:chgData name="Saikiran Bikumalla" userId="5b9cbaa3-0c30-4e32-937e-d3eae517ff43" providerId="ADAL" clId="{AD96BD4E-3831-44FC-939F-60B320B5A691}" dt="2022-01-06T13:57:30.253" v="65" actId="14100"/>
        <pc:sldMkLst>
          <pc:docMk/>
          <pc:sldMk cId="3356686397" sldId="263"/>
        </pc:sldMkLst>
        <pc:spChg chg="mod">
          <ac:chgData name="Saikiran Bikumalla" userId="5b9cbaa3-0c30-4e32-937e-d3eae517ff43" providerId="ADAL" clId="{AD96BD4E-3831-44FC-939F-60B320B5A691}" dt="2022-01-06T13:57:30.253" v="65" actId="14100"/>
          <ac:spMkLst>
            <pc:docMk/>
            <pc:sldMk cId="3356686397" sldId="263"/>
            <ac:spMk id="3" creationId="{9AB9D64B-B686-4DC7-B22D-A394AB13F9EF}"/>
          </ac:spMkLst>
        </pc:spChg>
      </pc:sldChg>
      <pc:sldChg chg="addSp modSp mod">
        <pc:chgData name="Saikiran Bikumalla" userId="5b9cbaa3-0c30-4e32-937e-d3eae517ff43" providerId="ADAL" clId="{AD96BD4E-3831-44FC-939F-60B320B5A691}" dt="2022-01-06T14:09:07.351" v="213" actId="1076"/>
        <pc:sldMkLst>
          <pc:docMk/>
          <pc:sldMk cId="4085443503" sldId="264"/>
        </pc:sldMkLst>
        <pc:spChg chg="mod">
          <ac:chgData name="Saikiran Bikumalla" userId="5b9cbaa3-0c30-4e32-937e-d3eae517ff43" providerId="ADAL" clId="{AD96BD4E-3831-44FC-939F-60B320B5A691}" dt="2022-01-06T14:08:10.716" v="195" actId="27636"/>
          <ac:spMkLst>
            <pc:docMk/>
            <pc:sldMk cId="4085443503" sldId="264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08:55.780" v="209" actId="12"/>
          <ac:spMkLst>
            <pc:docMk/>
            <pc:sldMk cId="4085443503" sldId="264"/>
            <ac:spMk id="5" creationId="{20E05B88-6862-4DBB-92CE-BAD249A3A433}"/>
          </ac:spMkLst>
        </pc:spChg>
        <pc:picChg chg="add mod">
          <ac:chgData name="Saikiran Bikumalla" userId="5b9cbaa3-0c30-4e32-937e-d3eae517ff43" providerId="ADAL" clId="{AD96BD4E-3831-44FC-939F-60B320B5A691}" dt="2022-01-06T14:09:07.351" v="213" actId="1076"/>
          <ac:picMkLst>
            <pc:docMk/>
            <pc:sldMk cId="4085443503" sldId="264"/>
            <ac:picMk id="4" creationId="{28C16038-3E9B-428C-BE30-263B20D01FCD}"/>
          </ac:picMkLst>
        </pc:picChg>
      </pc:sldChg>
      <pc:sldChg chg="del">
        <pc:chgData name="Saikiran Bikumalla" userId="5b9cbaa3-0c30-4e32-937e-d3eae517ff43" providerId="ADAL" clId="{AD96BD4E-3831-44FC-939F-60B320B5A691}" dt="2022-01-06T14:39:16.081" v="779" actId="47"/>
        <pc:sldMkLst>
          <pc:docMk/>
          <pc:sldMk cId="1728637756" sldId="265"/>
        </pc:sldMkLst>
      </pc:sldChg>
      <pc:sldChg chg="del">
        <pc:chgData name="Saikiran Bikumalla" userId="5b9cbaa3-0c30-4e32-937e-d3eae517ff43" providerId="ADAL" clId="{AD96BD4E-3831-44FC-939F-60B320B5A691}" dt="2022-01-06T14:39:20.893" v="785" actId="47"/>
        <pc:sldMkLst>
          <pc:docMk/>
          <pc:sldMk cId="1528440230" sldId="266"/>
        </pc:sldMkLst>
      </pc:sldChg>
      <pc:sldChg chg="del">
        <pc:chgData name="Saikiran Bikumalla" userId="5b9cbaa3-0c30-4e32-937e-d3eae517ff43" providerId="ADAL" clId="{AD96BD4E-3831-44FC-939F-60B320B5A691}" dt="2022-01-06T14:39:18.174" v="782" actId="47"/>
        <pc:sldMkLst>
          <pc:docMk/>
          <pc:sldMk cId="4109228836" sldId="267"/>
        </pc:sldMkLst>
      </pc:sldChg>
      <pc:sldChg chg="modSp mod">
        <pc:chgData name="Saikiran Bikumalla" userId="5b9cbaa3-0c30-4e32-937e-d3eae517ff43" providerId="ADAL" clId="{AD96BD4E-3831-44FC-939F-60B320B5A691}" dt="2022-01-06T14:40:54.321" v="822" actId="20577"/>
        <pc:sldMkLst>
          <pc:docMk/>
          <pc:sldMk cId="2762646853" sldId="268"/>
        </pc:sldMkLst>
        <pc:spChg chg="mod">
          <ac:chgData name="Saikiran Bikumalla" userId="5b9cbaa3-0c30-4e32-937e-d3eae517ff43" providerId="ADAL" clId="{AD96BD4E-3831-44FC-939F-60B320B5A691}" dt="2022-01-06T14:39:30.842" v="788" actId="122"/>
          <ac:spMkLst>
            <pc:docMk/>
            <pc:sldMk cId="2762646853" sldId="268"/>
            <ac:spMk id="2" creationId="{26A06AFB-5153-40BA-A038-BE5DDADFE8A6}"/>
          </ac:spMkLst>
        </pc:spChg>
        <pc:spChg chg="mod">
          <ac:chgData name="Saikiran Bikumalla" userId="5b9cbaa3-0c30-4e32-937e-d3eae517ff43" providerId="ADAL" clId="{AD96BD4E-3831-44FC-939F-60B320B5A691}" dt="2022-01-06T14:40:54.321" v="822" actId="20577"/>
          <ac:spMkLst>
            <pc:docMk/>
            <pc:sldMk cId="2762646853" sldId="268"/>
            <ac:spMk id="3" creationId="{298CAEAB-BE3A-4437-A0CF-4A45E5542896}"/>
          </ac:spMkLst>
        </pc:spChg>
      </pc:sldChg>
      <pc:sldChg chg="modSp mod">
        <pc:chgData name="Saikiran Bikumalla" userId="5b9cbaa3-0c30-4e32-937e-d3eae517ff43" providerId="ADAL" clId="{AD96BD4E-3831-44FC-939F-60B320B5A691}" dt="2022-01-06T14:41:34.871" v="837" actId="14100"/>
        <pc:sldMkLst>
          <pc:docMk/>
          <pc:sldMk cId="3545958145" sldId="274"/>
        </pc:sldMkLst>
        <pc:spChg chg="mod">
          <ac:chgData name="Saikiran Bikumalla" userId="5b9cbaa3-0c30-4e32-937e-d3eae517ff43" providerId="ADAL" clId="{AD96BD4E-3831-44FC-939F-60B320B5A691}" dt="2022-01-06T14:41:34.871" v="837" actId="14100"/>
          <ac:spMkLst>
            <pc:docMk/>
            <pc:sldMk cId="3545958145" sldId="274"/>
            <ac:spMk id="3" creationId="{298CAEAB-BE3A-4437-A0CF-4A45E5542896}"/>
          </ac:spMkLst>
        </pc:spChg>
      </pc:sldChg>
      <pc:sldChg chg="modSp mod">
        <pc:chgData name="Saikiran Bikumalla" userId="5b9cbaa3-0c30-4e32-937e-d3eae517ff43" providerId="ADAL" clId="{AD96BD4E-3831-44FC-939F-60B320B5A691}" dt="2022-01-06T14:04:26.944" v="149"/>
        <pc:sldMkLst>
          <pc:docMk/>
          <pc:sldMk cId="3602492095" sldId="275"/>
        </pc:sldMkLst>
        <pc:spChg chg="mod">
          <ac:chgData name="Saikiran Bikumalla" userId="5b9cbaa3-0c30-4e32-937e-d3eae517ff43" providerId="ADAL" clId="{AD96BD4E-3831-44FC-939F-60B320B5A691}" dt="2022-01-06T14:04:14.992" v="148" actId="20577"/>
          <ac:spMkLst>
            <pc:docMk/>
            <pc:sldMk cId="3602492095" sldId="275"/>
            <ac:spMk id="2" creationId="{5A0962B8-71F5-49D7-981F-7D4FFC890514}"/>
          </ac:spMkLst>
        </pc:spChg>
        <pc:spChg chg="mod">
          <ac:chgData name="Saikiran Bikumalla" userId="5b9cbaa3-0c30-4e32-937e-d3eae517ff43" providerId="ADAL" clId="{AD96BD4E-3831-44FC-939F-60B320B5A691}" dt="2022-01-06T14:04:26.944" v="149"/>
          <ac:spMkLst>
            <pc:docMk/>
            <pc:sldMk cId="3602492095" sldId="275"/>
            <ac:spMk id="3" creationId="{00C4108B-D1B1-4CC2-9BD1-883C87709A82}"/>
          </ac:spMkLst>
        </pc:spChg>
      </pc:sldChg>
      <pc:sldChg chg="addSp delSp modSp mod">
        <pc:chgData name="Saikiran Bikumalla" userId="5b9cbaa3-0c30-4e32-937e-d3eae517ff43" providerId="ADAL" clId="{AD96BD4E-3831-44FC-939F-60B320B5A691}" dt="2022-01-06T14:05:48.877" v="168" actId="1076"/>
        <pc:sldMkLst>
          <pc:docMk/>
          <pc:sldMk cId="3950543075" sldId="276"/>
        </pc:sldMkLst>
        <pc:spChg chg="mod">
          <ac:chgData name="Saikiran Bikumalla" userId="5b9cbaa3-0c30-4e32-937e-d3eae517ff43" providerId="ADAL" clId="{AD96BD4E-3831-44FC-939F-60B320B5A691}" dt="2022-01-06T14:04:45.402" v="150"/>
          <ac:spMkLst>
            <pc:docMk/>
            <pc:sldMk cId="3950543075" sldId="276"/>
            <ac:spMk id="2" creationId="{5A0962B8-71F5-49D7-981F-7D4FFC890514}"/>
          </ac:spMkLst>
        </pc:spChg>
        <pc:spChg chg="mod">
          <ac:chgData name="Saikiran Bikumalla" userId="5b9cbaa3-0c30-4e32-937e-d3eae517ff43" providerId="ADAL" clId="{AD96BD4E-3831-44FC-939F-60B320B5A691}" dt="2022-01-06T14:05:14.082" v="159" actId="20577"/>
          <ac:spMkLst>
            <pc:docMk/>
            <pc:sldMk cId="3950543075" sldId="276"/>
            <ac:spMk id="3" creationId="{00C4108B-D1B1-4CC2-9BD1-883C87709A82}"/>
          </ac:spMkLst>
        </pc:spChg>
        <pc:picChg chg="del">
          <ac:chgData name="Saikiran Bikumalla" userId="5b9cbaa3-0c30-4e32-937e-d3eae517ff43" providerId="ADAL" clId="{AD96BD4E-3831-44FC-939F-60B320B5A691}" dt="2022-01-06T14:05:19.008" v="160" actId="478"/>
          <ac:picMkLst>
            <pc:docMk/>
            <pc:sldMk cId="3950543075" sldId="276"/>
            <ac:picMk id="5" creationId="{9D8D47AF-ADBC-4F40-9344-44090DE4FD87}"/>
          </ac:picMkLst>
        </pc:picChg>
        <pc:picChg chg="add mod">
          <ac:chgData name="Saikiran Bikumalla" userId="5b9cbaa3-0c30-4e32-937e-d3eae517ff43" providerId="ADAL" clId="{AD96BD4E-3831-44FC-939F-60B320B5A691}" dt="2022-01-06T14:05:26.466" v="162" actId="1076"/>
          <ac:picMkLst>
            <pc:docMk/>
            <pc:sldMk cId="3950543075" sldId="276"/>
            <ac:picMk id="6" creationId="{D9BEA87B-F627-4FFD-B1B7-A95D7E19DF8C}"/>
          </ac:picMkLst>
        </pc:picChg>
        <pc:picChg chg="add mod">
          <ac:chgData name="Saikiran Bikumalla" userId="5b9cbaa3-0c30-4e32-937e-d3eae517ff43" providerId="ADAL" clId="{AD96BD4E-3831-44FC-939F-60B320B5A691}" dt="2022-01-06T14:05:48.877" v="168" actId="1076"/>
          <ac:picMkLst>
            <pc:docMk/>
            <pc:sldMk cId="3950543075" sldId="276"/>
            <ac:picMk id="7" creationId="{FD199D5B-26DC-4212-B959-B13E5FBA39FE}"/>
          </ac:picMkLst>
        </pc:picChg>
      </pc:sldChg>
      <pc:sldChg chg="addSp delSp modSp mod">
        <pc:chgData name="Saikiran Bikumalla" userId="5b9cbaa3-0c30-4e32-937e-d3eae517ff43" providerId="ADAL" clId="{AD96BD4E-3831-44FC-939F-60B320B5A691}" dt="2022-01-06T14:07:11.352" v="185" actId="14100"/>
        <pc:sldMkLst>
          <pc:docMk/>
          <pc:sldMk cId="2465180910" sldId="277"/>
        </pc:sldMkLst>
        <pc:spChg chg="mod">
          <ac:chgData name="Saikiran Bikumalla" userId="5b9cbaa3-0c30-4e32-937e-d3eae517ff43" providerId="ADAL" clId="{AD96BD4E-3831-44FC-939F-60B320B5A691}" dt="2022-01-06T14:07:11.352" v="185" actId="14100"/>
          <ac:spMkLst>
            <pc:docMk/>
            <pc:sldMk cId="2465180910" sldId="277"/>
            <ac:spMk id="2" creationId="{5A0962B8-71F5-49D7-981F-7D4FFC890514}"/>
          </ac:spMkLst>
        </pc:spChg>
        <pc:spChg chg="mod">
          <ac:chgData name="Saikiran Bikumalla" userId="5b9cbaa3-0c30-4e32-937e-d3eae517ff43" providerId="ADAL" clId="{AD96BD4E-3831-44FC-939F-60B320B5A691}" dt="2022-01-06T14:07:08.350" v="184" actId="14100"/>
          <ac:spMkLst>
            <pc:docMk/>
            <pc:sldMk cId="2465180910" sldId="277"/>
            <ac:spMk id="3" creationId="{00C4108B-D1B1-4CC2-9BD1-883C87709A82}"/>
          </ac:spMkLst>
        </pc:spChg>
        <pc:spChg chg="add mod">
          <ac:chgData name="Saikiran Bikumalla" userId="5b9cbaa3-0c30-4e32-937e-d3eae517ff43" providerId="ADAL" clId="{AD96BD4E-3831-44FC-939F-60B320B5A691}" dt="2022-01-06T14:07:02.304" v="183" actId="122"/>
          <ac:spMkLst>
            <pc:docMk/>
            <pc:sldMk cId="2465180910" sldId="277"/>
            <ac:spMk id="7" creationId="{E2094451-0801-493B-A7E8-02AD766D6E37}"/>
          </ac:spMkLst>
        </pc:spChg>
        <pc:picChg chg="add mod">
          <ac:chgData name="Saikiran Bikumalla" userId="5b9cbaa3-0c30-4e32-937e-d3eae517ff43" providerId="ADAL" clId="{AD96BD4E-3831-44FC-939F-60B320B5A691}" dt="2022-01-06T14:06:45.661" v="178" actId="1076"/>
          <ac:picMkLst>
            <pc:docMk/>
            <pc:sldMk cId="2465180910" sldId="277"/>
            <ac:picMk id="5" creationId="{0CC4FA0B-9A1D-4D72-BF43-0A92FB2137FC}"/>
          </ac:picMkLst>
        </pc:picChg>
        <pc:picChg chg="del">
          <ac:chgData name="Saikiran Bikumalla" userId="5b9cbaa3-0c30-4e32-937e-d3eae517ff43" providerId="ADAL" clId="{AD96BD4E-3831-44FC-939F-60B320B5A691}" dt="2022-01-06T14:06:32.302" v="173" actId="478"/>
          <ac:picMkLst>
            <pc:docMk/>
            <pc:sldMk cId="2465180910" sldId="277"/>
            <ac:picMk id="8" creationId="{B30C9D6D-DCF5-4A22-8D51-E9DA865D22C2}"/>
          </ac:picMkLst>
        </pc:picChg>
      </pc:sldChg>
      <pc:sldChg chg="addSp delSp modSp mod">
        <pc:chgData name="Saikiran Bikumalla" userId="5b9cbaa3-0c30-4e32-937e-d3eae517ff43" providerId="ADAL" clId="{AD96BD4E-3831-44FC-939F-60B320B5A691}" dt="2022-01-06T14:11:57.668" v="332" actId="20577"/>
        <pc:sldMkLst>
          <pc:docMk/>
          <pc:sldMk cId="4280900124" sldId="279"/>
        </pc:sldMkLst>
        <pc:spChg chg="mod">
          <ac:chgData name="Saikiran Bikumalla" userId="5b9cbaa3-0c30-4e32-937e-d3eae517ff43" providerId="ADAL" clId="{AD96BD4E-3831-44FC-939F-60B320B5A691}" dt="2022-01-06T14:09:38.833" v="248" actId="20577"/>
          <ac:spMkLst>
            <pc:docMk/>
            <pc:sldMk cId="4280900124" sldId="279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11:57.668" v="332" actId="20577"/>
          <ac:spMkLst>
            <pc:docMk/>
            <pc:sldMk cId="4280900124" sldId="279"/>
            <ac:spMk id="5" creationId="{20E05B88-6862-4DBB-92CE-BAD249A3A433}"/>
          </ac:spMkLst>
        </pc:spChg>
        <pc:picChg chg="del">
          <ac:chgData name="Saikiran Bikumalla" userId="5b9cbaa3-0c30-4e32-937e-d3eae517ff43" providerId="ADAL" clId="{AD96BD4E-3831-44FC-939F-60B320B5A691}" dt="2022-01-06T14:09:46.481" v="249" actId="478"/>
          <ac:picMkLst>
            <pc:docMk/>
            <pc:sldMk cId="4280900124" sldId="279"/>
            <ac:picMk id="4" creationId="{CD226BA0-A78B-4349-B572-9BFAAB45040B}"/>
          </ac:picMkLst>
        </pc:picChg>
        <pc:picChg chg="add mod">
          <ac:chgData name="Saikiran Bikumalla" userId="5b9cbaa3-0c30-4e32-937e-d3eae517ff43" providerId="ADAL" clId="{AD96BD4E-3831-44FC-939F-60B320B5A691}" dt="2022-01-06T14:11:26.666" v="316" actId="1076"/>
          <ac:picMkLst>
            <pc:docMk/>
            <pc:sldMk cId="4280900124" sldId="279"/>
            <ac:picMk id="6" creationId="{786C24BA-E098-4F40-9A16-7869F2B7C50A}"/>
          </ac:picMkLst>
        </pc:picChg>
        <pc:picChg chg="add mod">
          <ac:chgData name="Saikiran Bikumalla" userId="5b9cbaa3-0c30-4e32-937e-d3eae517ff43" providerId="ADAL" clId="{AD96BD4E-3831-44FC-939F-60B320B5A691}" dt="2022-01-06T14:11:28.307" v="317" actId="1076"/>
          <ac:picMkLst>
            <pc:docMk/>
            <pc:sldMk cId="4280900124" sldId="279"/>
            <ac:picMk id="7" creationId="{C431FADE-72A6-422C-99AD-16B4A8879201}"/>
          </ac:picMkLst>
        </pc:picChg>
      </pc:sldChg>
      <pc:sldChg chg="addSp delSp modSp mod">
        <pc:chgData name="Saikiran Bikumalla" userId="5b9cbaa3-0c30-4e32-937e-d3eae517ff43" providerId="ADAL" clId="{AD96BD4E-3831-44FC-939F-60B320B5A691}" dt="2022-01-06T14:14:39.901" v="365" actId="1076"/>
        <pc:sldMkLst>
          <pc:docMk/>
          <pc:sldMk cId="3331669004" sldId="280"/>
        </pc:sldMkLst>
        <pc:spChg chg="mod">
          <ac:chgData name="Saikiran Bikumalla" userId="5b9cbaa3-0c30-4e32-937e-d3eae517ff43" providerId="ADAL" clId="{AD96BD4E-3831-44FC-939F-60B320B5A691}" dt="2022-01-06T14:12:21.248" v="336" actId="20577"/>
          <ac:spMkLst>
            <pc:docMk/>
            <pc:sldMk cId="3331669004" sldId="280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12:56.030" v="343" actId="1076"/>
          <ac:spMkLst>
            <pc:docMk/>
            <pc:sldMk cId="3331669004" sldId="280"/>
            <ac:spMk id="5" creationId="{20E05B88-6862-4DBB-92CE-BAD249A3A433}"/>
          </ac:spMkLst>
        </pc:spChg>
        <pc:spChg chg="add mod">
          <ac:chgData name="Saikiran Bikumalla" userId="5b9cbaa3-0c30-4e32-937e-d3eae517ff43" providerId="ADAL" clId="{AD96BD4E-3831-44FC-939F-60B320B5A691}" dt="2022-01-06T14:13:52.221" v="352" actId="20577"/>
          <ac:spMkLst>
            <pc:docMk/>
            <pc:sldMk cId="3331669004" sldId="280"/>
            <ac:spMk id="8" creationId="{B136C96A-D862-4307-AB71-79207B653E13}"/>
          </ac:spMkLst>
        </pc:spChg>
        <pc:spChg chg="add del mod">
          <ac:chgData name="Saikiran Bikumalla" userId="5b9cbaa3-0c30-4e32-937e-d3eae517ff43" providerId="ADAL" clId="{AD96BD4E-3831-44FC-939F-60B320B5A691}" dt="2022-01-06T14:13:15.795" v="347"/>
          <ac:spMkLst>
            <pc:docMk/>
            <pc:sldMk cId="3331669004" sldId="280"/>
            <ac:spMk id="9" creationId="{2F634D57-D1EC-42B7-AEA6-EA768BF4E7BB}"/>
          </ac:spMkLst>
        </pc:spChg>
        <pc:spChg chg="add del">
          <ac:chgData name="Saikiran Bikumalla" userId="5b9cbaa3-0c30-4e32-937e-d3eae517ff43" providerId="ADAL" clId="{AD96BD4E-3831-44FC-939F-60B320B5A691}" dt="2022-01-06T14:13:32.179" v="349" actId="478"/>
          <ac:spMkLst>
            <pc:docMk/>
            <pc:sldMk cId="3331669004" sldId="280"/>
            <ac:spMk id="10" creationId="{1B7E92FE-B91A-49BD-8E11-85E7B47AB179}"/>
          </ac:spMkLst>
        </pc:spChg>
        <pc:spChg chg="add mod">
          <ac:chgData name="Saikiran Bikumalla" userId="5b9cbaa3-0c30-4e32-937e-d3eae517ff43" providerId="ADAL" clId="{AD96BD4E-3831-44FC-939F-60B320B5A691}" dt="2022-01-06T14:14:39.901" v="365" actId="1076"/>
          <ac:spMkLst>
            <pc:docMk/>
            <pc:sldMk cId="3331669004" sldId="280"/>
            <ac:spMk id="12" creationId="{CDDB25E9-4687-44E9-82C1-6945A6E68B3F}"/>
          </ac:spMkLst>
        </pc:spChg>
        <pc:picChg chg="del">
          <ac:chgData name="Saikiran Bikumalla" userId="5b9cbaa3-0c30-4e32-937e-d3eae517ff43" providerId="ADAL" clId="{AD96BD4E-3831-44FC-939F-60B320B5A691}" dt="2022-01-06T14:12:42.272" v="340" actId="478"/>
          <ac:picMkLst>
            <pc:docMk/>
            <pc:sldMk cId="3331669004" sldId="280"/>
            <ac:picMk id="6" creationId="{476D6F51-0F1B-424D-AC4F-CC663F998129}"/>
          </ac:picMkLst>
        </pc:picChg>
        <pc:picChg chg="add mod">
          <ac:chgData name="Saikiran Bikumalla" userId="5b9cbaa3-0c30-4e32-937e-d3eae517ff43" providerId="ADAL" clId="{AD96BD4E-3831-44FC-939F-60B320B5A691}" dt="2022-01-06T14:12:48.823" v="341" actId="1076"/>
          <ac:picMkLst>
            <pc:docMk/>
            <pc:sldMk cId="3331669004" sldId="280"/>
            <ac:picMk id="7" creationId="{223132EA-D7E0-4AAF-B9B6-9B4ACEFA9D26}"/>
          </ac:picMkLst>
        </pc:picChg>
        <pc:picChg chg="add mod">
          <ac:chgData name="Saikiran Bikumalla" userId="5b9cbaa3-0c30-4e32-937e-d3eae517ff43" providerId="ADAL" clId="{AD96BD4E-3831-44FC-939F-60B320B5A691}" dt="2022-01-06T14:14:06.189" v="356" actId="1076"/>
          <ac:picMkLst>
            <pc:docMk/>
            <pc:sldMk cId="3331669004" sldId="280"/>
            <ac:picMk id="11" creationId="{AB93B156-193E-4594-A8C9-E7C97C042FA0}"/>
          </ac:picMkLst>
        </pc:picChg>
      </pc:sldChg>
      <pc:sldChg chg="modSp mod">
        <pc:chgData name="Saikiran Bikumalla" userId="5b9cbaa3-0c30-4e32-937e-d3eae517ff43" providerId="ADAL" clId="{AD96BD4E-3831-44FC-939F-60B320B5A691}" dt="2022-01-06T14:16:10.219" v="454" actId="313"/>
        <pc:sldMkLst>
          <pc:docMk/>
          <pc:sldMk cId="3828948214" sldId="281"/>
        </pc:sldMkLst>
        <pc:spChg chg="mod">
          <ac:chgData name="Saikiran Bikumalla" userId="5b9cbaa3-0c30-4e32-937e-d3eae517ff43" providerId="ADAL" clId="{AD96BD4E-3831-44FC-939F-60B320B5A691}" dt="2022-01-06T14:15:09.124" v="374" actId="20577"/>
          <ac:spMkLst>
            <pc:docMk/>
            <pc:sldMk cId="3828948214" sldId="281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16:10.219" v="454" actId="313"/>
          <ac:spMkLst>
            <pc:docMk/>
            <pc:sldMk cId="3828948214" sldId="281"/>
            <ac:spMk id="5" creationId="{20E05B88-6862-4DBB-92CE-BAD249A3A433}"/>
          </ac:spMkLst>
        </pc:spChg>
      </pc:sldChg>
      <pc:sldChg chg="addSp modSp mod">
        <pc:chgData name="Saikiran Bikumalla" userId="5b9cbaa3-0c30-4e32-937e-d3eae517ff43" providerId="ADAL" clId="{AD96BD4E-3831-44FC-939F-60B320B5A691}" dt="2022-01-06T14:17:32.400" v="469" actId="1076"/>
        <pc:sldMkLst>
          <pc:docMk/>
          <pc:sldMk cId="3243206991" sldId="282"/>
        </pc:sldMkLst>
        <pc:spChg chg="mod">
          <ac:chgData name="Saikiran Bikumalla" userId="5b9cbaa3-0c30-4e32-937e-d3eae517ff43" providerId="ADAL" clId="{AD96BD4E-3831-44FC-939F-60B320B5A691}" dt="2022-01-06T14:16:26.280" v="455"/>
          <ac:spMkLst>
            <pc:docMk/>
            <pc:sldMk cId="3243206991" sldId="282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17:32.400" v="469" actId="1076"/>
          <ac:spMkLst>
            <pc:docMk/>
            <pc:sldMk cId="3243206991" sldId="282"/>
            <ac:spMk id="3" creationId="{3E91156E-BBAF-4BF8-9FAE-A682BE851FE0}"/>
          </ac:spMkLst>
        </pc:spChg>
        <pc:picChg chg="add mod">
          <ac:chgData name="Saikiran Bikumalla" userId="5b9cbaa3-0c30-4e32-937e-d3eae517ff43" providerId="ADAL" clId="{AD96BD4E-3831-44FC-939F-60B320B5A691}" dt="2022-01-06T14:17:29.140" v="468" actId="1076"/>
          <ac:picMkLst>
            <pc:docMk/>
            <pc:sldMk cId="3243206991" sldId="282"/>
            <ac:picMk id="4" creationId="{45EC7B53-BF0C-433F-BE17-0B17C6C3B3D7}"/>
          </ac:picMkLst>
        </pc:picChg>
      </pc:sldChg>
      <pc:sldChg chg="delSp modSp mod">
        <pc:chgData name="Saikiran Bikumalla" userId="5b9cbaa3-0c30-4e32-937e-d3eae517ff43" providerId="ADAL" clId="{AD96BD4E-3831-44FC-939F-60B320B5A691}" dt="2022-01-06T14:27:58.329" v="578" actId="1036"/>
        <pc:sldMkLst>
          <pc:docMk/>
          <pc:sldMk cId="1103442959" sldId="284"/>
        </pc:sldMkLst>
        <pc:spChg chg="mod">
          <ac:chgData name="Saikiran Bikumalla" userId="5b9cbaa3-0c30-4e32-937e-d3eae517ff43" providerId="ADAL" clId="{AD96BD4E-3831-44FC-939F-60B320B5A691}" dt="2022-01-06T14:26:55.407" v="555" actId="14100"/>
          <ac:spMkLst>
            <pc:docMk/>
            <pc:sldMk cId="1103442959" sldId="284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27:58.329" v="578" actId="1036"/>
          <ac:spMkLst>
            <pc:docMk/>
            <pc:sldMk cId="1103442959" sldId="284"/>
            <ac:spMk id="3" creationId="{3E91156E-BBAF-4BF8-9FAE-A682BE851FE0}"/>
          </ac:spMkLst>
        </pc:spChg>
        <pc:spChg chg="del">
          <ac:chgData name="Saikiran Bikumalla" userId="5b9cbaa3-0c30-4e32-937e-d3eae517ff43" providerId="ADAL" clId="{AD96BD4E-3831-44FC-939F-60B320B5A691}" dt="2022-01-06T14:27:09.040" v="557" actId="478"/>
          <ac:spMkLst>
            <pc:docMk/>
            <pc:sldMk cId="1103442959" sldId="284"/>
            <ac:spMk id="5" creationId="{6D1019DB-E6D1-402D-AFF2-B56212837BAC}"/>
          </ac:spMkLst>
        </pc:spChg>
      </pc:sldChg>
      <pc:sldChg chg="addSp delSp modSp mod">
        <pc:chgData name="Saikiran Bikumalla" userId="5b9cbaa3-0c30-4e32-937e-d3eae517ff43" providerId="ADAL" clId="{AD96BD4E-3831-44FC-939F-60B320B5A691}" dt="2022-01-06T14:30:09.844" v="623" actId="1076"/>
        <pc:sldMkLst>
          <pc:docMk/>
          <pc:sldMk cId="2451386121" sldId="285"/>
        </pc:sldMkLst>
        <pc:spChg chg="mod">
          <ac:chgData name="Saikiran Bikumalla" userId="5b9cbaa3-0c30-4e32-937e-d3eae517ff43" providerId="ADAL" clId="{AD96BD4E-3831-44FC-939F-60B320B5A691}" dt="2022-01-06T14:29:07.195" v="609"/>
          <ac:spMkLst>
            <pc:docMk/>
            <pc:sldMk cId="2451386121" sldId="285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0:09.844" v="623" actId="1076"/>
          <ac:spMkLst>
            <pc:docMk/>
            <pc:sldMk cId="2451386121" sldId="285"/>
            <ac:spMk id="4" creationId="{832DEECE-BAE5-4A3F-8D1D-8E83B9DC64CD}"/>
          </ac:spMkLst>
        </pc:spChg>
        <pc:spChg chg="del mod">
          <ac:chgData name="Saikiran Bikumalla" userId="5b9cbaa3-0c30-4e32-937e-d3eae517ff43" providerId="ADAL" clId="{AD96BD4E-3831-44FC-939F-60B320B5A691}" dt="2022-01-06T14:29:27.327" v="615" actId="478"/>
          <ac:spMkLst>
            <pc:docMk/>
            <pc:sldMk cId="2451386121" sldId="285"/>
            <ac:spMk id="14" creationId="{75324667-6C55-445B-B057-B45B129F3C74}"/>
          </ac:spMkLst>
        </pc:spChg>
        <pc:spChg chg="del">
          <ac:chgData name="Saikiran Bikumalla" userId="5b9cbaa3-0c30-4e32-937e-d3eae517ff43" providerId="ADAL" clId="{AD96BD4E-3831-44FC-939F-60B320B5A691}" dt="2022-01-06T14:29:22.647" v="613" actId="478"/>
          <ac:spMkLst>
            <pc:docMk/>
            <pc:sldMk cId="2451386121" sldId="285"/>
            <ac:spMk id="15" creationId="{18FFD923-373B-4C32-ADBB-4A877D93FB90}"/>
          </ac:spMkLst>
        </pc:spChg>
        <pc:picChg chg="del">
          <ac:chgData name="Saikiran Bikumalla" userId="5b9cbaa3-0c30-4e32-937e-d3eae517ff43" providerId="ADAL" clId="{AD96BD4E-3831-44FC-939F-60B320B5A691}" dt="2022-01-06T14:29:15.241" v="610" actId="478"/>
          <ac:picMkLst>
            <pc:docMk/>
            <pc:sldMk cId="2451386121" sldId="285"/>
            <ac:picMk id="7" creationId="{93585A16-4C52-4F52-8243-D77882003054}"/>
          </ac:picMkLst>
        </pc:picChg>
        <pc:picChg chg="add mod">
          <ac:chgData name="Saikiran Bikumalla" userId="5b9cbaa3-0c30-4e32-937e-d3eae517ff43" providerId="ADAL" clId="{AD96BD4E-3831-44FC-939F-60B320B5A691}" dt="2022-01-06T14:29:35.951" v="617" actId="1076"/>
          <ac:picMkLst>
            <pc:docMk/>
            <pc:sldMk cId="2451386121" sldId="285"/>
            <ac:picMk id="8" creationId="{5D5D11FB-EB46-4E2F-85CF-F7FF4E89FAFD}"/>
          </ac:picMkLst>
        </pc:picChg>
        <pc:picChg chg="del">
          <ac:chgData name="Saikiran Bikumalla" userId="5b9cbaa3-0c30-4e32-937e-d3eae517ff43" providerId="ADAL" clId="{AD96BD4E-3831-44FC-939F-60B320B5A691}" dt="2022-01-06T14:29:16.959" v="611" actId="478"/>
          <ac:picMkLst>
            <pc:docMk/>
            <pc:sldMk cId="2451386121" sldId="285"/>
            <ac:picMk id="9" creationId="{EE234684-DC3B-4C6F-80CA-A0552D68C815}"/>
          </ac:picMkLst>
        </pc:picChg>
      </pc:sldChg>
      <pc:sldChg chg="addSp delSp modSp mod">
        <pc:chgData name="Saikiran Bikumalla" userId="5b9cbaa3-0c30-4e32-937e-d3eae517ff43" providerId="ADAL" clId="{AD96BD4E-3831-44FC-939F-60B320B5A691}" dt="2022-01-06T14:31:33.423" v="647" actId="20577"/>
        <pc:sldMkLst>
          <pc:docMk/>
          <pc:sldMk cId="4175868934" sldId="286"/>
        </pc:sldMkLst>
        <pc:spChg chg="mod">
          <ac:chgData name="Saikiran Bikumalla" userId="5b9cbaa3-0c30-4e32-937e-d3eae517ff43" providerId="ADAL" clId="{AD96BD4E-3831-44FC-939F-60B320B5A691}" dt="2022-01-06T14:30:47.625" v="631" actId="1076"/>
          <ac:spMkLst>
            <pc:docMk/>
            <pc:sldMk cId="4175868934" sldId="286"/>
            <ac:spMk id="2" creationId="{F0F0EBF3-0279-46EC-950E-68488CFF84C8}"/>
          </ac:spMkLst>
        </pc:spChg>
        <pc:spChg chg="del mod">
          <ac:chgData name="Saikiran Bikumalla" userId="5b9cbaa3-0c30-4e32-937e-d3eae517ff43" providerId="ADAL" clId="{AD96BD4E-3831-44FC-939F-60B320B5A691}" dt="2022-01-06T14:30:42.166" v="628"/>
          <ac:spMkLst>
            <pc:docMk/>
            <pc:sldMk cId="4175868934" sldId="286"/>
            <ac:spMk id="3" creationId="{57A8995D-AA8A-4FC9-BFB2-38FF0BB66020}"/>
          </ac:spMkLst>
        </pc:spChg>
        <pc:spChg chg="mod">
          <ac:chgData name="Saikiran Bikumalla" userId="5b9cbaa3-0c30-4e32-937e-d3eae517ff43" providerId="ADAL" clId="{AD96BD4E-3831-44FC-939F-60B320B5A691}" dt="2022-01-06T14:31:33.423" v="647" actId="20577"/>
          <ac:spMkLst>
            <pc:docMk/>
            <pc:sldMk cId="4175868934" sldId="286"/>
            <ac:spMk id="10" creationId="{50F8A824-797D-4F35-BEA5-A7882F58D8DA}"/>
          </ac:spMkLst>
        </pc:spChg>
        <pc:picChg chg="add mod">
          <ac:chgData name="Saikiran Bikumalla" userId="5b9cbaa3-0c30-4e32-937e-d3eae517ff43" providerId="ADAL" clId="{AD96BD4E-3831-44FC-939F-60B320B5A691}" dt="2022-01-06T14:31:17.976" v="637" actId="1076"/>
          <ac:picMkLst>
            <pc:docMk/>
            <pc:sldMk cId="4175868934" sldId="286"/>
            <ac:picMk id="7" creationId="{A7FC15A6-CB26-45EB-9F86-72FEE342348E}"/>
          </ac:picMkLst>
        </pc:picChg>
        <pc:picChg chg="del">
          <ac:chgData name="Saikiran Bikumalla" userId="5b9cbaa3-0c30-4e32-937e-d3eae517ff43" providerId="ADAL" clId="{AD96BD4E-3831-44FC-939F-60B320B5A691}" dt="2022-01-06T14:30:42.162" v="626" actId="478"/>
          <ac:picMkLst>
            <pc:docMk/>
            <pc:sldMk cId="4175868934" sldId="286"/>
            <ac:picMk id="11" creationId="{ADAFCD4A-7AAC-4420-AFDD-F14671F88EEB}"/>
          </ac:picMkLst>
        </pc:picChg>
        <pc:picChg chg="del">
          <ac:chgData name="Saikiran Bikumalla" userId="5b9cbaa3-0c30-4e32-937e-d3eae517ff43" providerId="ADAL" clId="{AD96BD4E-3831-44FC-939F-60B320B5A691}" dt="2022-01-06T14:30:43.942" v="629" actId="478"/>
          <ac:picMkLst>
            <pc:docMk/>
            <pc:sldMk cId="4175868934" sldId="286"/>
            <ac:picMk id="13" creationId="{BF4D7344-D6A4-40AF-9D11-7AD0B33ADE71}"/>
          </ac:picMkLst>
        </pc:picChg>
      </pc:sldChg>
      <pc:sldChg chg="addSp modSp mod">
        <pc:chgData name="Saikiran Bikumalla" userId="5b9cbaa3-0c30-4e32-937e-d3eae517ff43" providerId="ADAL" clId="{AD96BD4E-3831-44FC-939F-60B320B5A691}" dt="2022-01-06T14:34:42.591" v="697" actId="1036"/>
        <pc:sldMkLst>
          <pc:docMk/>
          <pc:sldMk cId="2580072694" sldId="287"/>
        </pc:sldMkLst>
        <pc:spChg chg="mod">
          <ac:chgData name="Saikiran Bikumalla" userId="5b9cbaa3-0c30-4e32-937e-d3eae517ff43" providerId="ADAL" clId="{AD96BD4E-3831-44FC-939F-60B320B5A691}" dt="2022-01-06T14:34:16.586" v="679"/>
          <ac:spMkLst>
            <pc:docMk/>
            <pc:sldMk cId="2580072694" sldId="287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4:39.788" v="686" actId="1076"/>
          <ac:spMkLst>
            <pc:docMk/>
            <pc:sldMk cId="2580072694" sldId="287"/>
            <ac:spMk id="3" creationId="{A6783E12-B691-42C0-BB8F-CC148D4768B9}"/>
          </ac:spMkLst>
        </pc:spChg>
        <pc:picChg chg="add mod">
          <ac:chgData name="Saikiran Bikumalla" userId="5b9cbaa3-0c30-4e32-937e-d3eae517ff43" providerId="ADAL" clId="{AD96BD4E-3831-44FC-939F-60B320B5A691}" dt="2022-01-06T14:34:42.591" v="697" actId="1036"/>
          <ac:picMkLst>
            <pc:docMk/>
            <pc:sldMk cId="2580072694" sldId="287"/>
            <ac:picMk id="4" creationId="{1548B940-E050-4E5C-978F-A7DD81F21F4F}"/>
          </ac:picMkLst>
        </pc:picChg>
      </pc:sldChg>
      <pc:sldChg chg="modSp mod">
        <pc:chgData name="Saikiran Bikumalla" userId="5b9cbaa3-0c30-4e32-937e-d3eae517ff43" providerId="ADAL" clId="{AD96BD4E-3831-44FC-939F-60B320B5A691}" dt="2022-01-06T14:28:53.794" v="608" actId="1076"/>
        <pc:sldMkLst>
          <pc:docMk/>
          <pc:sldMk cId="3984133966" sldId="288"/>
        </pc:sldMkLst>
        <pc:spChg chg="mod">
          <ac:chgData name="Saikiran Bikumalla" userId="5b9cbaa3-0c30-4e32-937e-d3eae517ff43" providerId="ADAL" clId="{AD96BD4E-3831-44FC-939F-60B320B5A691}" dt="2022-01-06T14:28:12.416" v="579"/>
          <ac:spMkLst>
            <pc:docMk/>
            <pc:sldMk cId="3984133966" sldId="288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28:53.794" v="608" actId="1076"/>
          <ac:spMkLst>
            <pc:docMk/>
            <pc:sldMk cId="3984133966" sldId="288"/>
            <ac:spMk id="3" creationId="{3E91156E-BBAF-4BF8-9FAE-A682BE851FE0}"/>
          </ac:spMkLst>
        </pc:spChg>
      </pc:sldChg>
      <pc:sldChg chg="del">
        <pc:chgData name="Saikiran Bikumalla" userId="5b9cbaa3-0c30-4e32-937e-d3eae517ff43" providerId="ADAL" clId="{AD96BD4E-3831-44FC-939F-60B320B5A691}" dt="2022-01-06T14:46:12.014" v="848" actId="47"/>
        <pc:sldMkLst>
          <pc:docMk/>
          <pc:sldMk cId="1316530272" sldId="289"/>
        </pc:sldMkLst>
      </pc:sldChg>
      <pc:sldChg chg="addSp delSp modSp mod">
        <pc:chgData name="Saikiran Bikumalla" userId="5b9cbaa3-0c30-4e32-937e-d3eae517ff43" providerId="ADAL" clId="{AD96BD4E-3831-44FC-939F-60B320B5A691}" dt="2022-01-06T14:38:08.060" v="766" actId="1036"/>
        <pc:sldMkLst>
          <pc:docMk/>
          <pc:sldMk cId="3305946092" sldId="290"/>
        </pc:sldMkLst>
        <pc:spChg chg="mod">
          <ac:chgData name="Saikiran Bikumalla" userId="5b9cbaa3-0c30-4e32-937e-d3eae517ff43" providerId="ADAL" clId="{AD96BD4E-3831-44FC-939F-60B320B5A691}" dt="2022-01-06T14:36:58.637" v="731"/>
          <ac:spMkLst>
            <pc:docMk/>
            <pc:sldMk cId="3305946092" sldId="290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8:08.060" v="766" actId="1036"/>
          <ac:spMkLst>
            <pc:docMk/>
            <pc:sldMk cId="3305946092" sldId="290"/>
            <ac:spMk id="3" creationId="{A6783E12-B691-42C0-BB8F-CC148D4768B9}"/>
          </ac:spMkLst>
        </pc:spChg>
        <pc:spChg chg="del">
          <ac:chgData name="Saikiran Bikumalla" userId="5b9cbaa3-0c30-4e32-937e-d3eae517ff43" providerId="ADAL" clId="{AD96BD4E-3831-44FC-939F-60B320B5A691}" dt="2022-01-06T14:37:10.135" v="734" actId="478"/>
          <ac:spMkLst>
            <pc:docMk/>
            <pc:sldMk cId="3305946092" sldId="290"/>
            <ac:spMk id="6" creationId="{C997A3D4-3EA7-47A8-970A-1E6DF93485A6}"/>
          </ac:spMkLst>
        </pc:spChg>
        <pc:picChg chg="add mod">
          <ac:chgData name="Saikiran Bikumalla" userId="5b9cbaa3-0c30-4e32-937e-d3eae517ff43" providerId="ADAL" clId="{AD96BD4E-3831-44FC-939F-60B320B5A691}" dt="2022-01-06T14:38:03.983" v="759" actId="1036"/>
          <ac:picMkLst>
            <pc:docMk/>
            <pc:sldMk cId="3305946092" sldId="290"/>
            <ac:picMk id="4" creationId="{F04E99FD-D42C-4F0C-8060-402699B5750E}"/>
          </ac:picMkLst>
        </pc:picChg>
        <pc:picChg chg="del">
          <ac:chgData name="Saikiran Bikumalla" userId="5b9cbaa3-0c30-4e32-937e-d3eae517ff43" providerId="ADAL" clId="{AD96BD4E-3831-44FC-939F-60B320B5A691}" dt="2022-01-06T14:37:03.753" v="732" actId="478"/>
          <ac:picMkLst>
            <pc:docMk/>
            <pc:sldMk cId="3305946092" sldId="290"/>
            <ac:picMk id="5" creationId="{7176F79E-A263-4C02-8B5E-AE866B2E0B1A}"/>
          </ac:picMkLst>
        </pc:picChg>
      </pc:sldChg>
      <pc:sldChg chg="del">
        <pc:chgData name="Saikiran Bikumalla" userId="5b9cbaa3-0c30-4e32-937e-d3eae517ff43" providerId="ADAL" clId="{AD96BD4E-3831-44FC-939F-60B320B5A691}" dt="2022-01-06T14:39:16.694" v="780" actId="47"/>
        <pc:sldMkLst>
          <pc:docMk/>
          <pc:sldMk cId="1775624376" sldId="291"/>
        </pc:sldMkLst>
      </pc:sldChg>
      <pc:sldChg chg="del">
        <pc:chgData name="Saikiran Bikumalla" userId="5b9cbaa3-0c30-4e32-937e-d3eae517ff43" providerId="ADAL" clId="{AD96BD4E-3831-44FC-939F-60B320B5A691}" dt="2022-01-06T14:39:17.570" v="781" actId="47"/>
        <pc:sldMkLst>
          <pc:docMk/>
          <pc:sldMk cId="3129110088" sldId="292"/>
        </pc:sldMkLst>
      </pc:sldChg>
      <pc:sldChg chg="del">
        <pc:chgData name="Saikiran Bikumalla" userId="5b9cbaa3-0c30-4e32-937e-d3eae517ff43" providerId="ADAL" clId="{AD96BD4E-3831-44FC-939F-60B320B5A691}" dt="2022-01-06T14:39:19.337" v="783" actId="47"/>
        <pc:sldMkLst>
          <pc:docMk/>
          <pc:sldMk cId="2668939912" sldId="293"/>
        </pc:sldMkLst>
      </pc:sldChg>
      <pc:sldChg chg="del">
        <pc:chgData name="Saikiran Bikumalla" userId="5b9cbaa3-0c30-4e32-937e-d3eae517ff43" providerId="ADAL" clId="{AD96BD4E-3831-44FC-939F-60B320B5A691}" dt="2022-01-06T14:39:19.885" v="784" actId="47"/>
        <pc:sldMkLst>
          <pc:docMk/>
          <pc:sldMk cId="5495721" sldId="294"/>
        </pc:sldMkLst>
      </pc:sldChg>
      <pc:sldChg chg="del">
        <pc:chgData name="Saikiran Bikumalla" userId="5b9cbaa3-0c30-4e32-937e-d3eae517ff43" providerId="ADAL" clId="{AD96BD4E-3831-44FC-939F-60B320B5A691}" dt="2022-01-06T14:39:21.821" v="786" actId="47"/>
        <pc:sldMkLst>
          <pc:docMk/>
          <pc:sldMk cId="3966525823" sldId="295"/>
        </pc:sldMkLst>
      </pc:sldChg>
      <pc:sldChg chg="addSp delSp modSp add mod">
        <pc:chgData name="Saikiran Bikumalla" userId="5b9cbaa3-0c30-4e32-937e-d3eae517ff43" providerId="ADAL" clId="{AD96BD4E-3831-44FC-939F-60B320B5A691}" dt="2022-01-06T14:22:48.440" v="485" actId="1076"/>
        <pc:sldMkLst>
          <pc:docMk/>
          <pc:sldMk cId="675528172" sldId="296"/>
        </pc:sldMkLst>
        <pc:spChg chg="mod">
          <ac:chgData name="Saikiran Bikumalla" userId="5b9cbaa3-0c30-4e32-937e-d3eae517ff43" providerId="ADAL" clId="{AD96BD4E-3831-44FC-939F-60B320B5A691}" dt="2022-01-06T14:22:45.955" v="484" actId="1076"/>
          <ac:spMkLst>
            <pc:docMk/>
            <pc:sldMk cId="675528172" sldId="296"/>
            <ac:spMk id="3" creationId="{3E91156E-BBAF-4BF8-9FAE-A682BE851FE0}"/>
          </ac:spMkLst>
        </pc:spChg>
        <pc:spChg chg="add del mod">
          <ac:chgData name="Saikiran Bikumalla" userId="5b9cbaa3-0c30-4e32-937e-d3eae517ff43" providerId="ADAL" clId="{AD96BD4E-3831-44FC-939F-60B320B5A691}" dt="2022-01-06T14:22:32.393" v="482" actId="478"/>
          <ac:spMkLst>
            <pc:docMk/>
            <pc:sldMk cId="675528172" sldId="296"/>
            <ac:spMk id="7" creationId="{1125F29E-4F66-442A-9574-61BD600FF290}"/>
          </ac:spMkLst>
        </pc:spChg>
        <pc:picChg chg="del">
          <ac:chgData name="Saikiran Bikumalla" userId="5b9cbaa3-0c30-4e32-937e-d3eae517ff43" providerId="ADAL" clId="{AD96BD4E-3831-44FC-939F-60B320B5A691}" dt="2022-01-06T14:22:08.333" v="474" actId="478"/>
          <ac:picMkLst>
            <pc:docMk/>
            <pc:sldMk cId="675528172" sldId="296"/>
            <ac:picMk id="4" creationId="{45EC7B53-BF0C-433F-BE17-0B17C6C3B3D7}"/>
          </ac:picMkLst>
        </pc:picChg>
        <pc:picChg chg="add mod">
          <ac:chgData name="Saikiran Bikumalla" userId="5b9cbaa3-0c30-4e32-937e-d3eae517ff43" providerId="ADAL" clId="{AD96BD4E-3831-44FC-939F-60B320B5A691}" dt="2022-01-06T14:22:48.440" v="485" actId="1076"/>
          <ac:picMkLst>
            <pc:docMk/>
            <pc:sldMk cId="675528172" sldId="296"/>
            <ac:picMk id="5" creationId="{FDFC6F75-5414-46D0-9449-545F051AD4D8}"/>
          </ac:picMkLst>
        </pc:picChg>
      </pc:sldChg>
      <pc:sldChg chg="add del">
        <pc:chgData name="Saikiran Bikumalla" userId="5b9cbaa3-0c30-4e32-937e-d3eae517ff43" providerId="ADAL" clId="{AD96BD4E-3831-44FC-939F-60B320B5A691}" dt="2022-01-06T14:22:52.452" v="486" actId="47"/>
        <pc:sldMkLst>
          <pc:docMk/>
          <pc:sldMk cId="52972251" sldId="297"/>
        </pc:sldMkLst>
      </pc:sldChg>
      <pc:sldChg chg="addSp delSp modSp add mod">
        <pc:chgData name="Saikiran Bikumalla" userId="5b9cbaa3-0c30-4e32-937e-d3eae517ff43" providerId="ADAL" clId="{AD96BD4E-3831-44FC-939F-60B320B5A691}" dt="2022-01-06T14:23:46.640" v="499" actId="1076"/>
        <pc:sldMkLst>
          <pc:docMk/>
          <pc:sldMk cId="1655361244" sldId="297"/>
        </pc:sldMkLst>
        <pc:spChg chg="mod">
          <ac:chgData name="Saikiran Bikumalla" userId="5b9cbaa3-0c30-4e32-937e-d3eae517ff43" providerId="ADAL" clId="{AD96BD4E-3831-44FC-939F-60B320B5A691}" dt="2022-01-06T14:23:46.640" v="499" actId="1076"/>
          <ac:spMkLst>
            <pc:docMk/>
            <pc:sldMk cId="1655361244" sldId="297"/>
            <ac:spMk id="3" creationId="{3E91156E-BBAF-4BF8-9FAE-A682BE851FE0}"/>
          </ac:spMkLst>
        </pc:spChg>
        <pc:picChg chg="del">
          <ac:chgData name="Saikiran Bikumalla" userId="5b9cbaa3-0c30-4e32-937e-d3eae517ff43" providerId="ADAL" clId="{AD96BD4E-3831-44FC-939F-60B320B5A691}" dt="2022-01-06T14:23:15.717" v="490" actId="478"/>
          <ac:picMkLst>
            <pc:docMk/>
            <pc:sldMk cId="1655361244" sldId="297"/>
            <ac:picMk id="5" creationId="{FDFC6F75-5414-46D0-9449-545F051AD4D8}"/>
          </ac:picMkLst>
        </pc:picChg>
        <pc:picChg chg="add mod">
          <ac:chgData name="Saikiran Bikumalla" userId="5b9cbaa3-0c30-4e32-937e-d3eae517ff43" providerId="ADAL" clId="{AD96BD4E-3831-44FC-939F-60B320B5A691}" dt="2022-01-06T14:23:19.316" v="492" actId="1076"/>
          <ac:picMkLst>
            <pc:docMk/>
            <pc:sldMk cId="1655361244" sldId="297"/>
            <ac:picMk id="6" creationId="{666CEBB4-1F31-4AF2-A43E-54543E74D3A9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24:17.433" v="504" actId="1076"/>
        <pc:sldMkLst>
          <pc:docMk/>
          <pc:sldMk cId="279828441" sldId="298"/>
        </pc:sldMkLst>
        <pc:spChg chg="mod">
          <ac:chgData name="Saikiran Bikumalla" userId="5b9cbaa3-0c30-4e32-937e-d3eae517ff43" providerId="ADAL" clId="{AD96BD4E-3831-44FC-939F-60B320B5A691}" dt="2022-01-06T14:24:17.433" v="504" actId="1076"/>
          <ac:spMkLst>
            <pc:docMk/>
            <pc:sldMk cId="279828441" sldId="298"/>
            <ac:spMk id="3" creationId="{3E91156E-BBAF-4BF8-9FAE-A682BE851FE0}"/>
          </ac:spMkLst>
        </pc:spChg>
        <pc:picChg chg="del">
          <ac:chgData name="Saikiran Bikumalla" userId="5b9cbaa3-0c30-4e32-937e-d3eae517ff43" providerId="ADAL" clId="{AD96BD4E-3831-44FC-939F-60B320B5A691}" dt="2022-01-06T14:24:00.522" v="500" actId="478"/>
          <ac:picMkLst>
            <pc:docMk/>
            <pc:sldMk cId="279828441" sldId="298"/>
            <ac:picMk id="5" creationId="{FDFC6F75-5414-46D0-9449-545F051AD4D8}"/>
          </ac:picMkLst>
        </pc:picChg>
        <pc:picChg chg="add mod">
          <ac:chgData name="Saikiran Bikumalla" userId="5b9cbaa3-0c30-4e32-937e-d3eae517ff43" providerId="ADAL" clId="{AD96BD4E-3831-44FC-939F-60B320B5A691}" dt="2022-01-06T14:24:06.496" v="502" actId="1076"/>
          <ac:picMkLst>
            <pc:docMk/>
            <pc:sldMk cId="279828441" sldId="298"/>
            <ac:picMk id="6" creationId="{52C1B99F-E052-43A2-B2CB-80666315B137}"/>
          </ac:picMkLst>
        </pc:picChg>
      </pc:sldChg>
      <pc:sldChg chg="add del">
        <pc:chgData name="Saikiran Bikumalla" userId="5b9cbaa3-0c30-4e32-937e-d3eae517ff43" providerId="ADAL" clId="{AD96BD4E-3831-44FC-939F-60B320B5A691}" dt="2022-01-06T14:22:53.760" v="487" actId="47"/>
        <pc:sldMkLst>
          <pc:docMk/>
          <pc:sldMk cId="808039839" sldId="298"/>
        </pc:sldMkLst>
      </pc:sldChg>
      <pc:sldChg chg="addSp delSp modSp add mod">
        <pc:chgData name="Saikiran Bikumalla" userId="5b9cbaa3-0c30-4e32-937e-d3eae517ff43" providerId="ADAL" clId="{AD96BD4E-3831-44FC-939F-60B320B5A691}" dt="2022-01-06T14:25:30.539" v="536" actId="1036"/>
        <pc:sldMkLst>
          <pc:docMk/>
          <pc:sldMk cId="948906606" sldId="299"/>
        </pc:sldMkLst>
        <pc:spChg chg="mod">
          <ac:chgData name="Saikiran Bikumalla" userId="5b9cbaa3-0c30-4e32-937e-d3eae517ff43" providerId="ADAL" clId="{AD96BD4E-3831-44FC-939F-60B320B5A691}" dt="2022-01-06T14:24:35.746" v="506"/>
          <ac:spMkLst>
            <pc:docMk/>
            <pc:sldMk cId="948906606" sldId="299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25:27.193" v="524" actId="1076"/>
          <ac:spMkLst>
            <pc:docMk/>
            <pc:sldMk cId="948906606" sldId="299"/>
            <ac:spMk id="3" creationId="{3E91156E-BBAF-4BF8-9FAE-A682BE851FE0}"/>
          </ac:spMkLst>
        </pc:spChg>
        <pc:spChg chg="add del mod">
          <ac:chgData name="Saikiran Bikumalla" userId="5b9cbaa3-0c30-4e32-937e-d3eae517ff43" providerId="ADAL" clId="{AD96BD4E-3831-44FC-939F-60B320B5A691}" dt="2022-01-06T14:24:46.852" v="510" actId="478"/>
          <ac:spMkLst>
            <pc:docMk/>
            <pc:sldMk cId="948906606" sldId="299"/>
            <ac:spMk id="5" creationId="{257B9358-0A15-428F-B08A-F7AE839B4D74}"/>
          </ac:spMkLst>
        </pc:spChg>
        <pc:picChg chg="del">
          <ac:chgData name="Saikiran Bikumalla" userId="5b9cbaa3-0c30-4e32-937e-d3eae517ff43" providerId="ADAL" clId="{AD96BD4E-3831-44FC-939F-60B320B5A691}" dt="2022-01-06T14:24:40.386" v="507" actId="478"/>
          <ac:picMkLst>
            <pc:docMk/>
            <pc:sldMk cId="948906606" sldId="299"/>
            <ac:picMk id="6" creationId="{52C1B99F-E052-43A2-B2CB-80666315B137}"/>
          </ac:picMkLst>
        </pc:picChg>
        <pc:picChg chg="add mod">
          <ac:chgData name="Saikiran Bikumalla" userId="5b9cbaa3-0c30-4e32-937e-d3eae517ff43" providerId="ADAL" clId="{AD96BD4E-3831-44FC-939F-60B320B5A691}" dt="2022-01-06T14:25:30.539" v="536" actId="1036"/>
          <ac:picMkLst>
            <pc:docMk/>
            <pc:sldMk cId="948906606" sldId="299"/>
            <ac:picMk id="7" creationId="{2C0A02CC-84CA-46E4-B356-F070E8D48E70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26:30.491" v="549" actId="20577"/>
        <pc:sldMkLst>
          <pc:docMk/>
          <pc:sldMk cId="1904893869" sldId="300"/>
        </pc:sldMkLst>
        <pc:spChg chg="mod">
          <ac:chgData name="Saikiran Bikumalla" userId="5b9cbaa3-0c30-4e32-937e-d3eae517ff43" providerId="ADAL" clId="{AD96BD4E-3831-44FC-939F-60B320B5A691}" dt="2022-01-06T14:26:30.491" v="549" actId="20577"/>
          <ac:spMkLst>
            <pc:docMk/>
            <pc:sldMk cId="1904893869" sldId="300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26:17.176" v="543"/>
          <ac:spMkLst>
            <pc:docMk/>
            <pc:sldMk cId="1904893869" sldId="300"/>
            <ac:spMk id="3" creationId="{3E91156E-BBAF-4BF8-9FAE-A682BE851FE0}"/>
          </ac:spMkLst>
        </pc:spChg>
        <pc:picChg chg="add mod">
          <ac:chgData name="Saikiran Bikumalla" userId="5b9cbaa3-0c30-4e32-937e-d3eae517ff43" providerId="ADAL" clId="{AD96BD4E-3831-44FC-939F-60B320B5A691}" dt="2022-01-06T14:25:57.388" v="540" actId="1076"/>
          <ac:picMkLst>
            <pc:docMk/>
            <pc:sldMk cId="1904893869" sldId="300"/>
            <ac:picMk id="5" creationId="{11C5D82F-B64D-45E7-AACD-E5069BAD3519}"/>
          </ac:picMkLst>
        </pc:picChg>
        <pc:picChg chg="del">
          <ac:chgData name="Saikiran Bikumalla" userId="5b9cbaa3-0c30-4e32-937e-d3eae517ff43" providerId="ADAL" clId="{AD96BD4E-3831-44FC-939F-60B320B5A691}" dt="2022-01-06T14:25:50.565" v="539" actId="478"/>
          <ac:picMkLst>
            <pc:docMk/>
            <pc:sldMk cId="1904893869" sldId="300"/>
            <ac:picMk id="7" creationId="{2C0A02CC-84CA-46E4-B356-F070E8D48E70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34:01.364" v="678" actId="1076"/>
        <pc:sldMkLst>
          <pc:docMk/>
          <pc:sldMk cId="4188481336" sldId="301"/>
        </pc:sldMkLst>
        <pc:spChg chg="del">
          <ac:chgData name="Saikiran Bikumalla" userId="5b9cbaa3-0c30-4e32-937e-d3eae517ff43" providerId="ADAL" clId="{AD96BD4E-3831-44FC-939F-60B320B5A691}" dt="2022-01-06T14:33:44.635" v="675" actId="478"/>
          <ac:spMkLst>
            <pc:docMk/>
            <pc:sldMk cId="4188481336" sldId="301"/>
            <ac:spMk id="3" creationId="{A6783E12-B691-42C0-BB8F-CC148D4768B9}"/>
          </ac:spMkLst>
        </pc:spChg>
        <pc:spChg chg="mod">
          <ac:chgData name="Saikiran Bikumalla" userId="5b9cbaa3-0c30-4e32-937e-d3eae517ff43" providerId="ADAL" clId="{AD96BD4E-3831-44FC-939F-60B320B5A691}" dt="2022-01-06T14:34:01.364" v="678" actId="1076"/>
          <ac:spMkLst>
            <pc:docMk/>
            <pc:sldMk cId="4188481336" sldId="301"/>
            <ac:spMk id="6" creationId="{1C78349C-FB0A-4AFD-BEDD-D2394C32EAC3}"/>
          </ac:spMkLst>
        </pc:spChg>
        <pc:spChg chg="add del mod">
          <ac:chgData name="Saikiran Bikumalla" userId="5b9cbaa3-0c30-4e32-937e-d3eae517ff43" providerId="ADAL" clId="{AD96BD4E-3831-44FC-939F-60B320B5A691}" dt="2022-01-06T14:33:47.218" v="676" actId="478"/>
          <ac:spMkLst>
            <pc:docMk/>
            <pc:sldMk cId="4188481336" sldId="301"/>
            <ac:spMk id="8" creationId="{49AC5F98-EACC-496B-B3A8-2B0EDEE2DDC0}"/>
          </ac:spMkLst>
        </pc:spChg>
        <pc:picChg chg="del">
          <ac:chgData name="Saikiran Bikumalla" userId="5b9cbaa3-0c30-4e32-937e-d3eae517ff43" providerId="ADAL" clId="{AD96BD4E-3831-44FC-939F-60B320B5A691}" dt="2022-01-06T14:33:34.986" v="672" actId="478"/>
          <ac:picMkLst>
            <pc:docMk/>
            <pc:sldMk cId="4188481336" sldId="301"/>
            <ac:picMk id="4" creationId="{6E2B70E1-E0B6-491D-A4DB-03756F22F584}"/>
          </ac:picMkLst>
        </pc:picChg>
        <pc:picChg chg="add mod">
          <ac:chgData name="Saikiran Bikumalla" userId="5b9cbaa3-0c30-4e32-937e-d3eae517ff43" providerId="ADAL" clId="{AD96BD4E-3831-44FC-939F-60B320B5A691}" dt="2022-01-06T14:33:38.535" v="674" actId="1076"/>
          <ac:picMkLst>
            <pc:docMk/>
            <pc:sldMk cId="4188481336" sldId="301"/>
            <ac:picMk id="7" creationId="{16039916-4772-4E6C-BC96-D3ADC73C05A2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35:52.374" v="720" actId="1035"/>
        <pc:sldMkLst>
          <pc:docMk/>
          <pc:sldMk cId="2995182521" sldId="302"/>
        </pc:sldMkLst>
        <pc:spChg chg="mod">
          <ac:chgData name="Saikiran Bikumalla" userId="5b9cbaa3-0c30-4e32-937e-d3eae517ff43" providerId="ADAL" clId="{AD96BD4E-3831-44FC-939F-60B320B5A691}" dt="2022-01-06T14:35:52.374" v="720" actId="1035"/>
          <ac:spMkLst>
            <pc:docMk/>
            <pc:sldMk cId="2995182521" sldId="302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5:37.813" v="713" actId="27636"/>
          <ac:spMkLst>
            <pc:docMk/>
            <pc:sldMk cId="2995182521" sldId="302"/>
            <ac:spMk id="3" creationId="{A6783E12-B691-42C0-BB8F-CC148D4768B9}"/>
          </ac:spMkLst>
        </pc:spChg>
        <pc:picChg chg="del">
          <ac:chgData name="Saikiran Bikumalla" userId="5b9cbaa3-0c30-4e32-937e-d3eae517ff43" providerId="ADAL" clId="{AD96BD4E-3831-44FC-939F-60B320B5A691}" dt="2022-01-06T14:35:02.911" v="700" actId="478"/>
          <ac:picMkLst>
            <pc:docMk/>
            <pc:sldMk cId="2995182521" sldId="302"/>
            <ac:picMk id="4" creationId="{1548B940-E050-4E5C-978F-A7DD81F21F4F}"/>
          </ac:picMkLst>
        </pc:picChg>
        <pc:picChg chg="add mod">
          <ac:chgData name="Saikiran Bikumalla" userId="5b9cbaa3-0c30-4e32-937e-d3eae517ff43" providerId="ADAL" clId="{AD96BD4E-3831-44FC-939F-60B320B5A691}" dt="2022-01-06T14:35:11.362" v="704" actId="1076"/>
          <ac:picMkLst>
            <pc:docMk/>
            <pc:sldMk cId="2995182521" sldId="302"/>
            <ac:picMk id="5" creationId="{B1543E89-CE5B-40EE-9C90-C118BD04A7A8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36:45.659" v="730" actId="1076"/>
        <pc:sldMkLst>
          <pc:docMk/>
          <pc:sldMk cId="3315718020" sldId="303"/>
        </pc:sldMkLst>
        <pc:spChg chg="mod">
          <ac:chgData name="Saikiran Bikumalla" userId="5b9cbaa3-0c30-4e32-937e-d3eae517ff43" providerId="ADAL" clId="{AD96BD4E-3831-44FC-939F-60B320B5A691}" dt="2022-01-06T14:36:45.659" v="730" actId="1076"/>
          <ac:spMkLst>
            <pc:docMk/>
            <pc:sldMk cId="3315718020" sldId="303"/>
            <ac:spMk id="3" creationId="{A6783E12-B691-42C0-BB8F-CC148D4768B9}"/>
          </ac:spMkLst>
        </pc:spChg>
        <pc:picChg chg="del">
          <ac:chgData name="Saikiran Bikumalla" userId="5b9cbaa3-0c30-4e32-937e-d3eae517ff43" providerId="ADAL" clId="{AD96BD4E-3831-44FC-939F-60B320B5A691}" dt="2022-01-06T14:36:06.259" v="722" actId="478"/>
          <ac:picMkLst>
            <pc:docMk/>
            <pc:sldMk cId="3315718020" sldId="303"/>
            <ac:picMk id="5" creationId="{B1543E89-CE5B-40EE-9C90-C118BD04A7A8}"/>
          </ac:picMkLst>
        </pc:picChg>
        <pc:picChg chg="add mod">
          <ac:chgData name="Saikiran Bikumalla" userId="5b9cbaa3-0c30-4e32-937e-d3eae517ff43" providerId="ADAL" clId="{AD96BD4E-3831-44FC-939F-60B320B5A691}" dt="2022-01-06T14:36:10.747" v="724" actId="1076"/>
          <ac:picMkLst>
            <pc:docMk/>
            <pc:sldMk cId="3315718020" sldId="303"/>
            <ac:picMk id="6" creationId="{C6D62940-8440-4496-81BE-C98C6D05B780}"/>
          </ac:picMkLst>
        </pc:picChg>
      </pc:sldChg>
      <pc:sldChg chg="addSp delSp modSp add mod">
        <pc:chgData name="Saikiran Bikumalla" userId="5b9cbaa3-0c30-4e32-937e-d3eae517ff43" providerId="ADAL" clId="{AD96BD4E-3831-44FC-939F-60B320B5A691}" dt="2022-01-06T14:38:56.088" v="778" actId="1076"/>
        <pc:sldMkLst>
          <pc:docMk/>
          <pc:sldMk cId="1074793690" sldId="304"/>
        </pc:sldMkLst>
        <pc:spChg chg="mod">
          <ac:chgData name="Saikiran Bikumalla" userId="5b9cbaa3-0c30-4e32-937e-d3eae517ff43" providerId="ADAL" clId="{AD96BD4E-3831-44FC-939F-60B320B5A691}" dt="2022-01-06T14:38:35.038" v="773" actId="20577"/>
          <ac:spMkLst>
            <pc:docMk/>
            <pc:sldMk cId="1074793690" sldId="304"/>
            <ac:spMk id="2" creationId="{F0F0EBF3-0279-46EC-950E-68488CFF84C8}"/>
          </ac:spMkLst>
        </pc:spChg>
        <pc:spChg chg="mod">
          <ac:chgData name="Saikiran Bikumalla" userId="5b9cbaa3-0c30-4e32-937e-d3eae517ff43" providerId="ADAL" clId="{AD96BD4E-3831-44FC-939F-60B320B5A691}" dt="2022-01-06T14:38:56.088" v="778" actId="1076"/>
          <ac:spMkLst>
            <pc:docMk/>
            <pc:sldMk cId="1074793690" sldId="304"/>
            <ac:spMk id="3" creationId="{A6783E12-B691-42C0-BB8F-CC148D4768B9}"/>
          </ac:spMkLst>
        </pc:spChg>
        <pc:picChg chg="add mod">
          <ac:chgData name="Saikiran Bikumalla" userId="5b9cbaa3-0c30-4e32-937e-d3eae517ff43" providerId="ADAL" clId="{AD96BD4E-3831-44FC-939F-60B320B5A691}" dt="2022-01-06T14:38:45.103" v="776" actId="1076"/>
          <ac:picMkLst>
            <pc:docMk/>
            <pc:sldMk cId="1074793690" sldId="304"/>
            <ac:picMk id="5" creationId="{F504202A-24DE-49E9-AE44-D926ADB10104}"/>
          </ac:picMkLst>
        </pc:picChg>
        <pc:picChg chg="del">
          <ac:chgData name="Saikiran Bikumalla" userId="5b9cbaa3-0c30-4e32-937e-d3eae517ff43" providerId="ADAL" clId="{AD96BD4E-3831-44FC-939F-60B320B5A691}" dt="2022-01-06T14:38:40.315" v="774" actId="478"/>
          <ac:picMkLst>
            <pc:docMk/>
            <pc:sldMk cId="1074793690" sldId="304"/>
            <ac:picMk id="6" creationId="{C6D62940-8440-4496-81BE-C98C6D05B7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A9BF-D00E-49CC-B3EE-2DD79D24C37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C34E-455F-4BA0-A22E-C8FE60F8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rud-operations-in-mongodb-using-python-49b7850d627e" TargetMode="External"/><Relationship Id="rId2" Type="http://schemas.openxmlformats.org/officeDocument/2006/relationships/hyperlink" Target="https://numpy.org/doc/stable/user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59" y="1395734"/>
            <a:ext cx="9618482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Vectors ,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atrices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and Arrays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Arithmetic operations on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833B7-7212-472C-90EC-607A5A47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Multiplications: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38E7B-A172-4985-83C6-53C330F14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9" y="1958141"/>
            <a:ext cx="5056436" cy="611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32A1B-B5BB-419B-B76A-A44A8E0B3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9" y="3314143"/>
            <a:ext cx="5886769" cy="5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4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750-23CA-4CBA-94F9-18E46E96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Arrays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8B14-CED5-4023-97DF-589087FB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homogenous collection of elements, which means all the elements are of same type which are usually numbers.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NumPy’s array class is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the dimensions are usually called or referred to as axes.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arrays are as usual indexed using non negative integers.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4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array and basics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2B333-D12E-4F23-901E-5BB678F3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one dimensional arrays, but an array can be beyond a single dimension that can be created as shown below.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basically transforms the given sequences in two dimensional, three dimensional and so on according to how we define the array.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AFF523-7DDA-4D0E-A071-8C0414C2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51" y="3000255"/>
            <a:ext cx="6259392" cy="9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0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8E07-2512-4C2D-A552-D60DC89A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51B1-276A-43B6-AD3C-9332EDAD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data types of the elements in an array explicit typecasting occurs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DCC9C-911E-44E8-AAB3-0923F4AA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01" y="3086913"/>
            <a:ext cx="6769972" cy="103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3A5A1-F41F-4BC5-B13C-ACC11AD53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01" y="4371642"/>
            <a:ext cx="6769972" cy="9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886-5ADD-4D12-A94A-3818B4BE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Important attributes/methods of an array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ECA6-1FFE-4A7C-96F0-00D3E4D0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1.ndarray.ndim: The number of dimensions/axes of an array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2.ndarray.size: The total number of elements in an array.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3.ndarray.itemsize: The size of a each element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datatype)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4.ndarray.shape: The number of rows and columns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5.ndarray.dtype: The datatype of the elements present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5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7F169-E295-40EE-B720-AFCFE754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19" y="395953"/>
            <a:ext cx="6150369" cy="47246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563B6-4DE7-4D6A-B113-6ECCABFC2953}"/>
              </a:ext>
            </a:extLst>
          </p:cNvPr>
          <p:cNvSpPr txBox="1"/>
          <p:nvPr/>
        </p:nvSpPr>
        <p:spPr>
          <a:xfrm>
            <a:off x="2291137" y="5650787"/>
            <a:ext cx="70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mentioned as attributes while creating an array or called individually as methods.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0F2E-B42E-4113-AC52-F887D310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the arrays - Vectors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3B49-02F6-4BE8-A1B3-DACAAE3F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slice and index one dimensional arrays that is vectors similar to the lists: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C9C9F-CC7F-4AE2-8B03-99422D99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6" y="2559496"/>
            <a:ext cx="5160386" cy="38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4118-5633-4DC1-8F21-885712A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the arrays - Multidimensional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CC84-6E3D-46E0-8257-309A5E48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0" y="143520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slicing with multidimensional arrays is a little tricky as there are various rows and columns.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979F9-C1F9-4AA5-9FDC-99A07E40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14" y="2336544"/>
            <a:ext cx="4915153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2203-2D11-48E5-B75B-587AB99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the arrays - Multidimensional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8FA-12FC-4E10-87B3-C362FCC1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interaction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Iteration is similar to one dimensional arrays.</a:t>
            </a:r>
          </a:p>
          <a:p>
            <a:r>
              <a:rPr lang="en-IN" dirty="0"/>
              <a:t>All universal functions are supported by these arrays</a:t>
            </a:r>
          </a:p>
          <a:p>
            <a:pPr marL="0" indent="0">
              <a:buNone/>
            </a:pPr>
            <a:r>
              <a:rPr lang="en-IN" dirty="0"/>
              <a:t>Example: </a:t>
            </a:r>
            <a:r>
              <a:rPr lang="en-IN" dirty="0" err="1"/>
              <a:t>np.sqrt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), </a:t>
            </a:r>
            <a:r>
              <a:rPr lang="en-IN" dirty="0" err="1"/>
              <a:t>np.exp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4476CE9-D138-4978-BC2D-D57FAF000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0" y="2510899"/>
            <a:ext cx="3568883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186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in Python NumPy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1156E-BBAF-4BF8-9FAE-A682BE851FE0}"/>
              </a:ext>
            </a:extLst>
          </p:cNvPr>
          <p:cNvSpPr txBox="1"/>
          <p:nvPr/>
        </p:nvSpPr>
        <p:spPr>
          <a:xfrm>
            <a:off x="331505" y="1511575"/>
            <a:ext cx="1086910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matrix is a specialized two-dimensional rectangular array of data stored in rows and columns. The data in a matrix can be numbers, strings, expressions, symbols,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is a quintessential data structure that can be used in scientific  and mathematical calculations.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specialty is that it retains its two dimensional structure no matter any operation.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has special and specific operators like * which is matrix multiplication and ** which is matrix power</a:t>
            </a:r>
          </a:p>
        </p:txBody>
      </p:sp>
    </p:spTree>
    <p:extLst>
      <p:ext uri="{BB962C8B-B14F-4D97-AF65-F5344CB8AC3E}">
        <p14:creationId xmlns:p14="http://schemas.microsoft.com/office/powerpoint/2010/main" val="67552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74626"/>
            <a:ext cx="11696700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6" y="1448302"/>
            <a:ext cx="11633326" cy="484385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vectors, matrices, and arrays in Python (Module: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work with vectors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work with matrices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interact with elements of matrices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interact with elements of arrays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modules to reshape arrays</a:t>
            </a: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C702-6455-4A24-8E7C-897F13C5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Matrix using NumPy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118D-992F-4B5E-8B60-765D8F5A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98"/>
            <a:ext cx="10515600" cy="485257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create a special two-dimensional array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data,dtype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datatype,copy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=true/false)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 the data is the element values we are giving, should be array-like or even a string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should be the datatype of the array that is being returned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Copy- if data is already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this bool value determines if data is copied or a view is created. By default it is copied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intended matrix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96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5020-FB18-4FF4-BE9B-661B3768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Matrix creation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852E4-782B-46A0-A1E6-28619552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18" y="1910121"/>
            <a:ext cx="9645626" cy="15330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62780-8E06-40CE-BFC8-EDBA36515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11" y="4181339"/>
            <a:ext cx="7318550" cy="18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C852-456A-4EBA-8E09-ECA507D5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special matrix 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98EF-11B0-4EDB-B895-4B35C088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element by element multiplication that has been observed in arrays, in matrix ‘*’ operator performs the actual matrix multiplication.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03609-303E-4CBF-8535-40A3D9548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60" y="3429000"/>
            <a:ext cx="3831780" cy="16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5A4-1215-486D-9562-EA5F33BE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matrix special 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EDD3-71B3-4255-B80E-671A04F7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special operator is ‘**’ which results the power of a matrix where the exponent should be an integer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8624E-B762-4E94-B7D4-A409AE61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22" y="3137144"/>
            <a:ext cx="4623027" cy="18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C92-C64A-44CB-9F49-68902367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important points on matrices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42D-A428-4384-AB04-76A78DC7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matrix supports the basic four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arithamatic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that are supported by the arrays and are accessed similarly.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slicing,indexing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iterating is also similar to the multi dimensional array’s except for the fact that it is a two dimensional array in the case of a matrix.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can be created using the arrays mentioned previously mentioned by making sure that it is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349507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6E81-410E-4295-A424-1E9E8248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methods in a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5399-5F3E-479D-A809-A83B5529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" y="14352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1.max([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axis,out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]): Returns the maximum value along the given axis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min([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axis,out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]): Returns the minimum value along the given axis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diagonal([offset,axis1,axis2]): Returns the diagonals specified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C01C3-C87D-45AF-A409-6669EE70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10" y="2222438"/>
            <a:ext cx="3977233" cy="1232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1EB06A-5BDD-4699-BFDC-5C6904F4F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88" y="4927250"/>
            <a:ext cx="3542817" cy="13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9743-37FE-42B1-B38B-8BAB688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F726-5A2A-41C4-9194-CA012C8A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fill(value) : Fill the matrix with the scalar value mentioned.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mean([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axis,dtype,out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: Returns the mean of the elements in matrix along the mentioned 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AFB6F-43CC-4C9C-A43E-3D05F056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77" y="4168096"/>
            <a:ext cx="5679146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2397-BFB3-47BC-A8BF-446D403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Reshape Method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8E99-6CE5-4E44-8E2A-21E80E60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reshape method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used to change the shape of the array without changing the data present in it.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numpy.reshape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array,shape,order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 ‘ 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array- The array you want to reshape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Shape- int or tuples of int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Order- C,F,A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reshaped array without modifying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9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ACF3-F711-403B-855A-8C14E323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reshape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687A-38DE-4739-9D9E-2311CACF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Reshape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 Flattening the array by passing the -1 as argument to the reshape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1E6D1-23BE-4B46-9777-1C12FB0E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21" y="2321409"/>
            <a:ext cx="3873699" cy="196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0050-9A1C-4117-8EE1-040045CE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21" y="5643962"/>
            <a:ext cx="5744315" cy="8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75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1D0C-B9CD-4963-97DC-6D168E8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reshape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042D-6BC8-4276-BEA2-34D1A7CF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dimension is unknown pass -1 in its place. But, we can pass only one -1 not more than that.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E9EF-185D-4E8B-9BC3-82E394A9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28" y="3019223"/>
            <a:ext cx="5821634" cy="12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9095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27177"/>
            <a:ext cx="5543550" cy="478669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work with vectors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work with matrices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interact with elements of matrices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interact with elements of arrays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 to reshape arrays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0" y="131975"/>
            <a:ext cx="10515600" cy="9898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0" y="1121790"/>
            <a:ext cx="10817260" cy="5533534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array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the following operations on it</a:t>
            </a:r>
          </a:p>
          <a:p>
            <a:pPr marL="514350" indent="-514350" algn="just">
              <a:lnSpc>
                <a:spcPct val="150000"/>
              </a:lnSpc>
              <a:buAutoNum type="roman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one dimensional array (vector) iterate through all the elements and find the mean of the vector.</a:t>
            </a:r>
          </a:p>
          <a:p>
            <a:pPr marL="514350" indent="-514350" algn="just">
              <a:lnSpc>
                <a:spcPct val="150000"/>
              </a:lnSpc>
              <a:buAutoNum type="roman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3X3 array and find the sum of all elements in the second column</a:t>
            </a:r>
          </a:p>
          <a:p>
            <a:pPr marL="514350" indent="-514350" algn="just">
              <a:lnSpc>
                <a:spcPct val="150000"/>
              </a:lnSpc>
              <a:buAutoNum type="romanLcParenR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array using other standard methods like ones and empty by taking the zeros as reference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matrix and perform the below operations on it</a:t>
            </a:r>
          </a:p>
          <a:p>
            <a:pPr marL="514350" indent="-514350" algn="just">
              <a:lnSpc>
                <a:spcPct val="150000"/>
              </a:lnSpc>
              <a:buAutoNum type="roman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diagonal elements and calculate the sum of all the diagonal elements.</a:t>
            </a:r>
          </a:p>
          <a:p>
            <a:pPr marL="514350" indent="-514350" algn="just">
              <a:lnSpc>
                <a:spcPct val="150000"/>
              </a:lnSpc>
              <a:buAutoNum type="roman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column wise and row wise mean of the created matrix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Can we reshape the array into any shape? If not, then what are the cases?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create a sequence of 6 numbers and try to reshape into all the possible ways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2762646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C234-1AAC-4714-83B8-51C6EC9E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239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162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3905-DDBC-41C6-8FC2-310CDEE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56" y="2900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9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AFB-5153-40BA-A038-BE5DDAD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299135"/>
            <a:ext cx="10515600" cy="9923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AEAB-BE3A-4437-A0CF-4A45E55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589944"/>
            <a:ext cx="10184874" cy="444320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https://numpy.org/doc/stable/user/quickstart.html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https://www.youtube.com/watch?v=8JfDAm9y_7s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https://www.w3schools.com/python/numpy/numpy_array_reshape.asp</a:t>
            </a:r>
          </a:p>
        </p:txBody>
      </p:sp>
    </p:spTree>
    <p:extLst>
      <p:ext uri="{BB962C8B-B14F-4D97-AF65-F5344CB8AC3E}">
        <p14:creationId xmlns:p14="http://schemas.microsoft.com/office/powerpoint/2010/main" val="354595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4" y="179549"/>
            <a:ext cx="1135615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94" y="1222732"/>
            <a:ext cx="10906812" cy="47260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stands for Numeric Python. It is a Python Package which helps in computing and processing of the multidimensional and single dimensional array elements.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is very fast which is a major factor that justifies it’s use with large data sets.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prerequisite for installing NumPy is Python itself. Since, for example certain Distributions like Anaconda comes with NumPy and other commonly used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that if you want to explicitly install NumPy you can always use pip command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NumPy</a:t>
            </a:r>
          </a:p>
        </p:txBody>
      </p:sp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4E7D-5688-460A-958D-F1B19507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1E26-083D-430E-8CA3-4C98FD76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present, if not use the following command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NumPy 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Next step, import NumPy 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You can also use alias while importing as 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1" y="299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1974260"/>
            <a:ext cx="10193907" cy="373838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vector is nothing but a single dimensional array. It contains homogenous elements.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put, we can think of vector as a list of numbers. They are single one-dimensional array of lists and behaves similar to a python list except for the fact that they are much more efficient and faster when dealing with large data.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vector can be horizontal as well as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python vectors.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vector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486262"/>
            <a:ext cx="11001868" cy="49616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way of creating a vector in python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It take 1-D list it can be 1 row and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columns or n rows and 1 column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It returns vector which is </a:t>
            </a:r>
            <a:r>
              <a:rPr lang="en-US" sz="240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DC29B-80A4-411A-9B87-4722B315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28" y="1626975"/>
            <a:ext cx="4969267" cy="37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9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ways of creating a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2" y="1486262"/>
            <a:ext cx="11072411" cy="29316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Though the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preffered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way of creating a vector is by using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can also use alternate methods.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number sequences we can us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is tantamount to python built-in range but instead returns an array.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Zeros create an array of zeroes, ones create an array full on 1’s and empty creates random content depending on th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initial memory. The default datatype of created array will be float.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91C06-0CC4-4B2E-B2C3-06A1F035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" y="4849337"/>
            <a:ext cx="4862415" cy="1319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20D67E-2980-4F50-B778-737C64676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71" y="4849337"/>
            <a:ext cx="5175829" cy="12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129453"/>
            <a:ext cx="1025086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Arithmetic operations 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79" y="1506810"/>
            <a:ext cx="10515601" cy="246356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perform various arithmetic operations on vectors. They are: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Addition:  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Subtraction: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D2B80-E9AC-4D00-B01D-374DC83E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7" y="2325712"/>
            <a:ext cx="3973003" cy="78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D5433-EF86-4929-90A0-55ADE2143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5" b="11873"/>
          <a:stretch/>
        </p:blipFill>
        <p:spPr>
          <a:xfrm>
            <a:off x="4396077" y="3287068"/>
            <a:ext cx="3973003" cy="640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CBB3B-8C31-4C56-BF9D-9D667730C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16" b="-1490"/>
          <a:stretch/>
        </p:blipFill>
        <p:spPr>
          <a:xfrm>
            <a:off x="4396077" y="4089428"/>
            <a:ext cx="3973003" cy="69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19D9E-82FF-49A1-9105-6E1DCD157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7" y="5168527"/>
            <a:ext cx="3973003" cy="5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8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1533</Words>
  <PresentationFormat>Widescreen</PresentationFormat>
  <Paragraphs>164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Vectors , Matrices, and Arrays in Python</vt:lpstr>
      <vt:lpstr>Course outline</vt:lpstr>
      <vt:lpstr>Contents</vt:lpstr>
      <vt:lpstr>NumPy Module</vt:lpstr>
      <vt:lpstr>Using numPy Library</vt:lpstr>
      <vt:lpstr>Vectors in Python</vt:lpstr>
      <vt:lpstr>Creating a vector in Python</vt:lpstr>
      <vt:lpstr>Other ways of creating a vector </vt:lpstr>
      <vt:lpstr>Basic Arithmetic operations on Vectors</vt:lpstr>
      <vt:lpstr>Other Arithmetic operations on Vectors</vt:lpstr>
      <vt:lpstr>NumPy Arrays</vt:lpstr>
      <vt:lpstr>Creating an array and basics</vt:lpstr>
      <vt:lpstr>PowerPoint Presentation</vt:lpstr>
      <vt:lpstr>Few Important attributes/methods of an array</vt:lpstr>
      <vt:lpstr>PowerPoint Presentation</vt:lpstr>
      <vt:lpstr>Interacting with the arrays - Vectors</vt:lpstr>
      <vt:lpstr>Interacting with the arrays - Multidimensional</vt:lpstr>
      <vt:lpstr>Interacting with the arrays - Multidimensional</vt:lpstr>
      <vt:lpstr>Matrices in Python NumPy</vt:lpstr>
      <vt:lpstr>Creating a Matrix using NumPy</vt:lpstr>
      <vt:lpstr>Example of Matrix creation</vt:lpstr>
      <vt:lpstr>Using special matrix operators</vt:lpstr>
      <vt:lpstr>Using matrix special operators</vt:lpstr>
      <vt:lpstr>Few important points on matrices</vt:lpstr>
      <vt:lpstr>Important methods in a matrix</vt:lpstr>
      <vt:lpstr>PowerPoint Presentation</vt:lpstr>
      <vt:lpstr>Using the Reshape Method</vt:lpstr>
      <vt:lpstr>Examples using reshape</vt:lpstr>
      <vt:lpstr>Examples using reshape</vt:lpstr>
      <vt:lpstr>Assignment</vt:lpstr>
      <vt:lpstr>Summary</vt:lpstr>
      <vt:lpstr>Q&amp;A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2021-12-27T10:33:22Z</dcterms:created>
  <dcterms:modified xsi:type="dcterms:W3CDTF">2022-01-08T21:39:53Z</dcterms:modified>
</cp:coreProperties>
</file>