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5" r:id="rId3"/>
    <p:sldId id="263" r:id="rId4"/>
    <p:sldId id="257" r:id="rId5"/>
    <p:sldId id="309" r:id="rId6"/>
    <p:sldId id="310" r:id="rId7"/>
    <p:sldId id="311" r:id="rId8"/>
    <p:sldId id="312" r:id="rId9"/>
    <p:sldId id="313" r:id="rId10"/>
    <p:sldId id="314" r:id="rId11"/>
    <p:sldId id="315" r:id="rId12"/>
    <p:sldId id="316" r:id="rId13"/>
    <p:sldId id="259" r:id="rId14"/>
    <p:sldId id="317" r:id="rId15"/>
    <p:sldId id="260" r:id="rId16"/>
    <p:sldId id="318" r:id="rId17"/>
    <p:sldId id="319" r:id="rId18"/>
    <p:sldId id="320" r:id="rId19"/>
    <p:sldId id="261" r:id="rId20"/>
    <p:sldId id="275" r:id="rId21"/>
    <p:sldId id="321" r:id="rId22"/>
    <p:sldId id="290" r:id="rId23"/>
    <p:sldId id="294" r:id="rId24"/>
    <p:sldId id="295" r:id="rId25"/>
    <p:sldId id="297" r:id="rId26"/>
    <p:sldId id="298" r:id="rId27"/>
    <p:sldId id="322" r:id="rId28"/>
    <p:sldId id="323" r:id="rId29"/>
    <p:sldId id="324" r:id="rId30"/>
    <p:sldId id="308" r:id="rId31"/>
    <p:sldId id="278" r:id="rId32"/>
    <p:sldId id="32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25793E-8078-498C-8187-F6914EA9305C}" v="26" dt="2022-01-10T15:21:43.4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kiran Bikumalla" userId="5b9cbaa3-0c30-4e32-937e-d3eae517ff43" providerId="ADAL" clId="{3825793E-8078-498C-8187-F6914EA9305C}"/>
    <pc:docChg chg="undo redo custSel addSld delSld modSld sldOrd">
      <pc:chgData name="Saikiran Bikumalla" userId="5b9cbaa3-0c30-4e32-937e-d3eae517ff43" providerId="ADAL" clId="{3825793E-8078-498C-8187-F6914EA9305C}" dt="2022-01-10T15:21:43.938" v="7147" actId="5793"/>
      <pc:docMkLst>
        <pc:docMk/>
      </pc:docMkLst>
      <pc:sldChg chg="modSp mod">
        <pc:chgData name="Saikiran Bikumalla" userId="5b9cbaa3-0c30-4e32-937e-d3eae517ff43" providerId="ADAL" clId="{3825793E-8078-498C-8187-F6914EA9305C}" dt="2022-01-10T07:03:33.800" v="46" actId="1076"/>
        <pc:sldMkLst>
          <pc:docMk/>
          <pc:sldMk cId="284198591" sldId="256"/>
        </pc:sldMkLst>
        <pc:spChg chg="mod">
          <ac:chgData name="Saikiran Bikumalla" userId="5b9cbaa3-0c30-4e32-937e-d3eae517ff43" providerId="ADAL" clId="{3825793E-8078-498C-8187-F6914EA9305C}" dt="2022-01-10T07:03:33.800" v="46" actId="1076"/>
          <ac:spMkLst>
            <pc:docMk/>
            <pc:sldMk cId="284198591" sldId="256"/>
            <ac:spMk id="2" creationId="{A8226351-2D84-484B-83D4-25E6BBE01B08}"/>
          </ac:spMkLst>
        </pc:spChg>
      </pc:sldChg>
      <pc:sldChg chg="modSp mod">
        <pc:chgData name="Saikiran Bikumalla" userId="5b9cbaa3-0c30-4e32-937e-d3eae517ff43" providerId="ADAL" clId="{3825793E-8078-498C-8187-F6914EA9305C}" dt="2022-01-10T07:17:13.589" v="225" actId="123"/>
        <pc:sldMkLst>
          <pc:docMk/>
          <pc:sldMk cId="3237674373" sldId="257"/>
        </pc:sldMkLst>
        <pc:spChg chg="mod">
          <ac:chgData name="Saikiran Bikumalla" userId="5b9cbaa3-0c30-4e32-937e-d3eae517ff43" providerId="ADAL" clId="{3825793E-8078-498C-8187-F6914EA9305C}" dt="2022-01-10T07:15:23.321" v="65" actId="20577"/>
          <ac:spMkLst>
            <pc:docMk/>
            <pc:sldMk cId="3237674373" sldId="257"/>
            <ac:spMk id="2" creationId="{F646B0CF-B294-43BC-8A15-BFF7C0307F7D}"/>
          </ac:spMkLst>
        </pc:spChg>
        <pc:spChg chg="mod">
          <ac:chgData name="Saikiran Bikumalla" userId="5b9cbaa3-0c30-4e32-937e-d3eae517ff43" providerId="ADAL" clId="{3825793E-8078-498C-8187-F6914EA9305C}" dt="2022-01-10T07:17:13.589" v="225" actId="123"/>
          <ac:spMkLst>
            <pc:docMk/>
            <pc:sldMk cId="3237674373" sldId="257"/>
            <ac:spMk id="3" creationId="{45DDA36A-A14A-4907-B960-EAE8D515FF2D}"/>
          </ac:spMkLst>
        </pc:spChg>
      </pc:sldChg>
      <pc:sldChg chg="modSp mod">
        <pc:chgData name="Saikiran Bikumalla" userId="5b9cbaa3-0c30-4e32-937e-d3eae517ff43" providerId="ADAL" clId="{3825793E-8078-498C-8187-F6914EA9305C}" dt="2022-01-10T13:41:11.083" v="3073" actId="20577"/>
        <pc:sldMkLst>
          <pc:docMk/>
          <pc:sldMk cId="4277303840" sldId="259"/>
        </pc:sldMkLst>
        <pc:spChg chg="mod">
          <ac:chgData name="Saikiran Bikumalla" userId="5b9cbaa3-0c30-4e32-937e-d3eae517ff43" providerId="ADAL" clId="{3825793E-8078-498C-8187-F6914EA9305C}" dt="2022-01-10T13:23:30.120" v="2793" actId="20577"/>
          <ac:spMkLst>
            <pc:docMk/>
            <pc:sldMk cId="4277303840" sldId="259"/>
            <ac:spMk id="2" creationId="{5A0962B8-71F5-49D7-981F-7D4FFC890514}"/>
          </ac:spMkLst>
        </pc:spChg>
        <pc:spChg chg="mod">
          <ac:chgData name="Saikiran Bikumalla" userId="5b9cbaa3-0c30-4e32-937e-d3eae517ff43" providerId="ADAL" clId="{3825793E-8078-498C-8187-F6914EA9305C}" dt="2022-01-10T13:41:11.083" v="3073" actId="20577"/>
          <ac:spMkLst>
            <pc:docMk/>
            <pc:sldMk cId="4277303840" sldId="259"/>
            <ac:spMk id="3" creationId="{00C4108B-D1B1-4CC2-9BD1-883C87709A82}"/>
          </ac:spMkLst>
        </pc:spChg>
      </pc:sldChg>
      <pc:sldChg chg="modSp mod">
        <pc:chgData name="Saikiran Bikumalla" userId="5b9cbaa3-0c30-4e32-937e-d3eae517ff43" providerId="ADAL" clId="{3825793E-8078-498C-8187-F6914EA9305C}" dt="2022-01-10T13:57:28.028" v="3826" actId="20577"/>
        <pc:sldMkLst>
          <pc:docMk/>
          <pc:sldMk cId="108419192" sldId="260"/>
        </pc:sldMkLst>
        <pc:spChg chg="mod">
          <ac:chgData name="Saikiran Bikumalla" userId="5b9cbaa3-0c30-4e32-937e-d3eae517ff43" providerId="ADAL" clId="{3825793E-8078-498C-8187-F6914EA9305C}" dt="2022-01-10T13:48:13.131" v="3399" actId="20577"/>
          <ac:spMkLst>
            <pc:docMk/>
            <pc:sldMk cId="108419192" sldId="260"/>
            <ac:spMk id="2" creationId="{414E2A66-3130-4103-8EFD-07F545728CD6}"/>
          </ac:spMkLst>
        </pc:spChg>
        <pc:spChg chg="mod">
          <ac:chgData name="Saikiran Bikumalla" userId="5b9cbaa3-0c30-4e32-937e-d3eae517ff43" providerId="ADAL" clId="{3825793E-8078-498C-8187-F6914EA9305C}" dt="2022-01-10T13:57:28.028" v="3826" actId="20577"/>
          <ac:spMkLst>
            <pc:docMk/>
            <pc:sldMk cId="108419192" sldId="260"/>
            <ac:spMk id="3" creationId="{F5004F15-CBC3-4469-8476-915DDF0AAEE8}"/>
          </ac:spMkLst>
        </pc:spChg>
      </pc:sldChg>
      <pc:sldChg chg="addSp modSp mod">
        <pc:chgData name="Saikiran Bikumalla" userId="5b9cbaa3-0c30-4e32-937e-d3eae517ff43" providerId="ADAL" clId="{3825793E-8078-498C-8187-F6914EA9305C}" dt="2022-01-10T14:20:44.240" v="5142" actId="1076"/>
        <pc:sldMkLst>
          <pc:docMk/>
          <pc:sldMk cId="1365312590" sldId="261"/>
        </pc:sldMkLst>
        <pc:spChg chg="mod">
          <ac:chgData name="Saikiran Bikumalla" userId="5b9cbaa3-0c30-4e32-937e-d3eae517ff43" providerId="ADAL" clId="{3825793E-8078-498C-8187-F6914EA9305C}" dt="2022-01-10T14:16:38.166" v="4779" actId="1076"/>
          <ac:spMkLst>
            <pc:docMk/>
            <pc:sldMk cId="1365312590" sldId="261"/>
            <ac:spMk id="2" creationId="{F0F0EBF3-0279-46EC-950E-68488CFF84C8}"/>
          </ac:spMkLst>
        </pc:spChg>
        <pc:spChg chg="mod">
          <ac:chgData name="Saikiran Bikumalla" userId="5b9cbaa3-0c30-4e32-937e-d3eae517ff43" providerId="ADAL" clId="{3825793E-8078-498C-8187-F6914EA9305C}" dt="2022-01-10T14:19:37.237" v="5133" actId="255"/>
          <ac:spMkLst>
            <pc:docMk/>
            <pc:sldMk cId="1365312590" sldId="261"/>
            <ac:spMk id="3" creationId="{A6783E12-B691-42C0-BB8F-CC148D4768B9}"/>
          </ac:spMkLst>
        </pc:spChg>
        <pc:spChg chg="add mod">
          <ac:chgData name="Saikiran Bikumalla" userId="5b9cbaa3-0c30-4e32-937e-d3eae517ff43" providerId="ADAL" clId="{3825793E-8078-498C-8187-F6914EA9305C}" dt="2022-01-10T14:20:44.240" v="5142" actId="1076"/>
          <ac:spMkLst>
            <pc:docMk/>
            <pc:sldMk cId="1365312590" sldId="261"/>
            <ac:spMk id="4" creationId="{F47D9555-9EE1-41BD-A4C1-2042EFED3ECE}"/>
          </ac:spMkLst>
        </pc:spChg>
      </pc:sldChg>
      <pc:sldChg chg="modSp mod">
        <pc:chgData name="Saikiran Bikumalla" userId="5b9cbaa3-0c30-4e32-937e-d3eae517ff43" providerId="ADAL" clId="{3825793E-8078-498C-8187-F6914EA9305C}" dt="2022-01-10T14:37:28.361" v="5376" actId="20577"/>
        <pc:sldMkLst>
          <pc:docMk/>
          <pc:sldMk cId="3356686397" sldId="263"/>
        </pc:sldMkLst>
        <pc:spChg chg="mod">
          <ac:chgData name="Saikiran Bikumalla" userId="5b9cbaa3-0c30-4e32-937e-d3eae517ff43" providerId="ADAL" clId="{3825793E-8078-498C-8187-F6914EA9305C}" dt="2022-01-10T14:37:28.361" v="5376" actId="20577"/>
          <ac:spMkLst>
            <pc:docMk/>
            <pc:sldMk cId="3356686397" sldId="263"/>
            <ac:spMk id="3" creationId="{9AB9D64B-B686-4DC7-B22D-A394AB13F9EF}"/>
          </ac:spMkLst>
        </pc:spChg>
      </pc:sldChg>
      <pc:sldChg chg="modSp mod">
        <pc:chgData name="Saikiran Bikumalla" userId="5b9cbaa3-0c30-4e32-937e-d3eae517ff43" providerId="ADAL" clId="{3825793E-8078-498C-8187-F6914EA9305C}" dt="2022-01-10T15:21:43.938" v="7147" actId="5793"/>
        <pc:sldMkLst>
          <pc:docMk/>
          <pc:sldMk cId="3545958145" sldId="274"/>
        </pc:sldMkLst>
        <pc:spChg chg="mod">
          <ac:chgData name="Saikiran Bikumalla" userId="5b9cbaa3-0c30-4e32-937e-d3eae517ff43" providerId="ADAL" clId="{3825793E-8078-498C-8187-F6914EA9305C}" dt="2022-01-10T15:21:43.938" v="7147" actId="5793"/>
          <ac:spMkLst>
            <pc:docMk/>
            <pc:sldMk cId="3545958145" sldId="274"/>
            <ac:spMk id="3" creationId="{298CAEAB-BE3A-4437-A0CF-4A45E5542896}"/>
          </ac:spMkLst>
        </pc:spChg>
      </pc:sldChg>
      <pc:sldChg chg="addSp modSp mod">
        <pc:chgData name="Saikiran Bikumalla" userId="5b9cbaa3-0c30-4e32-937e-d3eae517ff43" providerId="ADAL" clId="{3825793E-8078-498C-8187-F6914EA9305C}" dt="2022-01-10T14:34:31.367" v="5343" actId="20577"/>
        <pc:sldMkLst>
          <pc:docMk/>
          <pc:sldMk cId="2159541776" sldId="275"/>
        </pc:sldMkLst>
        <pc:spChg chg="mod">
          <ac:chgData name="Saikiran Bikumalla" userId="5b9cbaa3-0c30-4e32-937e-d3eae517ff43" providerId="ADAL" clId="{3825793E-8078-498C-8187-F6914EA9305C}" dt="2022-01-10T14:34:31.367" v="5343" actId="20577"/>
          <ac:spMkLst>
            <pc:docMk/>
            <pc:sldMk cId="2159541776" sldId="275"/>
            <ac:spMk id="2" creationId="{F0F0EBF3-0279-46EC-950E-68488CFF84C8}"/>
          </ac:spMkLst>
        </pc:spChg>
        <pc:spChg chg="mod">
          <ac:chgData name="Saikiran Bikumalla" userId="5b9cbaa3-0c30-4e32-937e-d3eae517ff43" providerId="ADAL" clId="{3825793E-8078-498C-8187-F6914EA9305C}" dt="2022-01-10T14:34:19.494" v="5332" actId="12"/>
          <ac:spMkLst>
            <pc:docMk/>
            <pc:sldMk cId="2159541776" sldId="275"/>
            <ac:spMk id="3" creationId="{A6783E12-B691-42C0-BB8F-CC148D4768B9}"/>
          </ac:spMkLst>
        </pc:spChg>
        <pc:spChg chg="add mod">
          <ac:chgData name="Saikiran Bikumalla" userId="5b9cbaa3-0c30-4e32-937e-d3eae517ff43" providerId="ADAL" clId="{3825793E-8078-498C-8187-F6914EA9305C}" dt="2022-01-10T14:34:18.867" v="5331" actId="12"/>
          <ac:spMkLst>
            <pc:docMk/>
            <pc:sldMk cId="2159541776" sldId="275"/>
            <ac:spMk id="9" creationId="{CF800047-54C2-4375-B928-9C16ED5C1076}"/>
          </ac:spMkLst>
        </pc:spChg>
        <pc:picChg chg="add mod">
          <ac:chgData name="Saikiran Bikumalla" userId="5b9cbaa3-0c30-4e32-937e-d3eae517ff43" providerId="ADAL" clId="{3825793E-8078-498C-8187-F6914EA9305C}" dt="2022-01-10T14:30:52.448" v="5325" actId="1076"/>
          <ac:picMkLst>
            <pc:docMk/>
            <pc:sldMk cId="2159541776" sldId="275"/>
            <ac:picMk id="5" creationId="{10C69E92-53A1-4FC0-976C-ED11E2AF5ADF}"/>
          </ac:picMkLst>
        </pc:picChg>
        <pc:picChg chg="add mod">
          <ac:chgData name="Saikiran Bikumalla" userId="5b9cbaa3-0c30-4e32-937e-d3eae517ff43" providerId="ADAL" clId="{3825793E-8078-498C-8187-F6914EA9305C}" dt="2022-01-10T14:30:56.875" v="5326" actId="1076"/>
          <ac:picMkLst>
            <pc:docMk/>
            <pc:sldMk cId="2159541776" sldId="275"/>
            <ac:picMk id="7" creationId="{32198F1F-E42F-47CA-93C6-8ECCB9545861}"/>
          </ac:picMkLst>
        </pc:picChg>
      </pc:sldChg>
      <pc:sldChg chg="del">
        <pc:chgData name="Saikiran Bikumalla" userId="5b9cbaa3-0c30-4e32-937e-d3eae517ff43" providerId="ADAL" clId="{3825793E-8078-498C-8187-F6914EA9305C}" dt="2022-01-10T14:43:29.081" v="5464" actId="47"/>
        <pc:sldMkLst>
          <pc:docMk/>
          <pc:sldMk cId="3307930418" sldId="276"/>
        </pc:sldMkLst>
      </pc:sldChg>
      <pc:sldChg chg="del">
        <pc:chgData name="Saikiran Bikumalla" userId="5b9cbaa3-0c30-4e32-937e-d3eae517ff43" providerId="ADAL" clId="{3825793E-8078-498C-8187-F6914EA9305C}" dt="2022-01-10T14:43:29.448" v="5465" actId="47"/>
        <pc:sldMkLst>
          <pc:docMk/>
          <pc:sldMk cId="3775089792" sldId="277"/>
        </pc:sldMkLst>
      </pc:sldChg>
      <pc:sldChg chg="del">
        <pc:chgData name="Saikiran Bikumalla" userId="5b9cbaa3-0c30-4e32-937e-d3eae517ff43" providerId="ADAL" clId="{3825793E-8078-498C-8187-F6914EA9305C}" dt="2022-01-10T14:43:29.949" v="5466" actId="47"/>
        <pc:sldMkLst>
          <pc:docMk/>
          <pc:sldMk cId="3867244016" sldId="278"/>
        </pc:sldMkLst>
      </pc:sldChg>
      <pc:sldChg chg="del">
        <pc:chgData name="Saikiran Bikumalla" userId="5b9cbaa3-0c30-4e32-937e-d3eae517ff43" providerId="ADAL" clId="{3825793E-8078-498C-8187-F6914EA9305C}" dt="2022-01-10T14:43:30.678" v="5467" actId="47"/>
        <pc:sldMkLst>
          <pc:docMk/>
          <pc:sldMk cId="3004433112" sldId="279"/>
        </pc:sldMkLst>
      </pc:sldChg>
      <pc:sldChg chg="del">
        <pc:chgData name="Saikiran Bikumalla" userId="5b9cbaa3-0c30-4e32-937e-d3eae517ff43" providerId="ADAL" clId="{3825793E-8078-498C-8187-F6914EA9305C}" dt="2022-01-10T14:43:33.990" v="5469" actId="47"/>
        <pc:sldMkLst>
          <pc:docMk/>
          <pc:sldMk cId="2321987813" sldId="280"/>
        </pc:sldMkLst>
      </pc:sldChg>
      <pc:sldChg chg="del">
        <pc:chgData name="Saikiran Bikumalla" userId="5b9cbaa3-0c30-4e32-937e-d3eae517ff43" providerId="ADAL" clId="{3825793E-8078-498C-8187-F6914EA9305C}" dt="2022-01-10T14:43:33.193" v="5468" actId="47"/>
        <pc:sldMkLst>
          <pc:docMk/>
          <pc:sldMk cId="2622754388" sldId="281"/>
        </pc:sldMkLst>
      </pc:sldChg>
      <pc:sldChg chg="del">
        <pc:chgData name="Saikiran Bikumalla" userId="5b9cbaa3-0c30-4e32-937e-d3eae517ff43" providerId="ADAL" clId="{3825793E-8078-498C-8187-F6914EA9305C}" dt="2022-01-10T14:43:34.526" v="5470" actId="47"/>
        <pc:sldMkLst>
          <pc:docMk/>
          <pc:sldMk cId="569772446" sldId="282"/>
        </pc:sldMkLst>
      </pc:sldChg>
      <pc:sldChg chg="del">
        <pc:chgData name="Saikiran Bikumalla" userId="5b9cbaa3-0c30-4e32-937e-d3eae517ff43" providerId="ADAL" clId="{3825793E-8078-498C-8187-F6914EA9305C}" dt="2022-01-10T14:43:35.194" v="5471" actId="47"/>
        <pc:sldMkLst>
          <pc:docMk/>
          <pc:sldMk cId="2776276989" sldId="283"/>
        </pc:sldMkLst>
      </pc:sldChg>
      <pc:sldChg chg="del">
        <pc:chgData name="Saikiran Bikumalla" userId="5b9cbaa3-0c30-4e32-937e-d3eae517ff43" providerId="ADAL" clId="{3825793E-8078-498C-8187-F6914EA9305C}" dt="2022-01-10T14:43:35.776" v="5472" actId="47"/>
        <pc:sldMkLst>
          <pc:docMk/>
          <pc:sldMk cId="2564127544" sldId="284"/>
        </pc:sldMkLst>
      </pc:sldChg>
      <pc:sldChg chg="del">
        <pc:chgData name="Saikiran Bikumalla" userId="5b9cbaa3-0c30-4e32-937e-d3eae517ff43" providerId="ADAL" clId="{3825793E-8078-498C-8187-F6914EA9305C}" dt="2022-01-10T14:43:36.462" v="5473" actId="47"/>
        <pc:sldMkLst>
          <pc:docMk/>
          <pc:sldMk cId="2866420768" sldId="285"/>
        </pc:sldMkLst>
      </pc:sldChg>
      <pc:sldChg chg="del">
        <pc:chgData name="Saikiran Bikumalla" userId="5b9cbaa3-0c30-4e32-937e-d3eae517ff43" providerId="ADAL" clId="{3825793E-8078-498C-8187-F6914EA9305C}" dt="2022-01-10T14:43:37.063" v="5474" actId="47"/>
        <pc:sldMkLst>
          <pc:docMk/>
          <pc:sldMk cId="402887014" sldId="286"/>
        </pc:sldMkLst>
      </pc:sldChg>
      <pc:sldChg chg="del">
        <pc:chgData name="Saikiran Bikumalla" userId="5b9cbaa3-0c30-4e32-937e-d3eae517ff43" providerId="ADAL" clId="{3825793E-8078-498C-8187-F6914EA9305C}" dt="2022-01-10T14:43:37.555" v="5475" actId="47"/>
        <pc:sldMkLst>
          <pc:docMk/>
          <pc:sldMk cId="4064544264" sldId="287"/>
        </pc:sldMkLst>
      </pc:sldChg>
      <pc:sldChg chg="del">
        <pc:chgData name="Saikiran Bikumalla" userId="5b9cbaa3-0c30-4e32-937e-d3eae517ff43" providerId="ADAL" clId="{3825793E-8078-498C-8187-F6914EA9305C}" dt="2022-01-10T14:43:38.254" v="5476" actId="47"/>
        <pc:sldMkLst>
          <pc:docMk/>
          <pc:sldMk cId="103762413" sldId="288"/>
        </pc:sldMkLst>
      </pc:sldChg>
      <pc:sldChg chg="del">
        <pc:chgData name="Saikiran Bikumalla" userId="5b9cbaa3-0c30-4e32-937e-d3eae517ff43" providerId="ADAL" clId="{3825793E-8078-498C-8187-F6914EA9305C}" dt="2022-01-10T14:43:39.618" v="5477" actId="47"/>
        <pc:sldMkLst>
          <pc:docMk/>
          <pc:sldMk cId="2424762115" sldId="289"/>
        </pc:sldMkLst>
      </pc:sldChg>
      <pc:sldChg chg="del">
        <pc:chgData name="Saikiran Bikumalla" userId="5b9cbaa3-0c30-4e32-937e-d3eae517ff43" providerId="ADAL" clId="{3825793E-8078-498C-8187-F6914EA9305C}" dt="2022-01-10T14:44:15.383" v="5480" actId="47"/>
        <pc:sldMkLst>
          <pc:docMk/>
          <pc:sldMk cId="4154939460" sldId="291"/>
        </pc:sldMkLst>
      </pc:sldChg>
      <pc:sldChg chg="del">
        <pc:chgData name="Saikiran Bikumalla" userId="5b9cbaa3-0c30-4e32-937e-d3eae517ff43" providerId="ADAL" clId="{3825793E-8078-498C-8187-F6914EA9305C}" dt="2022-01-10T14:43:59.367" v="5478" actId="47"/>
        <pc:sldMkLst>
          <pc:docMk/>
          <pc:sldMk cId="3059446373" sldId="292"/>
        </pc:sldMkLst>
      </pc:sldChg>
      <pc:sldChg chg="del">
        <pc:chgData name="Saikiran Bikumalla" userId="5b9cbaa3-0c30-4e32-937e-d3eae517ff43" providerId="ADAL" clId="{3825793E-8078-498C-8187-F6914EA9305C}" dt="2022-01-10T14:44:01.303" v="5479" actId="47"/>
        <pc:sldMkLst>
          <pc:docMk/>
          <pc:sldMk cId="397913661" sldId="293"/>
        </pc:sldMkLst>
      </pc:sldChg>
      <pc:sldChg chg="del">
        <pc:chgData name="Saikiran Bikumalla" userId="5b9cbaa3-0c30-4e32-937e-d3eae517ff43" providerId="ADAL" clId="{3825793E-8078-498C-8187-F6914EA9305C}" dt="2022-01-10T14:44:28.015" v="5481" actId="47"/>
        <pc:sldMkLst>
          <pc:docMk/>
          <pc:sldMk cId="1772008699" sldId="296"/>
        </pc:sldMkLst>
      </pc:sldChg>
      <pc:sldChg chg="del">
        <pc:chgData name="Saikiran Bikumalla" userId="5b9cbaa3-0c30-4e32-937e-d3eae517ff43" providerId="ADAL" clId="{3825793E-8078-498C-8187-F6914EA9305C}" dt="2022-01-10T14:54:14.170" v="5482" actId="47"/>
        <pc:sldMkLst>
          <pc:docMk/>
          <pc:sldMk cId="3307125733" sldId="299"/>
        </pc:sldMkLst>
      </pc:sldChg>
      <pc:sldChg chg="del">
        <pc:chgData name="Saikiran Bikumalla" userId="5b9cbaa3-0c30-4e32-937e-d3eae517ff43" providerId="ADAL" clId="{3825793E-8078-498C-8187-F6914EA9305C}" dt="2022-01-10T14:54:14.452" v="5483" actId="47"/>
        <pc:sldMkLst>
          <pc:docMk/>
          <pc:sldMk cId="605884860" sldId="300"/>
        </pc:sldMkLst>
      </pc:sldChg>
      <pc:sldChg chg="del">
        <pc:chgData name="Saikiran Bikumalla" userId="5b9cbaa3-0c30-4e32-937e-d3eae517ff43" providerId="ADAL" clId="{3825793E-8078-498C-8187-F6914EA9305C}" dt="2022-01-10T14:54:14.750" v="5484" actId="47"/>
        <pc:sldMkLst>
          <pc:docMk/>
          <pc:sldMk cId="2092759319" sldId="301"/>
        </pc:sldMkLst>
      </pc:sldChg>
      <pc:sldChg chg="del">
        <pc:chgData name="Saikiran Bikumalla" userId="5b9cbaa3-0c30-4e32-937e-d3eae517ff43" providerId="ADAL" clId="{3825793E-8078-498C-8187-F6914EA9305C}" dt="2022-01-10T14:54:15.632" v="5485" actId="47"/>
        <pc:sldMkLst>
          <pc:docMk/>
          <pc:sldMk cId="2750961521" sldId="302"/>
        </pc:sldMkLst>
      </pc:sldChg>
      <pc:sldChg chg="del">
        <pc:chgData name="Saikiran Bikumalla" userId="5b9cbaa3-0c30-4e32-937e-d3eae517ff43" providerId="ADAL" clId="{3825793E-8078-498C-8187-F6914EA9305C}" dt="2022-01-10T14:54:15.917" v="5486" actId="47"/>
        <pc:sldMkLst>
          <pc:docMk/>
          <pc:sldMk cId="1529921454" sldId="303"/>
        </pc:sldMkLst>
      </pc:sldChg>
      <pc:sldChg chg="del">
        <pc:chgData name="Saikiran Bikumalla" userId="5b9cbaa3-0c30-4e32-937e-d3eae517ff43" providerId="ADAL" clId="{3825793E-8078-498C-8187-F6914EA9305C}" dt="2022-01-10T14:54:16.363" v="5487" actId="47"/>
        <pc:sldMkLst>
          <pc:docMk/>
          <pc:sldMk cId="3058755396" sldId="304"/>
        </pc:sldMkLst>
      </pc:sldChg>
      <pc:sldChg chg="del">
        <pc:chgData name="Saikiran Bikumalla" userId="5b9cbaa3-0c30-4e32-937e-d3eae517ff43" providerId="ADAL" clId="{3825793E-8078-498C-8187-F6914EA9305C}" dt="2022-01-10T14:54:17.117" v="5488" actId="47"/>
        <pc:sldMkLst>
          <pc:docMk/>
          <pc:sldMk cId="345597155" sldId="305"/>
        </pc:sldMkLst>
      </pc:sldChg>
      <pc:sldChg chg="del">
        <pc:chgData name="Saikiran Bikumalla" userId="5b9cbaa3-0c30-4e32-937e-d3eae517ff43" providerId="ADAL" clId="{3825793E-8078-498C-8187-F6914EA9305C}" dt="2022-01-10T14:54:17.643" v="5489" actId="47"/>
        <pc:sldMkLst>
          <pc:docMk/>
          <pc:sldMk cId="1654902265" sldId="306"/>
        </pc:sldMkLst>
      </pc:sldChg>
      <pc:sldChg chg="del">
        <pc:chgData name="Saikiran Bikumalla" userId="5b9cbaa3-0c30-4e32-937e-d3eae517ff43" providerId="ADAL" clId="{3825793E-8078-498C-8187-F6914EA9305C}" dt="2022-01-10T14:54:18.180" v="5490" actId="47"/>
        <pc:sldMkLst>
          <pc:docMk/>
          <pc:sldMk cId="3495083010" sldId="307"/>
        </pc:sldMkLst>
      </pc:sldChg>
      <pc:sldChg chg="modSp mod">
        <pc:chgData name="Saikiran Bikumalla" userId="5b9cbaa3-0c30-4e32-937e-d3eae517ff43" providerId="ADAL" clId="{3825793E-8078-498C-8187-F6914EA9305C}" dt="2022-01-10T15:20:32.111" v="7135" actId="20577"/>
        <pc:sldMkLst>
          <pc:docMk/>
          <pc:sldMk cId="489532289" sldId="308"/>
        </pc:sldMkLst>
        <pc:spChg chg="mod">
          <ac:chgData name="Saikiran Bikumalla" userId="5b9cbaa3-0c30-4e32-937e-d3eae517ff43" providerId="ADAL" clId="{3825793E-8078-498C-8187-F6914EA9305C}" dt="2022-01-10T15:16:44.064" v="6639" actId="20577"/>
          <ac:spMkLst>
            <pc:docMk/>
            <pc:sldMk cId="489532289" sldId="308"/>
            <ac:spMk id="2" creationId="{F0F0EBF3-0279-46EC-950E-68488CFF84C8}"/>
          </ac:spMkLst>
        </pc:spChg>
        <pc:spChg chg="mod">
          <ac:chgData name="Saikiran Bikumalla" userId="5b9cbaa3-0c30-4e32-937e-d3eae517ff43" providerId="ADAL" clId="{3825793E-8078-498C-8187-F6914EA9305C}" dt="2022-01-10T15:20:32.111" v="7135" actId="20577"/>
          <ac:spMkLst>
            <pc:docMk/>
            <pc:sldMk cId="489532289" sldId="308"/>
            <ac:spMk id="3" creationId="{A6783E12-B691-42C0-BB8F-CC148D4768B9}"/>
          </ac:spMkLst>
        </pc:spChg>
      </pc:sldChg>
      <pc:sldChg chg="modSp add mod">
        <pc:chgData name="Saikiran Bikumalla" userId="5b9cbaa3-0c30-4e32-937e-d3eae517ff43" providerId="ADAL" clId="{3825793E-8078-498C-8187-F6914EA9305C}" dt="2022-01-10T07:24:51.581" v="493" actId="20577"/>
        <pc:sldMkLst>
          <pc:docMk/>
          <pc:sldMk cId="1062531840" sldId="309"/>
        </pc:sldMkLst>
        <pc:spChg chg="mod">
          <ac:chgData name="Saikiran Bikumalla" userId="5b9cbaa3-0c30-4e32-937e-d3eae517ff43" providerId="ADAL" clId="{3825793E-8078-498C-8187-F6914EA9305C}" dt="2022-01-10T07:24:51.581" v="493" actId="20577"/>
          <ac:spMkLst>
            <pc:docMk/>
            <pc:sldMk cId="1062531840" sldId="309"/>
            <ac:spMk id="3" creationId="{45DDA36A-A14A-4907-B960-EAE8D515FF2D}"/>
          </ac:spMkLst>
        </pc:spChg>
      </pc:sldChg>
      <pc:sldChg chg="modSp add mod ord">
        <pc:chgData name="Saikiran Bikumalla" userId="5b9cbaa3-0c30-4e32-937e-d3eae517ff43" providerId="ADAL" clId="{3825793E-8078-498C-8187-F6914EA9305C}" dt="2022-01-10T11:36:33.424" v="908"/>
        <pc:sldMkLst>
          <pc:docMk/>
          <pc:sldMk cId="1428648276" sldId="310"/>
        </pc:sldMkLst>
        <pc:spChg chg="mod">
          <ac:chgData name="Saikiran Bikumalla" userId="5b9cbaa3-0c30-4e32-937e-d3eae517ff43" providerId="ADAL" clId="{3825793E-8078-498C-8187-F6914EA9305C}" dt="2022-01-10T07:31:40.787" v="906" actId="27636"/>
          <ac:spMkLst>
            <pc:docMk/>
            <pc:sldMk cId="1428648276" sldId="310"/>
            <ac:spMk id="3" creationId="{45DDA36A-A14A-4907-B960-EAE8D515FF2D}"/>
          </ac:spMkLst>
        </pc:spChg>
      </pc:sldChg>
      <pc:sldChg chg="modSp add mod">
        <pc:chgData name="Saikiran Bikumalla" userId="5b9cbaa3-0c30-4e32-937e-d3eae517ff43" providerId="ADAL" clId="{3825793E-8078-498C-8187-F6914EA9305C}" dt="2022-01-10T11:41:48.770" v="1504" actId="5793"/>
        <pc:sldMkLst>
          <pc:docMk/>
          <pc:sldMk cId="94503570" sldId="311"/>
        </pc:sldMkLst>
        <pc:spChg chg="mod">
          <ac:chgData name="Saikiran Bikumalla" userId="5b9cbaa3-0c30-4e32-937e-d3eae517ff43" providerId="ADAL" clId="{3825793E-8078-498C-8187-F6914EA9305C}" dt="2022-01-10T11:36:45.124" v="920" actId="20577"/>
          <ac:spMkLst>
            <pc:docMk/>
            <pc:sldMk cId="94503570" sldId="311"/>
            <ac:spMk id="2" creationId="{F646B0CF-B294-43BC-8A15-BFF7C0307F7D}"/>
          </ac:spMkLst>
        </pc:spChg>
        <pc:spChg chg="mod">
          <ac:chgData name="Saikiran Bikumalla" userId="5b9cbaa3-0c30-4e32-937e-d3eae517ff43" providerId="ADAL" clId="{3825793E-8078-498C-8187-F6914EA9305C}" dt="2022-01-10T11:41:48.770" v="1504" actId="5793"/>
          <ac:spMkLst>
            <pc:docMk/>
            <pc:sldMk cId="94503570" sldId="311"/>
            <ac:spMk id="3" creationId="{45DDA36A-A14A-4907-B960-EAE8D515FF2D}"/>
          </ac:spMkLst>
        </pc:spChg>
      </pc:sldChg>
      <pc:sldChg chg="modSp add mod">
        <pc:chgData name="Saikiran Bikumalla" userId="5b9cbaa3-0c30-4e32-937e-d3eae517ff43" providerId="ADAL" clId="{3825793E-8078-498C-8187-F6914EA9305C}" dt="2022-01-10T11:47:36.251" v="1605" actId="20577"/>
        <pc:sldMkLst>
          <pc:docMk/>
          <pc:sldMk cId="229012739" sldId="312"/>
        </pc:sldMkLst>
        <pc:spChg chg="mod">
          <ac:chgData name="Saikiran Bikumalla" userId="5b9cbaa3-0c30-4e32-937e-d3eae517ff43" providerId="ADAL" clId="{3825793E-8078-498C-8187-F6914EA9305C}" dt="2022-01-10T11:41:59.069" v="1511" actId="20577"/>
          <ac:spMkLst>
            <pc:docMk/>
            <pc:sldMk cId="229012739" sldId="312"/>
            <ac:spMk id="2" creationId="{F646B0CF-B294-43BC-8A15-BFF7C0307F7D}"/>
          </ac:spMkLst>
        </pc:spChg>
        <pc:spChg chg="mod">
          <ac:chgData name="Saikiran Bikumalla" userId="5b9cbaa3-0c30-4e32-937e-d3eae517ff43" providerId="ADAL" clId="{3825793E-8078-498C-8187-F6914EA9305C}" dt="2022-01-10T11:47:36.251" v="1605" actId="20577"/>
          <ac:spMkLst>
            <pc:docMk/>
            <pc:sldMk cId="229012739" sldId="312"/>
            <ac:spMk id="3" creationId="{45DDA36A-A14A-4907-B960-EAE8D515FF2D}"/>
          </ac:spMkLst>
        </pc:spChg>
      </pc:sldChg>
      <pc:sldChg chg="modSp add mod">
        <pc:chgData name="Saikiran Bikumalla" userId="5b9cbaa3-0c30-4e32-937e-d3eae517ff43" providerId="ADAL" clId="{3825793E-8078-498C-8187-F6914EA9305C}" dt="2022-01-10T11:48:52.331" v="1619" actId="1076"/>
        <pc:sldMkLst>
          <pc:docMk/>
          <pc:sldMk cId="4008405716" sldId="313"/>
        </pc:sldMkLst>
        <pc:spChg chg="mod">
          <ac:chgData name="Saikiran Bikumalla" userId="5b9cbaa3-0c30-4e32-937e-d3eae517ff43" providerId="ADAL" clId="{3825793E-8078-498C-8187-F6914EA9305C}" dt="2022-01-10T11:48:33.385" v="1615" actId="20577"/>
          <ac:spMkLst>
            <pc:docMk/>
            <pc:sldMk cId="4008405716" sldId="313"/>
            <ac:spMk id="2" creationId="{F646B0CF-B294-43BC-8A15-BFF7C0307F7D}"/>
          </ac:spMkLst>
        </pc:spChg>
        <pc:spChg chg="mod">
          <ac:chgData name="Saikiran Bikumalla" userId="5b9cbaa3-0c30-4e32-937e-d3eae517ff43" providerId="ADAL" clId="{3825793E-8078-498C-8187-F6914EA9305C}" dt="2022-01-10T11:48:52.331" v="1619" actId="1076"/>
          <ac:spMkLst>
            <pc:docMk/>
            <pc:sldMk cId="4008405716" sldId="313"/>
            <ac:spMk id="3" creationId="{45DDA36A-A14A-4907-B960-EAE8D515FF2D}"/>
          </ac:spMkLst>
        </pc:spChg>
      </pc:sldChg>
      <pc:sldChg chg="modSp add mod">
        <pc:chgData name="Saikiran Bikumalla" userId="5b9cbaa3-0c30-4e32-937e-d3eae517ff43" providerId="ADAL" clId="{3825793E-8078-498C-8187-F6914EA9305C}" dt="2022-01-10T13:11:21.564" v="1931"/>
        <pc:sldMkLst>
          <pc:docMk/>
          <pc:sldMk cId="1794836498" sldId="314"/>
        </pc:sldMkLst>
        <pc:spChg chg="mod">
          <ac:chgData name="Saikiran Bikumalla" userId="5b9cbaa3-0c30-4e32-937e-d3eae517ff43" providerId="ADAL" clId="{3825793E-8078-498C-8187-F6914EA9305C}" dt="2022-01-10T11:56:45.358" v="1626" actId="20577"/>
          <ac:spMkLst>
            <pc:docMk/>
            <pc:sldMk cId="1794836498" sldId="314"/>
            <ac:spMk id="2" creationId="{F646B0CF-B294-43BC-8A15-BFF7C0307F7D}"/>
          </ac:spMkLst>
        </pc:spChg>
        <pc:spChg chg="mod">
          <ac:chgData name="Saikiran Bikumalla" userId="5b9cbaa3-0c30-4e32-937e-d3eae517ff43" providerId="ADAL" clId="{3825793E-8078-498C-8187-F6914EA9305C}" dt="2022-01-10T13:11:21.564" v="1931"/>
          <ac:spMkLst>
            <pc:docMk/>
            <pc:sldMk cId="1794836498" sldId="314"/>
            <ac:spMk id="3" creationId="{45DDA36A-A14A-4907-B960-EAE8D515FF2D}"/>
          </ac:spMkLst>
        </pc:spChg>
      </pc:sldChg>
      <pc:sldChg chg="addSp delSp modSp add mod">
        <pc:chgData name="Saikiran Bikumalla" userId="5b9cbaa3-0c30-4e32-937e-d3eae517ff43" providerId="ADAL" clId="{3825793E-8078-498C-8187-F6914EA9305C}" dt="2022-01-10T13:20:05.750" v="2616" actId="1036"/>
        <pc:sldMkLst>
          <pc:docMk/>
          <pc:sldMk cId="3729333273" sldId="315"/>
        </pc:sldMkLst>
        <pc:spChg chg="mod">
          <ac:chgData name="Saikiran Bikumalla" userId="5b9cbaa3-0c30-4e32-937e-d3eae517ff43" providerId="ADAL" clId="{3825793E-8078-498C-8187-F6914EA9305C}" dt="2022-01-10T13:18:49.032" v="2432" actId="14100"/>
          <ac:spMkLst>
            <pc:docMk/>
            <pc:sldMk cId="3729333273" sldId="315"/>
            <ac:spMk id="3" creationId="{45DDA36A-A14A-4907-B960-EAE8D515FF2D}"/>
          </ac:spMkLst>
        </pc:spChg>
        <pc:spChg chg="add mod">
          <ac:chgData name="Saikiran Bikumalla" userId="5b9cbaa3-0c30-4e32-937e-d3eae517ff43" providerId="ADAL" clId="{3825793E-8078-498C-8187-F6914EA9305C}" dt="2022-01-10T13:20:05.750" v="2616" actId="1036"/>
          <ac:spMkLst>
            <pc:docMk/>
            <pc:sldMk cId="3729333273" sldId="315"/>
            <ac:spMk id="6" creationId="{0DF5907E-BEF9-45D7-B868-6DD41807BB91}"/>
          </ac:spMkLst>
        </pc:spChg>
        <pc:spChg chg="add del mod">
          <ac:chgData name="Saikiran Bikumalla" userId="5b9cbaa3-0c30-4e32-937e-d3eae517ff43" providerId="ADAL" clId="{3825793E-8078-498C-8187-F6914EA9305C}" dt="2022-01-10T13:19:05.716" v="2437"/>
          <ac:spMkLst>
            <pc:docMk/>
            <pc:sldMk cId="3729333273" sldId="315"/>
            <ac:spMk id="7" creationId="{A3F09268-7FF8-40C4-B99B-18E46C77071A}"/>
          </ac:spMkLst>
        </pc:spChg>
        <pc:picChg chg="add mod">
          <ac:chgData name="Saikiran Bikumalla" userId="5b9cbaa3-0c30-4e32-937e-d3eae517ff43" providerId="ADAL" clId="{3825793E-8078-498C-8187-F6914EA9305C}" dt="2022-01-10T13:17:39.473" v="2319" actId="1076"/>
          <ac:picMkLst>
            <pc:docMk/>
            <pc:sldMk cId="3729333273" sldId="315"/>
            <ac:picMk id="5" creationId="{50E6EAF2-5121-4F8B-9E43-8CDE2F0D62F8}"/>
          </ac:picMkLst>
        </pc:picChg>
      </pc:sldChg>
      <pc:sldChg chg="addSp delSp modSp add mod">
        <pc:chgData name="Saikiran Bikumalla" userId="5b9cbaa3-0c30-4e32-937e-d3eae517ff43" providerId="ADAL" clId="{3825793E-8078-498C-8187-F6914EA9305C}" dt="2022-01-10T13:23:11.734" v="2774" actId="20577"/>
        <pc:sldMkLst>
          <pc:docMk/>
          <pc:sldMk cId="2032110196" sldId="316"/>
        </pc:sldMkLst>
        <pc:spChg chg="mod">
          <ac:chgData name="Saikiran Bikumalla" userId="5b9cbaa3-0c30-4e32-937e-d3eae517ff43" providerId="ADAL" clId="{3825793E-8078-498C-8187-F6914EA9305C}" dt="2022-01-10T13:21:14.719" v="2626"/>
          <ac:spMkLst>
            <pc:docMk/>
            <pc:sldMk cId="2032110196" sldId="316"/>
            <ac:spMk id="3" creationId="{45DDA36A-A14A-4907-B960-EAE8D515FF2D}"/>
          </ac:spMkLst>
        </pc:spChg>
        <pc:spChg chg="add del">
          <ac:chgData name="Saikiran Bikumalla" userId="5b9cbaa3-0c30-4e32-937e-d3eae517ff43" providerId="ADAL" clId="{3825793E-8078-498C-8187-F6914EA9305C}" dt="2022-01-10T13:21:12.612" v="2624"/>
          <ac:spMkLst>
            <pc:docMk/>
            <pc:sldMk cId="2032110196" sldId="316"/>
            <ac:spMk id="4" creationId="{40F5D40E-1994-439E-88FC-E1B99BD15B85}"/>
          </ac:spMkLst>
        </pc:spChg>
        <pc:spChg chg="del">
          <ac:chgData name="Saikiran Bikumalla" userId="5b9cbaa3-0c30-4e32-937e-d3eae517ff43" providerId="ADAL" clId="{3825793E-8078-498C-8187-F6914EA9305C}" dt="2022-01-10T13:21:19.824" v="2627" actId="478"/>
          <ac:spMkLst>
            <pc:docMk/>
            <pc:sldMk cId="2032110196" sldId="316"/>
            <ac:spMk id="6" creationId="{0DF5907E-BEF9-45D7-B868-6DD41807BB91}"/>
          </ac:spMkLst>
        </pc:spChg>
        <pc:spChg chg="add mod">
          <ac:chgData name="Saikiran Bikumalla" userId="5b9cbaa3-0c30-4e32-937e-d3eae517ff43" providerId="ADAL" clId="{3825793E-8078-498C-8187-F6914EA9305C}" dt="2022-01-10T13:23:11.734" v="2774" actId="20577"/>
          <ac:spMkLst>
            <pc:docMk/>
            <pc:sldMk cId="2032110196" sldId="316"/>
            <ac:spMk id="9" creationId="{DC3D2E17-FFF1-4A14-B9B1-6CB55199C95A}"/>
          </ac:spMkLst>
        </pc:spChg>
        <pc:picChg chg="del">
          <ac:chgData name="Saikiran Bikumalla" userId="5b9cbaa3-0c30-4e32-937e-d3eae517ff43" providerId="ADAL" clId="{3825793E-8078-498C-8187-F6914EA9305C}" dt="2022-01-10T13:22:11.322" v="2628" actId="478"/>
          <ac:picMkLst>
            <pc:docMk/>
            <pc:sldMk cId="2032110196" sldId="316"/>
            <ac:picMk id="5" creationId="{50E6EAF2-5121-4F8B-9E43-8CDE2F0D62F8}"/>
          </ac:picMkLst>
        </pc:picChg>
        <pc:picChg chg="add mod">
          <ac:chgData name="Saikiran Bikumalla" userId="5b9cbaa3-0c30-4e32-937e-d3eae517ff43" providerId="ADAL" clId="{3825793E-8078-498C-8187-F6914EA9305C}" dt="2022-01-10T13:22:18.139" v="2631" actId="1076"/>
          <ac:picMkLst>
            <pc:docMk/>
            <pc:sldMk cId="2032110196" sldId="316"/>
            <ac:picMk id="8" creationId="{321334DE-F983-4A5B-95B3-2ED6D8E5769C}"/>
          </ac:picMkLst>
        </pc:picChg>
      </pc:sldChg>
      <pc:sldChg chg="addSp modSp add mod">
        <pc:chgData name="Saikiran Bikumalla" userId="5b9cbaa3-0c30-4e32-937e-d3eae517ff43" providerId="ADAL" clId="{3825793E-8078-498C-8187-F6914EA9305C}" dt="2022-01-10T13:46:19.072" v="3362" actId="1076"/>
        <pc:sldMkLst>
          <pc:docMk/>
          <pc:sldMk cId="3401166110" sldId="317"/>
        </pc:sldMkLst>
        <pc:spChg chg="mod">
          <ac:chgData name="Saikiran Bikumalla" userId="5b9cbaa3-0c30-4e32-937e-d3eae517ff43" providerId="ADAL" clId="{3825793E-8078-498C-8187-F6914EA9305C}" dt="2022-01-10T13:44:06.817" v="3355" actId="20577"/>
          <ac:spMkLst>
            <pc:docMk/>
            <pc:sldMk cId="3401166110" sldId="317"/>
            <ac:spMk id="3" creationId="{00C4108B-D1B1-4CC2-9BD1-883C87709A82}"/>
          </ac:spMkLst>
        </pc:spChg>
        <pc:picChg chg="add mod">
          <ac:chgData name="Saikiran Bikumalla" userId="5b9cbaa3-0c30-4e32-937e-d3eae517ff43" providerId="ADAL" clId="{3825793E-8078-498C-8187-F6914EA9305C}" dt="2022-01-10T13:46:19.072" v="3362" actId="1076"/>
          <ac:picMkLst>
            <pc:docMk/>
            <pc:sldMk cId="3401166110" sldId="317"/>
            <ac:picMk id="5" creationId="{B85DEFA1-1C2B-466E-B624-1A10C6D48762}"/>
          </ac:picMkLst>
        </pc:picChg>
      </pc:sldChg>
      <pc:sldChg chg="addSp modSp add mod">
        <pc:chgData name="Saikiran Bikumalla" userId="5b9cbaa3-0c30-4e32-937e-d3eae517ff43" providerId="ADAL" clId="{3825793E-8078-498C-8187-F6914EA9305C}" dt="2022-01-10T14:01:50.398" v="3937" actId="1076"/>
        <pc:sldMkLst>
          <pc:docMk/>
          <pc:sldMk cId="3018217824" sldId="318"/>
        </pc:sldMkLst>
        <pc:spChg chg="mod">
          <ac:chgData name="Saikiran Bikumalla" userId="5b9cbaa3-0c30-4e32-937e-d3eae517ff43" providerId="ADAL" clId="{3825793E-8078-498C-8187-F6914EA9305C}" dt="2022-01-10T14:01:17.513" v="3930" actId="14100"/>
          <ac:spMkLst>
            <pc:docMk/>
            <pc:sldMk cId="3018217824" sldId="318"/>
            <ac:spMk id="3" creationId="{F5004F15-CBC3-4469-8476-915DDF0AAEE8}"/>
          </ac:spMkLst>
        </pc:spChg>
        <pc:spChg chg="add mod">
          <ac:chgData name="Saikiran Bikumalla" userId="5b9cbaa3-0c30-4e32-937e-d3eae517ff43" providerId="ADAL" clId="{3825793E-8078-498C-8187-F6914EA9305C}" dt="2022-01-10T14:01:50.398" v="3937" actId="1076"/>
          <ac:spMkLst>
            <pc:docMk/>
            <pc:sldMk cId="3018217824" sldId="318"/>
            <ac:spMk id="9" creationId="{234BDC1A-AA49-411C-AE3A-1F5C39A49D57}"/>
          </ac:spMkLst>
        </pc:spChg>
        <pc:picChg chg="add mod">
          <ac:chgData name="Saikiran Bikumalla" userId="5b9cbaa3-0c30-4e32-937e-d3eae517ff43" providerId="ADAL" clId="{3825793E-8078-498C-8187-F6914EA9305C}" dt="2022-01-10T14:00:14.271" v="3924" actId="1076"/>
          <ac:picMkLst>
            <pc:docMk/>
            <pc:sldMk cId="3018217824" sldId="318"/>
            <ac:picMk id="5" creationId="{36F4A74C-1630-456B-AC86-AAE40EA44E5E}"/>
          </ac:picMkLst>
        </pc:picChg>
        <pc:picChg chg="add mod">
          <ac:chgData name="Saikiran Bikumalla" userId="5b9cbaa3-0c30-4e32-937e-d3eae517ff43" providerId="ADAL" clId="{3825793E-8078-498C-8187-F6914EA9305C}" dt="2022-01-10T14:01:34.692" v="3933" actId="1076"/>
          <ac:picMkLst>
            <pc:docMk/>
            <pc:sldMk cId="3018217824" sldId="318"/>
            <ac:picMk id="7" creationId="{A422B623-8B64-407C-813D-72ABA4DD6CB5}"/>
          </ac:picMkLst>
        </pc:picChg>
      </pc:sldChg>
      <pc:sldChg chg="delSp modSp add mod">
        <pc:chgData name="Saikiran Bikumalla" userId="5b9cbaa3-0c30-4e32-937e-d3eae517ff43" providerId="ADAL" clId="{3825793E-8078-498C-8187-F6914EA9305C}" dt="2022-01-10T14:07:31.480" v="4397" actId="1076"/>
        <pc:sldMkLst>
          <pc:docMk/>
          <pc:sldMk cId="1811348334" sldId="319"/>
        </pc:sldMkLst>
        <pc:spChg chg="mod">
          <ac:chgData name="Saikiran Bikumalla" userId="5b9cbaa3-0c30-4e32-937e-d3eae517ff43" providerId="ADAL" clId="{3825793E-8078-498C-8187-F6914EA9305C}" dt="2022-01-10T14:02:07.915" v="3944" actId="20577"/>
          <ac:spMkLst>
            <pc:docMk/>
            <pc:sldMk cId="1811348334" sldId="319"/>
            <ac:spMk id="2" creationId="{414E2A66-3130-4103-8EFD-07F545728CD6}"/>
          </ac:spMkLst>
        </pc:spChg>
        <pc:spChg chg="mod">
          <ac:chgData name="Saikiran Bikumalla" userId="5b9cbaa3-0c30-4e32-937e-d3eae517ff43" providerId="ADAL" clId="{3825793E-8078-498C-8187-F6914EA9305C}" dt="2022-01-10T14:07:31.480" v="4397" actId="1076"/>
          <ac:spMkLst>
            <pc:docMk/>
            <pc:sldMk cId="1811348334" sldId="319"/>
            <ac:spMk id="3" creationId="{F5004F15-CBC3-4469-8476-915DDF0AAEE8}"/>
          </ac:spMkLst>
        </pc:spChg>
        <pc:spChg chg="del">
          <ac:chgData name="Saikiran Bikumalla" userId="5b9cbaa3-0c30-4e32-937e-d3eae517ff43" providerId="ADAL" clId="{3825793E-8078-498C-8187-F6914EA9305C}" dt="2022-01-10T14:03:08.344" v="3946" actId="478"/>
          <ac:spMkLst>
            <pc:docMk/>
            <pc:sldMk cId="1811348334" sldId="319"/>
            <ac:spMk id="9" creationId="{234BDC1A-AA49-411C-AE3A-1F5C39A49D57}"/>
          </ac:spMkLst>
        </pc:spChg>
        <pc:picChg chg="del">
          <ac:chgData name="Saikiran Bikumalla" userId="5b9cbaa3-0c30-4e32-937e-d3eae517ff43" providerId="ADAL" clId="{3825793E-8078-498C-8187-F6914EA9305C}" dt="2022-01-10T14:03:05.946" v="3945" actId="478"/>
          <ac:picMkLst>
            <pc:docMk/>
            <pc:sldMk cId="1811348334" sldId="319"/>
            <ac:picMk id="5" creationId="{36F4A74C-1630-456B-AC86-AAE40EA44E5E}"/>
          </ac:picMkLst>
        </pc:picChg>
        <pc:picChg chg="del">
          <ac:chgData name="Saikiran Bikumalla" userId="5b9cbaa3-0c30-4e32-937e-d3eae517ff43" providerId="ADAL" clId="{3825793E-8078-498C-8187-F6914EA9305C}" dt="2022-01-10T14:03:09.841" v="3947" actId="478"/>
          <ac:picMkLst>
            <pc:docMk/>
            <pc:sldMk cId="1811348334" sldId="319"/>
            <ac:picMk id="7" creationId="{A422B623-8B64-407C-813D-72ABA4DD6CB5}"/>
          </ac:picMkLst>
        </pc:picChg>
      </pc:sldChg>
      <pc:sldChg chg="addSp delSp modSp add mod">
        <pc:chgData name="Saikiran Bikumalla" userId="5b9cbaa3-0c30-4e32-937e-d3eae517ff43" providerId="ADAL" clId="{3825793E-8078-498C-8187-F6914EA9305C}" dt="2022-01-10T14:15:09.191" v="4651" actId="1076"/>
        <pc:sldMkLst>
          <pc:docMk/>
          <pc:sldMk cId="2982326187" sldId="320"/>
        </pc:sldMkLst>
        <pc:spChg chg="del">
          <ac:chgData name="Saikiran Bikumalla" userId="5b9cbaa3-0c30-4e32-937e-d3eae517ff43" providerId="ADAL" clId="{3825793E-8078-498C-8187-F6914EA9305C}" dt="2022-01-10T14:09:36.930" v="4399" actId="478"/>
          <ac:spMkLst>
            <pc:docMk/>
            <pc:sldMk cId="2982326187" sldId="320"/>
            <ac:spMk id="3" creationId="{F5004F15-CBC3-4469-8476-915DDF0AAEE8}"/>
          </ac:spMkLst>
        </pc:spChg>
        <pc:spChg chg="add del mod">
          <ac:chgData name="Saikiran Bikumalla" userId="5b9cbaa3-0c30-4e32-937e-d3eae517ff43" providerId="ADAL" clId="{3825793E-8078-498C-8187-F6914EA9305C}" dt="2022-01-10T14:09:39.516" v="4400" actId="478"/>
          <ac:spMkLst>
            <pc:docMk/>
            <pc:sldMk cId="2982326187" sldId="320"/>
            <ac:spMk id="5" creationId="{21F1695A-24E8-4455-AF2D-0247A2CB9A3F}"/>
          </ac:spMkLst>
        </pc:spChg>
        <pc:spChg chg="add mod">
          <ac:chgData name="Saikiran Bikumalla" userId="5b9cbaa3-0c30-4e32-937e-d3eae517ff43" providerId="ADAL" clId="{3825793E-8078-498C-8187-F6914EA9305C}" dt="2022-01-10T14:15:09.191" v="4651" actId="1076"/>
          <ac:spMkLst>
            <pc:docMk/>
            <pc:sldMk cId="2982326187" sldId="320"/>
            <ac:spMk id="10" creationId="{ADF8D6F3-1108-4E1C-ADE0-27D4AFFB92A1}"/>
          </ac:spMkLst>
        </pc:spChg>
        <pc:spChg chg="add mod">
          <ac:chgData name="Saikiran Bikumalla" userId="5b9cbaa3-0c30-4e32-937e-d3eae517ff43" providerId="ADAL" clId="{3825793E-8078-498C-8187-F6914EA9305C}" dt="2022-01-10T14:15:02.216" v="4649" actId="1076"/>
          <ac:spMkLst>
            <pc:docMk/>
            <pc:sldMk cId="2982326187" sldId="320"/>
            <ac:spMk id="11" creationId="{650D8B05-D82F-433C-B43B-1E9BB2ADC1DD}"/>
          </ac:spMkLst>
        </pc:spChg>
        <pc:picChg chg="add mod">
          <ac:chgData name="Saikiran Bikumalla" userId="5b9cbaa3-0c30-4e32-937e-d3eae517ff43" providerId="ADAL" clId="{3825793E-8078-498C-8187-F6914EA9305C}" dt="2022-01-10T14:12:04.945" v="4411" actId="1076"/>
          <ac:picMkLst>
            <pc:docMk/>
            <pc:sldMk cId="2982326187" sldId="320"/>
            <ac:picMk id="7" creationId="{E6FDA45A-9305-4A59-BA80-E09D22219E8E}"/>
          </ac:picMkLst>
        </pc:picChg>
        <pc:picChg chg="add mod">
          <ac:chgData name="Saikiran Bikumalla" userId="5b9cbaa3-0c30-4e32-937e-d3eae517ff43" providerId="ADAL" clId="{3825793E-8078-498C-8187-F6914EA9305C}" dt="2022-01-10T14:12:17.620" v="4414" actId="1076"/>
          <ac:picMkLst>
            <pc:docMk/>
            <pc:sldMk cId="2982326187" sldId="320"/>
            <ac:picMk id="9" creationId="{1254F3B1-B6C8-4991-886E-DD1A19AB7161}"/>
          </ac:picMkLst>
        </pc:picChg>
      </pc:sldChg>
      <pc:sldChg chg="addSp delSp modSp add mod">
        <pc:chgData name="Saikiran Bikumalla" userId="5b9cbaa3-0c30-4e32-937e-d3eae517ff43" providerId="ADAL" clId="{3825793E-8078-498C-8187-F6914EA9305C}" dt="2022-01-10T14:43:19.072" v="5463" actId="1076"/>
        <pc:sldMkLst>
          <pc:docMk/>
          <pc:sldMk cId="2812493413" sldId="321"/>
        </pc:sldMkLst>
        <pc:spChg chg="mod">
          <ac:chgData name="Saikiran Bikumalla" userId="5b9cbaa3-0c30-4e32-937e-d3eae517ff43" providerId="ADAL" clId="{3825793E-8078-498C-8187-F6914EA9305C}" dt="2022-01-10T14:37:10.566" v="5349" actId="20577"/>
          <ac:spMkLst>
            <pc:docMk/>
            <pc:sldMk cId="2812493413" sldId="321"/>
            <ac:spMk id="2" creationId="{F0F0EBF3-0279-46EC-950E-68488CFF84C8}"/>
          </ac:spMkLst>
        </pc:spChg>
        <pc:spChg chg="mod">
          <ac:chgData name="Saikiran Bikumalla" userId="5b9cbaa3-0c30-4e32-937e-d3eae517ff43" providerId="ADAL" clId="{3825793E-8078-498C-8187-F6914EA9305C}" dt="2022-01-10T14:38:52.321" v="5419" actId="20577"/>
          <ac:spMkLst>
            <pc:docMk/>
            <pc:sldMk cId="2812493413" sldId="321"/>
            <ac:spMk id="3" creationId="{A6783E12-B691-42C0-BB8F-CC148D4768B9}"/>
          </ac:spMkLst>
        </pc:spChg>
        <pc:spChg chg="mod">
          <ac:chgData name="Saikiran Bikumalla" userId="5b9cbaa3-0c30-4e32-937e-d3eae517ff43" providerId="ADAL" clId="{3825793E-8078-498C-8187-F6914EA9305C}" dt="2022-01-10T14:40:33.107" v="5451" actId="20577"/>
          <ac:spMkLst>
            <pc:docMk/>
            <pc:sldMk cId="2812493413" sldId="321"/>
            <ac:spMk id="9" creationId="{CF800047-54C2-4375-B928-9C16ED5C1076}"/>
          </ac:spMkLst>
        </pc:spChg>
        <pc:picChg chg="del">
          <ac:chgData name="Saikiran Bikumalla" userId="5b9cbaa3-0c30-4e32-937e-d3eae517ff43" providerId="ADAL" clId="{3825793E-8078-498C-8187-F6914EA9305C}" dt="2022-01-10T14:42:30.264" v="5452" actId="478"/>
          <ac:picMkLst>
            <pc:docMk/>
            <pc:sldMk cId="2812493413" sldId="321"/>
            <ac:picMk id="5" creationId="{10C69E92-53A1-4FC0-976C-ED11E2AF5ADF}"/>
          </ac:picMkLst>
        </pc:picChg>
        <pc:picChg chg="add mod">
          <ac:chgData name="Saikiran Bikumalla" userId="5b9cbaa3-0c30-4e32-937e-d3eae517ff43" providerId="ADAL" clId="{3825793E-8078-498C-8187-F6914EA9305C}" dt="2022-01-10T14:42:39.431" v="5456" actId="1076"/>
          <ac:picMkLst>
            <pc:docMk/>
            <pc:sldMk cId="2812493413" sldId="321"/>
            <ac:picMk id="6" creationId="{776F287A-294F-4655-B1D8-182688976CEF}"/>
          </ac:picMkLst>
        </pc:picChg>
        <pc:picChg chg="del">
          <ac:chgData name="Saikiran Bikumalla" userId="5b9cbaa3-0c30-4e32-937e-d3eae517ff43" providerId="ADAL" clId="{3825793E-8078-498C-8187-F6914EA9305C}" dt="2022-01-10T14:42:58.780" v="5457" actId="478"/>
          <ac:picMkLst>
            <pc:docMk/>
            <pc:sldMk cId="2812493413" sldId="321"/>
            <ac:picMk id="7" creationId="{32198F1F-E42F-47CA-93C6-8ECCB9545861}"/>
          </ac:picMkLst>
        </pc:picChg>
        <pc:picChg chg="add mod">
          <ac:chgData name="Saikiran Bikumalla" userId="5b9cbaa3-0c30-4e32-937e-d3eae517ff43" providerId="ADAL" clId="{3825793E-8078-498C-8187-F6914EA9305C}" dt="2022-01-10T14:43:19.072" v="5463" actId="1076"/>
          <ac:picMkLst>
            <pc:docMk/>
            <pc:sldMk cId="2812493413" sldId="321"/>
            <ac:picMk id="10" creationId="{D732CD76-4627-4A86-9E83-D81F537B1873}"/>
          </ac:picMkLst>
        </pc:picChg>
      </pc:sldChg>
      <pc:sldChg chg="delSp modSp add mod">
        <pc:chgData name="Saikiran Bikumalla" userId="5b9cbaa3-0c30-4e32-937e-d3eae517ff43" providerId="ADAL" clId="{3825793E-8078-498C-8187-F6914EA9305C}" dt="2022-01-10T15:01:31.465" v="5972" actId="1076"/>
        <pc:sldMkLst>
          <pc:docMk/>
          <pc:sldMk cId="3048320365" sldId="322"/>
        </pc:sldMkLst>
        <pc:spChg chg="mod">
          <ac:chgData name="Saikiran Bikumalla" userId="5b9cbaa3-0c30-4e32-937e-d3eae517ff43" providerId="ADAL" clId="{3825793E-8078-498C-8187-F6914EA9305C}" dt="2022-01-10T14:56:09.869" v="5535" actId="20577"/>
          <ac:spMkLst>
            <pc:docMk/>
            <pc:sldMk cId="3048320365" sldId="322"/>
            <ac:spMk id="2" creationId="{F0F0EBF3-0279-46EC-950E-68488CFF84C8}"/>
          </ac:spMkLst>
        </pc:spChg>
        <pc:spChg chg="mod">
          <ac:chgData name="Saikiran Bikumalla" userId="5b9cbaa3-0c30-4e32-937e-d3eae517ff43" providerId="ADAL" clId="{3825793E-8078-498C-8187-F6914EA9305C}" dt="2022-01-10T15:01:31.465" v="5972" actId="1076"/>
          <ac:spMkLst>
            <pc:docMk/>
            <pc:sldMk cId="3048320365" sldId="322"/>
            <ac:spMk id="3" creationId="{A6783E12-B691-42C0-BB8F-CC148D4768B9}"/>
          </ac:spMkLst>
        </pc:spChg>
        <pc:picChg chg="del">
          <ac:chgData name="Saikiran Bikumalla" userId="5b9cbaa3-0c30-4e32-937e-d3eae517ff43" providerId="ADAL" clId="{3825793E-8078-498C-8187-F6914EA9305C}" dt="2022-01-10T14:56:56.958" v="5536" actId="478"/>
          <ac:picMkLst>
            <pc:docMk/>
            <pc:sldMk cId="3048320365" sldId="322"/>
            <ac:picMk id="5" creationId="{AF1AEA6B-AF54-444D-8BB1-5358205C6CB3}"/>
          </ac:picMkLst>
        </pc:picChg>
      </pc:sldChg>
      <pc:sldChg chg="addSp modSp add mod">
        <pc:chgData name="Saikiran Bikumalla" userId="5b9cbaa3-0c30-4e32-937e-d3eae517ff43" providerId="ADAL" clId="{3825793E-8078-498C-8187-F6914EA9305C}" dt="2022-01-10T15:06:49.422" v="6183" actId="1076"/>
        <pc:sldMkLst>
          <pc:docMk/>
          <pc:sldMk cId="439842009" sldId="323"/>
        </pc:sldMkLst>
        <pc:spChg chg="mod">
          <ac:chgData name="Saikiran Bikumalla" userId="5b9cbaa3-0c30-4e32-937e-d3eae517ff43" providerId="ADAL" clId="{3825793E-8078-498C-8187-F6914EA9305C}" dt="2022-01-10T15:02:14.275" v="5989" actId="20577"/>
          <ac:spMkLst>
            <pc:docMk/>
            <pc:sldMk cId="439842009" sldId="323"/>
            <ac:spMk id="2" creationId="{F0F0EBF3-0279-46EC-950E-68488CFF84C8}"/>
          </ac:spMkLst>
        </pc:spChg>
        <pc:spChg chg="mod">
          <ac:chgData name="Saikiran Bikumalla" userId="5b9cbaa3-0c30-4e32-937e-d3eae517ff43" providerId="ADAL" clId="{3825793E-8078-498C-8187-F6914EA9305C}" dt="2022-01-10T15:06:49.422" v="6183" actId="1076"/>
          <ac:spMkLst>
            <pc:docMk/>
            <pc:sldMk cId="439842009" sldId="323"/>
            <ac:spMk id="3" creationId="{A6783E12-B691-42C0-BB8F-CC148D4768B9}"/>
          </ac:spMkLst>
        </pc:spChg>
        <pc:picChg chg="add mod">
          <ac:chgData name="Saikiran Bikumalla" userId="5b9cbaa3-0c30-4e32-937e-d3eae517ff43" providerId="ADAL" clId="{3825793E-8078-498C-8187-F6914EA9305C}" dt="2022-01-10T15:04:45.749" v="5994" actId="1076"/>
          <ac:picMkLst>
            <pc:docMk/>
            <pc:sldMk cId="439842009" sldId="323"/>
            <ac:picMk id="5" creationId="{D2592328-D20B-4286-9B05-16B1A4C85865}"/>
          </ac:picMkLst>
        </pc:picChg>
      </pc:sldChg>
      <pc:sldChg chg="addSp delSp modSp add mod">
        <pc:chgData name="Saikiran Bikumalla" userId="5b9cbaa3-0c30-4e32-937e-d3eae517ff43" providerId="ADAL" clId="{3825793E-8078-498C-8187-F6914EA9305C}" dt="2022-01-10T15:16:32.467" v="6632" actId="12"/>
        <pc:sldMkLst>
          <pc:docMk/>
          <pc:sldMk cId="4264780192" sldId="324"/>
        </pc:sldMkLst>
        <pc:spChg chg="mod">
          <ac:chgData name="Saikiran Bikumalla" userId="5b9cbaa3-0c30-4e32-937e-d3eae517ff43" providerId="ADAL" clId="{3825793E-8078-498C-8187-F6914EA9305C}" dt="2022-01-10T15:14:58.184" v="6510" actId="1076"/>
          <ac:spMkLst>
            <pc:docMk/>
            <pc:sldMk cId="4264780192" sldId="324"/>
            <ac:spMk id="2" creationId="{F0F0EBF3-0279-46EC-950E-68488CFF84C8}"/>
          </ac:spMkLst>
        </pc:spChg>
        <pc:spChg chg="mod">
          <ac:chgData name="Saikiran Bikumalla" userId="5b9cbaa3-0c30-4e32-937e-d3eae517ff43" providerId="ADAL" clId="{3825793E-8078-498C-8187-F6914EA9305C}" dt="2022-01-10T15:16:32.467" v="6632" actId="12"/>
          <ac:spMkLst>
            <pc:docMk/>
            <pc:sldMk cId="4264780192" sldId="324"/>
            <ac:spMk id="3" creationId="{A6783E12-B691-42C0-BB8F-CC148D4768B9}"/>
          </ac:spMkLst>
        </pc:spChg>
        <pc:spChg chg="add del mod">
          <ac:chgData name="Saikiran Bikumalla" userId="5b9cbaa3-0c30-4e32-937e-d3eae517ff43" providerId="ADAL" clId="{3825793E-8078-498C-8187-F6914EA9305C}" dt="2022-01-10T15:14:43.900" v="6508" actId="478"/>
          <ac:spMkLst>
            <pc:docMk/>
            <pc:sldMk cId="4264780192" sldId="324"/>
            <ac:spMk id="6" creationId="{6BBD8889-B26F-4A94-B276-CB03019466C8}"/>
          </ac:spMkLst>
        </pc:spChg>
        <pc:picChg chg="del">
          <ac:chgData name="Saikiran Bikumalla" userId="5b9cbaa3-0c30-4e32-937e-d3eae517ff43" providerId="ADAL" clId="{3825793E-8078-498C-8187-F6914EA9305C}" dt="2022-01-10T15:09:03.304" v="6195" actId="478"/>
          <ac:picMkLst>
            <pc:docMk/>
            <pc:sldMk cId="4264780192" sldId="324"/>
            <ac:picMk id="5" creationId="{D2592328-D20B-4286-9B05-16B1A4C8586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E936-F927-4E82-B537-51614E4AEA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59B45-7361-404A-9BF2-C83009D101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7633FD-975F-4D0F-9D8F-974EB1E4B320}"/>
              </a:ext>
            </a:extLst>
          </p:cNvPr>
          <p:cNvSpPr>
            <a:spLocks noGrp="1"/>
          </p:cNvSpPr>
          <p:nvPr>
            <p:ph type="dt" sz="half" idx="10"/>
          </p:nvPr>
        </p:nvSpPr>
        <p:spPr/>
        <p:txBody>
          <a:bodyPr/>
          <a:lstStyle/>
          <a:p>
            <a:fld id="{CC6A944C-F636-42DA-9472-AC8A51E60643}" type="datetimeFigureOut">
              <a:rPr lang="en-US" smtClean="0"/>
              <a:t>1/10/2022</a:t>
            </a:fld>
            <a:endParaRPr lang="en-US"/>
          </a:p>
        </p:txBody>
      </p:sp>
      <p:sp>
        <p:nvSpPr>
          <p:cNvPr id="5" name="Footer Placeholder 4">
            <a:extLst>
              <a:ext uri="{FF2B5EF4-FFF2-40B4-BE49-F238E27FC236}">
                <a16:creationId xmlns:a16="http://schemas.microsoft.com/office/drawing/2014/main" id="{5D4D185B-D957-4924-92EF-1FFF25465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A99D63-21B1-4304-B48D-E61342B24016}"/>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1570808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CA569-ADD5-4A83-91D9-43861D9C43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2B07D4-EFAA-4DCD-83FB-F24D9B3D94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99BD3-9772-4F8B-BF45-41D7FE330D3A}"/>
              </a:ext>
            </a:extLst>
          </p:cNvPr>
          <p:cNvSpPr>
            <a:spLocks noGrp="1"/>
          </p:cNvSpPr>
          <p:nvPr>
            <p:ph type="dt" sz="half" idx="10"/>
          </p:nvPr>
        </p:nvSpPr>
        <p:spPr/>
        <p:txBody>
          <a:bodyPr/>
          <a:lstStyle/>
          <a:p>
            <a:fld id="{CC6A944C-F636-42DA-9472-AC8A51E60643}" type="datetimeFigureOut">
              <a:rPr lang="en-US" smtClean="0"/>
              <a:t>1/10/2022</a:t>
            </a:fld>
            <a:endParaRPr lang="en-US"/>
          </a:p>
        </p:txBody>
      </p:sp>
      <p:sp>
        <p:nvSpPr>
          <p:cNvPr id="5" name="Footer Placeholder 4">
            <a:extLst>
              <a:ext uri="{FF2B5EF4-FFF2-40B4-BE49-F238E27FC236}">
                <a16:creationId xmlns:a16="http://schemas.microsoft.com/office/drawing/2014/main" id="{9A4CA5B4-E7BC-4A3F-9D75-6B2073375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D2C09-ACB8-4141-BCDC-1920079DBBF0}"/>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256224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C749B-006D-4982-8ACF-0E1D7F0DFB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0F9D1F-7F27-4842-BEE8-6B2BC3BC3F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F3BE8A-CC3D-4964-9775-B39033EC5816}"/>
              </a:ext>
            </a:extLst>
          </p:cNvPr>
          <p:cNvSpPr>
            <a:spLocks noGrp="1"/>
          </p:cNvSpPr>
          <p:nvPr>
            <p:ph type="dt" sz="half" idx="10"/>
          </p:nvPr>
        </p:nvSpPr>
        <p:spPr/>
        <p:txBody>
          <a:bodyPr/>
          <a:lstStyle/>
          <a:p>
            <a:fld id="{CC6A944C-F636-42DA-9472-AC8A51E60643}" type="datetimeFigureOut">
              <a:rPr lang="en-US" smtClean="0"/>
              <a:t>1/10/2022</a:t>
            </a:fld>
            <a:endParaRPr lang="en-US"/>
          </a:p>
        </p:txBody>
      </p:sp>
      <p:sp>
        <p:nvSpPr>
          <p:cNvPr id="5" name="Footer Placeholder 4">
            <a:extLst>
              <a:ext uri="{FF2B5EF4-FFF2-40B4-BE49-F238E27FC236}">
                <a16:creationId xmlns:a16="http://schemas.microsoft.com/office/drawing/2014/main" id="{FF5A096F-C609-4735-B5E7-CCD644C54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AE1EBA-FAD7-4F91-A3B7-187EF0CBD1CB}"/>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1480167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99A2B-8F91-4A31-918E-2E5F952F33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87E189-BBE0-4B05-9A15-39D74A03E6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979C4-FC46-4E21-AD3E-F7726982BB50}"/>
              </a:ext>
            </a:extLst>
          </p:cNvPr>
          <p:cNvSpPr>
            <a:spLocks noGrp="1"/>
          </p:cNvSpPr>
          <p:nvPr>
            <p:ph type="dt" sz="half" idx="10"/>
          </p:nvPr>
        </p:nvSpPr>
        <p:spPr/>
        <p:txBody>
          <a:bodyPr/>
          <a:lstStyle/>
          <a:p>
            <a:fld id="{CC6A944C-F636-42DA-9472-AC8A51E60643}" type="datetimeFigureOut">
              <a:rPr lang="en-US" smtClean="0"/>
              <a:t>1/10/2022</a:t>
            </a:fld>
            <a:endParaRPr lang="en-US"/>
          </a:p>
        </p:txBody>
      </p:sp>
      <p:sp>
        <p:nvSpPr>
          <p:cNvPr id="5" name="Footer Placeholder 4">
            <a:extLst>
              <a:ext uri="{FF2B5EF4-FFF2-40B4-BE49-F238E27FC236}">
                <a16:creationId xmlns:a16="http://schemas.microsoft.com/office/drawing/2014/main" id="{52DF597F-66BB-4542-9624-85C6C334F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D9A91-3E4A-4732-80F7-129DBA917D05}"/>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429440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CC47-5240-4F05-920D-1A47AE6BE1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8C96B9-09DD-4A97-8E01-78A93D50BB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1E66B8-EB87-4764-94C5-E5863D0D3493}"/>
              </a:ext>
            </a:extLst>
          </p:cNvPr>
          <p:cNvSpPr>
            <a:spLocks noGrp="1"/>
          </p:cNvSpPr>
          <p:nvPr>
            <p:ph type="dt" sz="half" idx="10"/>
          </p:nvPr>
        </p:nvSpPr>
        <p:spPr/>
        <p:txBody>
          <a:bodyPr/>
          <a:lstStyle/>
          <a:p>
            <a:fld id="{CC6A944C-F636-42DA-9472-AC8A51E60643}" type="datetimeFigureOut">
              <a:rPr lang="en-US" smtClean="0"/>
              <a:t>1/10/2022</a:t>
            </a:fld>
            <a:endParaRPr lang="en-US"/>
          </a:p>
        </p:txBody>
      </p:sp>
      <p:sp>
        <p:nvSpPr>
          <p:cNvPr id="5" name="Footer Placeholder 4">
            <a:extLst>
              <a:ext uri="{FF2B5EF4-FFF2-40B4-BE49-F238E27FC236}">
                <a16:creationId xmlns:a16="http://schemas.microsoft.com/office/drawing/2014/main" id="{05CC036C-4B85-47CE-97FA-11BCA983A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70DDE-5619-44E8-9445-6E88D7194265}"/>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405547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2297F-0403-4F4D-89EB-A92787346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A03009-6D3C-4D73-B986-801F399E44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285428-D707-431D-9359-D95D9C1BB2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910645-2834-4DA4-AFC3-86CB9AE51866}"/>
              </a:ext>
            </a:extLst>
          </p:cNvPr>
          <p:cNvSpPr>
            <a:spLocks noGrp="1"/>
          </p:cNvSpPr>
          <p:nvPr>
            <p:ph type="dt" sz="half" idx="10"/>
          </p:nvPr>
        </p:nvSpPr>
        <p:spPr/>
        <p:txBody>
          <a:bodyPr/>
          <a:lstStyle/>
          <a:p>
            <a:fld id="{CC6A944C-F636-42DA-9472-AC8A51E60643}" type="datetimeFigureOut">
              <a:rPr lang="en-US" smtClean="0"/>
              <a:t>1/10/2022</a:t>
            </a:fld>
            <a:endParaRPr lang="en-US"/>
          </a:p>
        </p:txBody>
      </p:sp>
      <p:sp>
        <p:nvSpPr>
          <p:cNvPr id="6" name="Footer Placeholder 5">
            <a:extLst>
              <a:ext uri="{FF2B5EF4-FFF2-40B4-BE49-F238E27FC236}">
                <a16:creationId xmlns:a16="http://schemas.microsoft.com/office/drawing/2014/main" id="{BDD46B69-E6C7-49E4-91AB-8DA6D28776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0FB3C-511C-4108-B8E1-066C6D924F83}"/>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292280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66DB-14B1-4002-B7BE-BAA8F5D7EA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5E0213-E195-4B0B-913B-1558D17BA6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57EE89-0014-43D6-AD92-411F924C00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E1D9C2-5699-4DBB-9D26-0525DF5FE4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CED32-5649-4F0B-BFC2-F79BC4EFB8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CC777E-AA51-4787-9F34-E974EC254A37}"/>
              </a:ext>
            </a:extLst>
          </p:cNvPr>
          <p:cNvSpPr>
            <a:spLocks noGrp="1"/>
          </p:cNvSpPr>
          <p:nvPr>
            <p:ph type="dt" sz="half" idx="10"/>
          </p:nvPr>
        </p:nvSpPr>
        <p:spPr/>
        <p:txBody>
          <a:bodyPr/>
          <a:lstStyle/>
          <a:p>
            <a:fld id="{CC6A944C-F636-42DA-9472-AC8A51E60643}" type="datetimeFigureOut">
              <a:rPr lang="en-US" smtClean="0"/>
              <a:t>1/10/2022</a:t>
            </a:fld>
            <a:endParaRPr lang="en-US"/>
          </a:p>
        </p:txBody>
      </p:sp>
      <p:sp>
        <p:nvSpPr>
          <p:cNvPr id="8" name="Footer Placeholder 7">
            <a:extLst>
              <a:ext uri="{FF2B5EF4-FFF2-40B4-BE49-F238E27FC236}">
                <a16:creationId xmlns:a16="http://schemas.microsoft.com/office/drawing/2014/main" id="{85132942-DFA7-4262-AF3B-60723C81E7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7B7D4D-8F8A-40AF-ABBA-59FDA71A7E46}"/>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419342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47BC-BF63-40A6-8CA1-3D6BC7AFCC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9449AE-E45B-4D33-A412-B1CFFD172B5B}"/>
              </a:ext>
            </a:extLst>
          </p:cNvPr>
          <p:cNvSpPr>
            <a:spLocks noGrp="1"/>
          </p:cNvSpPr>
          <p:nvPr>
            <p:ph type="dt" sz="half" idx="10"/>
          </p:nvPr>
        </p:nvSpPr>
        <p:spPr/>
        <p:txBody>
          <a:bodyPr/>
          <a:lstStyle/>
          <a:p>
            <a:fld id="{CC6A944C-F636-42DA-9472-AC8A51E60643}" type="datetimeFigureOut">
              <a:rPr lang="en-US" smtClean="0"/>
              <a:t>1/10/2022</a:t>
            </a:fld>
            <a:endParaRPr lang="en-US"/>
          </a:p>
        </p:txBody>
      </p:sp>
      <p:sp>
        <p:nvSpPr>
          <p:cNvPr id="4" name="Footer Placeholder 3">
            <a:extLst>
              <a:ext uri="{FF2B5EF4-FFF2-40B4-BE49-F238E27FC236}">
                <a16:creationId xmlns:a16="http://schemas.microsoft.com/office/drawing/2014/main" id="{A2130139-F1A5-4771-940C-2A9C8F2958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12C1BE-8035-42CB-BAFF-F00BB85960B2}"/>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900308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7FF8C-63C1-4DBA-B634-F4BC318141FA}"/>
              </a:ext>
            </a:extLst>
          </p:cNvPr>
          <p:cNvSpPr>
            <a:spLocks noGrp="1"/>
          </p:cNvSpPr>
          <p:nvPr>
            <p:ph type="dt" sz="half" idx="10"/>
          </p:nvPr>
        </p:nvSpPr>
        <p:spPr/>
        <p:txBody>
          <a:bodyPr/>
          <a:lstStyle/>
          <a:p>
            <a:fld id="{CC6A944C-F636-42DA-9472-AC8A51E60643}" type="datetimeFigureOut">
              <a:rPr lang="en-US" smtClean="0"/>
              <a:t>1/10/2022</a:t>
            </a:fld>
            <a:endParaRPr lang="en-US"/>
          </a:p>
        </p:txBody>
      </p:sp>
      <p:sp>
        <p:nvSpPr>
          <p:cNvPr id="3" name="Footer Placeholder 2">
            <a:extLst>
              <a:ext uri="{FF2B5EF4-FFF2-40B4-BE49-F238E27FC236}">
                <a16:creationId xmlns:a16="http://schemas.microsoft.com/office/drawing/2014/main" id="{4546452D-3ED2-42BD-A43D-586CB32B9B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3AEC8C-4CCB-4F41-9ACD-590A4287FC50}"/>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3604907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6496C-0D41-4260-A374-B00F56316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04739D-742A-4062-9EF9-3AFDDFFDD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F5AE77-0C2C-4FDF-9F0C-DC48C449F3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A81D66-6084-44B5-9BE4-8762475D27F7}"/>
              </a:ext>
            </a:extLst>
          </p:cNvPr>
          <p:cNvSpPr>
            <a:spLocks noGrp="1"/>
          </p:cNvSpPr>
          <p:nvPr>
            <p:ph type="dt" sz="half" idx="10"/>
          </p:nvPr>
        </p:nvSpPr>
        <p:spPr/>
        <p:txBody>
          <a:bodyPr/>
          <a:lstStyle/>
          <a:p>
            <a:fld id="{CC6A944C-F636-42DA-9472-AC8A51E60643}" type="datetimeFigureOut">
              <a:rPr lang="en-US" smtClean="0"/>
              <a:t>1/10/2022</a:t>
            </a:fld>
            <a:endParaRPr lang="en-US"/>
          </a:p>
        </p:txBody>
      </p:sp>
      <p:sp>
        <p:nvSpPr>
          <p:cNvPr id="6" name="Footer Placeholder 5">
            <a:extLst>
              <a:ext uri="{FF2B5EF4-FFF2-40B4-BE49-F238E27FC236}">
                <a16:creationId xmlns:a16="http://schemas.microsoft.com/office/drawing/2014/main" id="{FE979AAC-90D1-494B-ADF7-381E07AE4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78E2E8-B7D8-4C5D-A58B-BFB21EFCAAF4}"/>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343459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55C1-87DE-447C-9022-B829DC96B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C82226-69CD-4E1D-B114-5BC734792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6474FC-5034-4246-8452-F9E819555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654F82-1D6B-49CB-9C10-219C205DEF2F}"/>
              </a:ext>
            </a:extLst>
          </p:cNvPr>
          <p:cNvSpPr>
            <a:spLocks noGrp="1"/>
          </p:cNvSpPr>
          <p:nvPr>
            <p:ph type="dt" sz="half" idx="10"/>
          </p:nvPr>
        </p:nvSpPr>
        <p:spPr/>
        <p:txBody>
          <a:bodyPr/>
          <a:lstStyle/>
          <a:p>
            <a:fld id="{CC6A944C-F636-42DA-9472-AC8A51E60643}" type="datetimeFigureOut">
              <a:rPr lang="en-US" smtClean="0"/>
              <a:t>1/10/2022</a:t>
            </a:fld>
            <a:endParaRPr lang="en-US"/>
          </a:p>
        </p:txBody>
      </p:sp>
      <p:sp>
        <p:nvSpPr>
          <p:cNvPr id="6" name="Footer Placeholder 5">
            <a:extLst>
              <a:ext uri="{FF2B5EF4-FFF2-40B4-BE49-F238E27FC236}">
                <a16:creationId xmlns:a16="http://schemas.microsoft.com/office/drawing/2014/main" id="{79837BEA-703D-4310-85B1-8427D24B8A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4DEC79-9E14-40EB-99C6-CFCB8AAEA728}"/>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113244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14A9F4-FCBA-4101-8E83-87A2F092D0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3CD21E-D100-413F-9A01-AC03FCDC7B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A68D4-5853-40C0-9249-C3FB2BB5A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A944C-F636-42DA-9472-AC8A51E60643}" type="datetimeFigureOut">
              <a:rPr lang="en-US" smtClean="0"/>
              <a:t>1/10/2022</a:t>
            </a:fld>
            <a:endParaRPr lang="en-US"/>
          </a:p>
        </p:txBody>
      </p:sp>
      <p:sp>
        <p:nvSpPr>
          <p:cNvPr id="5" name="Footer Placeholder 4">
            <a:extLst>
              <a:ext uri="{FF2B5EF4-FFF2-40B4-BE49-F238E27FC236}">
                <a16:creationId xmlns:a16="http://schemas.microsoft.com/office/drawing/2014/main" id="{20798E12-C4D8-4300-A15F-F70AAF4D8B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51C179-D568-4B4D-AC44-2227198BBA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8E3BC-1CD8-4B4C-BC71-362DA009F6D5}" type="slidenum">
              <a:rPr lang="en-US" smtClean="0"/>
              <a:t>‹#›</a:t>
            </a:fld>
            <a:endParaRPr lang="en-US"/>
          </a:p>
        </p:txBody>
      </p:sp>
    </p:spTree>
    <p:extLst>
      <p:ext uri="{BB962C8B-B14F-4D97-AF65-F5344CB8AC3E}">
        <p14:creationId xmlns:p14="http://schemas.microsoft.com/office/powerpoint/2010/main" val="1161609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6351-2D84-484B-83D4-25E6BBE01B08}"/>
              </a:ext>
            </a:extLst>
          </p:cNvPr>
          <p:cNvSpPr>
            <a:spLocks noGrp="1"/>
          </p:cNvSpPr>
          <p:nvPr>
            <p:ph type="ctrTitle"/>
          </p:nvPr>
        </p:nvSpPr>
        <p:spPr>
          <a:xfrm>
            <a:off x="1514166" y="1041400"/>
            <a:ext cx="9419303" cy="2387600"/>
          </a:xfrm>
        </p:spPr>
        <p:txBody>
          <a:bodyPr>
            <a:normAutofit/>
          </a:bodyPr>
          <a:lstStyle/>
          <a:p>
            <a:pPr>
              <a:lnSpc>
                <a:spcPct val="150000"/>
              </a:lnSpc>
            </a:pPr>
            <a:r>
              <a:rPr lang="en-US" sz="5800" dirty="0">
                <a:latin typeface="Times New Roman" panose="02020603050405020304" pitchFamily="18" charset="0"/>
                <a:cs typeface="Times New Roman" panose="02020603050405020304" pitchFamily="18" charset="0"/>
              </a:rPr>
              <a:t>Python for data transformation</a:t>
            </a:r>
          </a:p>
        </p:txBody>
      </p:sp>
    </p:spTree>
    <p:extLst>
      <p:ext uri="{BB962C8B-B14F-4D97-AF65-F5344CB8AC3E}">
        <p14:creationId xmlns:p14="http://schemas.microsoft.com/office/powerpoint/2010/main" val="284198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Pandas - Series</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97032" y="1657414"/>
            <a:ext cx="11104775" cy="4886261"/>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Pandas Series is similar to column in a table.</a:t>
            </a:r>
          </a:p>
          <a:p>
            <a:pPr algn="just">
              <a:lnSpc>
                <a:spcPct val="150000"/>
              </a:lnSpc>
            </a:pPr>
            <a:r>
              <a:rPr lang="en-US" sz="2400" dirty="0">
                <a:latin typeface="Times New Roman" panose="02020603050405020304" pitchFamily="18" charset="0"/>
                <a:cs typeface="Times New Roman" panose="02020603050405020304" pitchFamily="18" charset="0"/>
              </a:rPr>
              <a:t>It is a one-dimensional heterogeneous array holding data of any type</a:t>
            </a:r>
          </a:p>
          <a:p>
            <a:pPr algn="just">
              <a:lnSpc>
                <a:spcPct val="150000"/>
              </a:lnSpc>
            </a:pPr>
            <a:r>
              <a:rPr lang="en-US" sz="2400" dirty="0">
                <a:latin typeface="Times New Roman" panose="02020603050405020304" pitchFamily="18" charset="0"/>
                <a:cs typeface="Times New Roman" panose="02020603050405020304" pitchFamily="18" charset="0"/>
              </a:rPr>
              <a:t>A series S maps an index to its values. It is:</a:t>
            </a:r>
          </a:p>
          <a:p>
            <a:pPr lvl="1" algn="just">
              <a:lnSpc>
                <a:spcPct val="150000"/>
              </a:lnSpc>
            </a:pPr>
            <a:r>
              <a:rPr lang="en-US" sz="2000" dirty="0">
                <a:latin typeface="Times New Roman" panose="02020603050405020304" pitchFamily="18" charset="0"/>
                <a:cs typeface="Times New Roman" panose="02020603050405020304" pitchFamily="18" charset="0"/>
              </a:rPr>
              <a:t>Like an ordered dictionary</a:t>
            </a:r>
          </a:p>
          <a:p>
            <a:pPr lvl="1" algn="just">
              <a:lnSpc>
                <a:spcPct val="150000"/>
              </a:lnSpc>
            </a:pPr>
            <a:r>
              <a:rPr lang="en-US" sz="2000" dirty="0">
                <a:latin typeface="Times New Roman" panose="02020603050405020304" pitchFamily="18" charset="0"/>
                <a:cs typeface="Times New Roman" panose="02020603050405020304" pitchFamily="18" charset="0"/>
              </a:rPr>
              <a:t>A NumPy array with row labels and a name</a:t>
            </a:r>
          </a:p>
          <a:p>
            <a:pPr algn="just">
              <a:lnSpc>
                <a:spcPct val="150000"/>
              </a:lnSpc>
            </a:pPr>
            <a:r>
              <a:rPr lang="en-US" sz="2400" dirty="0">
                <a:latin typeface="Times New Roman" panose="02020603050405020304" pitchFamily="18" charset="0"/>
                <a:cs typeface="Times New Roman" panose="02020603050405020304" pitchFamily="18" charset="0"/>
              </a:rPr>
              <a:t>If nothing else is specified, the values are labeled with their index number. First value has index 0, second value has index 1 etc.</a:t>
            </a:r>
          </a:p>
        </p:txBody>
      </p:sp>
    </p:spTree>
    <p:extLst>
      <p:ext uri="{BB962C8B-B14F-4D97-AF65-F5344CB8AC3E}">
        <p14:creationId xmlns:p14="http://schemas.microsoft.com/office/powerpoint/2010/main" val="1794836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Pandas - Series</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97032" y="1657415"/>
            <a:ext cx="11104775" cy="2362136"/>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Pandas series can be created using Series method as</a:t>
            </a:r>
            <a:endParaRPr lang="en-US" sz="2000" i="1" dirty="0">
              <a:latin typeface="Times New Roman" panose="02020603050405020304" pitchFamily="18" charset="0"/>
              <a:cs typeface="Times New Roman" panose="02020603050405020304" pitchFamily="18" charset="0"/>
            </a:endParaRPr>
          </a:p>
          <a:p>
            <a:pPr marL="457200" lvl="1" indent="0" algn="just">
              <a:lnSpc>
                <a:spcPct val="150000"/>
              </a:lnSpc>
              <a:buNone/>
            </a:pPr>
            <a:r>
              <a:rPr lang="en-US" sz="2000" i="1" dirty="0">
                <a:latin typeface="Times New Roman" panose="02020603050405020304" pitchFamily="18" charset="0"/>
                <a:cs typeface="Times New Roman" panose="02020603050405020304" pitchFamily="18" charset="0"/>
              </a:rPr>
              <a:t>			x= </a:t>
            </a:r>
            <a:r>
              <a:rPr lang="en-US" sz="2000" i="1" dirty="0" err="1">
                <a:latin typeface="Times New Roman" panose="02020603050405020304" pitchFamily="18" charset="0"/>
                <a:cs typeface="Times New Roman" panose="02020603050405020304" pitchFamily="18" charset="0"/>
              </a:rPr>
              <a:t>pd.Series</a:t>
            </a:r>
            <a:r>
              <a:rPr lang="en-US" sz="2000" i="1" dirty="0">
                <a:latin typeface="Times New Roman" panose="02020603050405020304" pitchFamily="18" charset="0"/>
                <a:cs typeface="Times New Roman" panose="02020603050405020304" pitchFamily="18" charset="0"/>
              </a:rPr>
              <a:t>(values, index = index, name = name)</a:t>
            </a:r>
          </a:p>
          <a:p>
            <a:pPr algn="just">
              <a:lnSpc>
                <a:spcPct val="150000"/>
              </a:lnSpc>
            </a:pPr>
            <a:r>
              <a:rPr lang="en-US" sz="2400" dirty="0" err="1">
                <a:latin typeface="Times New Roman" panose="02020603050405020304" pitchFamily="18" charset="0"/>
                <a:cs typeface="Times New Roman" panose="02020603050405020304" pitchFamily="18" charset="0"/>
              </a:rPr>
              <a:t>pd.Series</a:t>
            </a:r>
            <a:r>
              <a:rPr lang="en-US" sz="2400" dirty="0">
                <a:latin typeface="Times New Roman" panose="02020603050405020304" pitchFamily="18" charset="0"/>
                <a:cs typeface="Times New Roman" panose="02020603050405020304" pitchFamily="18" charset="0"/>
              </a:rPr>
              <a:t>({‘index1’:val1 , ‘index2’:val2}) where values, index and name are sequences or arrays</a:t>
            </a:r>
          </a:p>
        </p:txBody>
      </p:sp>
      <p:pic>
        <p:nvPicPr>
          <p:cNvPr id="5" name="Picture 4">
            <a:extLst>
              <a:ext uri="{FF2B5EF4-FFF2-40B4-BE49-F238E27FC236}">
                <a16:creationId xmlns:a16="http://schemas.microsoft.com/office/drawing/2014/main" id="{50E6EAF2-5121-4F8B-9E43-8CDE2F0D62F8}"/>
              </a:ext>
            </a:extLst>
          </p:cNvPr>
          <p:cNvPicPr>
            <a:picLocks noChangeAspect="1"/>
          </p:cNvPicPr>
          <p:nvPr/>
        </p:nvPicPr>
        <p:blipFill>
          <a:blip r:embed="rId2"/>
          <a:stretch>
            <a:fillRect/>
          </a:stretch>
        </p:blipFill>
        <p:spPr>
          <a:xfrm>
            <a:off x="7823281" y="3927289"/>
            <a:ext cx="3289351" cy="2546594"/>
          </a:xfrm>
          <a:prstGeom prst="rect">
            <a:avLst/>
          </a:prstGeom>
        </p:spPr>
      </p:pic>
      <p:sp>
        <p:nvSpPr>
          <p:cNvPr id="6" name="Content Placeholder 2">
            <a:extLst>
              <a:ext uri="{FF2B5EF4-FFF2-40B4-BE49-F238E27FC236}">
                <a16:creationId xmlns:a16="http://schemas.microsoft.com/office/drawing/2014/main" id="{0DF5907E-BEF9-45D7-B868-6DD41807BB91}"/>
              </a:ext>
            </a:extLst>
          </p:cNvPr>
          <p:cNvSpPr txBox="1">
            <a:spLocks/>
          </p:cNvSpPr>
          <p:nvPr/>
        </p:nvSpPr>
        <p:spPr>
          <a:xfrm>
            <a:off x="597032" y="4124230"/>
            <a:ext cx="6918193" cy="23621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400" dirty="0">
                <a:latin typeface="Times New Roman" panose="02020603050405020304" pitchFamily="18" charset="0"/>
                <a:cs typeface="Times New Roman" panose="02020603050405020304" pitchFamily="18" charset="0"/>
              </a:rPr>
              <a:t>List of numbers is passed as an argument to Series function to create a series which is ordered and has default index starting from zero </a:t>
            </a:r>
          </a:p>
        </p:txBody>
      </p:sp>
    </p:spTree>
    <p:extLst>
      <p:ext uri="{BB962C8B-B14F-4D97-AF65-F5344CB8AC3E}">
        <p14:creationId xmlns:p14="http://schemas.microsoft.com/office/powerpoint/2010/main" val="372933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Pandas - Series</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97032" y="1657415"/>
            <a:ext cx="11104775" cy="2362136"/>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If nothing else is specified, the values are labeled with their index number. First value has index 0, second value has index 1 etc.</a:t>
            </a:r>
          </a:p>
          <a:p>
            <a:pPr algn="just">
              <a:lnSpc>
                <a:spcPct val="150000"/>
              </a:lnSpc>
            </a:pPr>
            <a:r>
              <a:rPr lang="en-US" sz="2400" dirty="0">
                <a:latin typeface="Times New Roman" panose="02020603050405020304" pitchFamily="18" charset="0"/>
                <a:cs typeface="Times New Roman" panose="02020603050405020304" pitchFamily="18" charset="0"/>
              </a:rPr>
              <a:t>With the index argument, you can name your own labels.</a:t>
            </a:r>
          </a:p>
        </p:txBody>
      </p:sp>
      <p:pic>
        <p:nvPicPr>
          <p:cNvPr id="8" name="Picture 7">
            <a:extLst>
              <a:ext uri="{FF2B5EF4-FFF2-40B4-BE49-F238E27FC236}">
                <a16:creationId xmlns:a16="http://schemas.microsoft.com/office/drawing/2014/main" id="{321334DE-F983-4A5B-95B3-2ED6D8E5769C}"/>
              </a:ext>
            </a:extLst>
          </p:cNvPr>
          <p:cNvPicPr>
            <a:picLocks noChangeAspect="1"/>
          </p:cNvPicPr>
          <p:nvPr/>
        </p:nvPicPr>
        <p:blipFill>
          <a:blip r:embed="rId2"/>
          <a:stretch>
            <a:fillRect/>
          </a:stretch>
        </p:blipFill>
        <p:spPr>
          <a:xfrm>
            <a:off x="5810160" y="3702005"/>
            <a:ext cx="5679556" cy="2803569"/>
          </a:xfrm>
          <a:prstGeom prst="rect">
            <a:avLst/>
          </a:prstGeom>
        </p:spPr>
      </p:pic>
      <p:sp>
        <p:nvSpPr>
          <p:cNvPr id="9" name="Content Placeholder 2">
            <a:extLst>
              <a:ext uri="{FF2B5EF4-FFF2-40B4-BE49-F238E27FC236}">
                <a16:creationId xmlns:a16="http://schemas.microsoft.com/office/drawing/2014/main" id="{DC3D2E17-FFF1-4A14-B9B1-6CB55199C95A}"/>
              </a:ext>
            </a:extLst>
          </p:cNvPr>
          <p:cNvSpPr txBox="1">
            <a:spLocks/>
          </p:cNvSpPr>
          <p:nvPr/>
        </p:nvSpPr>
        <p:spPr>
          <a:xfrm>
            <a:off x="597033" y="3702005"/>
            <a:ext cx="4813168" cy="23621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400" dirty="0">
                <a:latin typeface="Times New Roman" panose="02020603050405020304" pitchFamily="18" charset="0"/>
                <a:cs typeface="Times New Roman" panose="02020603050405020304" pitchFamily="18" charset="0"/>
              </a:rPr>
              <a:t>As you can see list of characters to use as index is passed to create a series which has indices </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 and z</a:t>
            </a:r>
          </a:p>
        </p:txBody>
      </p:sp>
    </p:spTree>
    <p:extLst>
      <p:ext uri="{BB962C8B-B14F-4D97-AF65-F5344CB8AC3E}">
        <p14:creationId xmlns:p14="http://schemas.microsoft.com/office/powerpoint/2010/main" val="2032110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62B8-71F5-49D7-981F-7D4FFC890514}"/>
              </a:ext>
            </a:extLst>
          </p:cNvPr>
          <p:cNvSpPr>
            <a:spLocks noGrp="1"/>
          </p:cNvSpPr>
          <p:nvPr>
            <p:ph type="title"/>
          </p:nvPr>
        </p:nvSpPr>
        <p:spPr>
          <a:xfrm>
            <a:off x="583675" y="129453"/>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Pandas Data Frames</a:t>
            </a:r>
          </a:p>
        </p:txBody>
      </p:sp>
      <p:sp>
        <p:nvSpPr>
          <p:cNvPr id="3" name="Content Placeholder 2">
            <a:extLst>
              <a:ext uri="{FF2B5EF4-FFF2-40B4-BE49-F238E27FC236}">
                <a16:creationId xmlns:a16="http://schemas.microsoft.com/office/drawing/2014/main" id="{00C4108B-D1B1-4CC2-9BD1-883C87709A82}"/>
              </a:ext>
            </a:extLst>
          </p:cNvPr>
          <p:cNvSpPr>
            <a:spLocks noGrp="1"/>
          </p:cNvSpPr>
          <p:nvPr>
            <p:ph idx="1"/>
          </p:nvPr>
        </p:nvSpPr>
        <p:spPr>
          <a:xfrm>
            <a:off x="527113" y="1316576"/>
            <a:ext cx="11001868" cy="4961676"/>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Data Frame is a 2-dimensional labeled data structure with columns of potentially different types. </a:t>
            </a:r>
          </a:p>
          <a:p>
            <a:pPr>
              <a:lnSpc>
                <a:spcPct val="150000"/>
              </a:lnSpc>
            </a:pPr>
            <a:r>
              <a:rPr lang="en-US" sz="2400" dirty="0">
                <a:latin typeface="Times New Roman" panose="02020603050405020304" pitchFamily="18" charset="0"/>
                <a:cs typeface="Times New Roman" panose="02020603050405020304" pitchFamily="18" charset="0"/>
              </a:rPr>
              <a:t>You can think of it like a spreadsheet or SQL table, or a dictionary of Series objects. </a:t>
            </a:r>
          </a:p>
          <a:p>
            <a:pPr>
              <a:lnSpc>
                <a:spcPct val="150000"/>
              </a:lnSpc>
            </a:pPr>
            <a:r>
              <a:rPr lang="en-US" sz="2400" dirty="0">
                <a:latin typeface="Times New Roman" panose="02020603050405020304" pitchFamily="18" charset="0"/>
                <a:cs typeface="Times New Roman" panose="02020603050405020304" pitchFamily="18" charset="0"/>
              </a:rPr>
              <a:t>It is generally the most commonly used pandas object</a:t>
            </a:r>
          </a:p>
          <a:p>
            <a:pPr>
              <a:lnSpc>
                <a:spcPct val="150000"/>
              </a:lnSpc>
            </a:pPr>
            <a:r>
              <a:rPr lang="en-US" sz="2400" dirty="0">
                <a:latin typeface="Times New Roman" panose="02020603050405020304" pitchFamily="18" charset="0"/>
                <a:cs typeface="Times New Roman" panose="02020603050405020304" pitchFamily="18" charset="0"/>
              </a:rPr>
              <a:t>A data frame df maps index and column labels to values. It is:</a:t>
            </a:r>
          </a:p>
          <a:p>
            <a:pPr lvl="1">
              <a:lnSpc>
                <a:spcPct val="150000"/>
              </a:lnSpc>
            </a:pPr>
            <a:r>
              <a:rPr lang="en-US" sz="2000" dirty="0">
                <a:latin typeface="Times New Roman" panose="02020603050405020304" pitchFamily="18" charset="0"/>
                <a:cs typeface="Times New Roman" panose="02020603050405020304" pitchFamily="18" charset="0"/>
              </a:rPr>
              <a:t>Like a dictionary of series (Columns) sharing the same index</a:t>
            </a:r>
          </a:p>
          <a:p>
            <a:pPr lvl="1">
              <a:lnSpc>
                <a:spcPct val="150000"/>
              </a:lnSpc>
            </a:pPr>
            <a:r>
              <a:rPr lang="en-US" sz="2000" dirty="0">
                <a:latin typeface="Times New Roman" panose="02020603050405020304" pitchFamily="18" charset="0"/>
                <a:cs typeface="Times New Roman" panose="02020603050405020304" pitchFamily="18" charset="0"/>
              </a:rPr>
              <a:t>A 2D NumPy array with row and column labels</a:t>
            </a:r>
          </a:p>
        </p:txBody>
      </p:sp>
    </p:spTree>
    <p:extLst>
      <p:ext uri="{BB962C8B-B14F-4D97-AF65-F5344CB8AC3E}">
        <p14:creationId xmlns:p14="http://schemas.microsoft.com/office/powerpoint/2010/main" val="4277303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62B8-71F5-49D7-981F-7D4FFC890514}"/>
              </a:ext>
            </a:extLst>
          </p:cNvPr>
          <p:cNvSpPr>
            <a:spLocks noGrp="1"/>
          </p:cNvSpPr>
          <p:nvPr>
            <p:ph type="title"/>
          </p:nvPr>
        </p:nvSpPr>
        <p:spPr>
          <a:xfrm>
            <a:off x="583675" y="129453"/>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Pandas Data Frames</a:t>
            </a:r>
          </a:p>
        </p:txBody>
      </p:sp>
      <p:sp>
        <p:nvSpPr>
          <p:cNvPr id="3" name="Content Placeholder 2">
            <a:extLst>
              <a:ext uri="{FF2B5EF4-FFF2-40B4-BE49-F238E27FC236}">
                <a16:creationId xmlns:a16="http://schemas.microsoft.com/office/drawing/2014/main" id="{00C4108B-D1B1-4CC2-9BD1-883C87709A82}"/>
              </a:ext>
            </a:extLst>
          </p:cNvPr>
          <p:cNvSpPr>
            <a:spLocks noGrp="1"/>
          </p:cNvSpPr>
          <p:nvPr>
            <p:ph idx="1"/>
          </p:nvPr>
        </p:nvSpPr>
        <p:spPr>
          <a:xfrm>
            <a:off x="527113" y="1316576"/>
            <a:ext cx="11001868" cy="4961676"/>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Data frame is the most used Pandas object</a:t>
            </a:r>
          </a:p>
          <a:p>
            <a:pPr>
              <a:lnSpc>
                <a:spcPct val="150000"/>
              </a:lnSpc>
            </a:pPr>
            <a:r>
              <a:rPr lang="en-US" sz="2400" dirty="0">
                <a:latin typeface="Times New Roman" panose="02020603050405020304" pitchFamily="18" charset="0"/>
                <a:cs typeface="Times New Roman" panose="02020603050405020304" pitchFamily="18" charset="0"/>
              </a:rPr>
              <a:t>Data frame can be created in pandas as:</a:t>
            </a:r>
          </a:p>
          <a:p>
            <a:pPr marL="0" indent="0">
              <a:lnSpc>
                <a:spcPct val="150000"/>
              </a:lnSpc>
              <a:buNone/>
            </a:pPr>
            <a:r>
              <a:rPr lang="en-US" sz="2400" i="1" dirty="0">
                <a:latin typeface="Times New Roman" panose="02020603050405020304" pitchFamily="18" charset="0"/>
                <a:cs typeface="Times New Roman" panose="02020603050405020304" pitchFamily="18" charset="0"/>
              </a:rPr>
              <a:t>	Df = </a:t>
            </a:r>
            <a:r>
              <a:rPr lang="en-US" sz="2400" i="1" dirty="0" err="1">
                <a:latin typeface="Times New Roman" panose="02020603050405020304" pitchFamily="18" charset="0"/>
                <a:cs typeface="Times New Roman" panose="02020603050405020304" pitchFamily="18" charset="0"/>
              </a:rPr>
              <a:t>pd.DataFrame</a:t>
            </a:r>
            <a:r>
              <a:rPr lang="en-US" sz="2400" i="1" dirty="0">
                <a:latin typeface="Times New Roman" panose="02020603050405020304" pitchFamily="18" charset="0"/>
                <a:cs typeface="Times New Roman" panose="02020603050405020304" pitchFamily="18" charset="0"/>
              </a:rPr>
              <a:t>(values, index = index, Columns = </a:t>
            </a:r>
            <a:r>
              <a:rPr lang="en-US" sz="2400" i="1" dirty="0" err="1">
                <a:latin typeface="Times New Roman" panose="02020603050405020304" pitchFamily="18" charset="0"/>
                <a:cs typeface="Times New Roman" panose="02020603050405020304" pitchFamily="18" charset="0"/>
              </a:rPr>
              <a:t>col_names</a:t>
            </a:r>
            <a:r>
              <a:rPr lang="en-US" sz="2400" i="1" dirty="0">
                <a:latin typeface="Times New Roman" panose="02020603050405020304" pitchFamily="18" charset="0"/>
                <a:cs typeface="Times New Roman" panose="02020603050405020304" pitchFamily="18" charset="0"/>
              </a:rPr>
              <a:t>)</a:t>
            </a:r>
          </a:p>
          <a:p>
            <a:pPr>
              <a:lnSpc>
                <a:spcPct val="150000"/>
              </a:lnSpc>
            </a:pPr>
            <a:r>
              <a:rPr lang="en-US" sz="2400" dirty="0">
                <a:latin typeface="Times New Roman" panose="02020603050405020304" pitchFamily="18" charset="0"/>
                <a:cs typeface="Times New Roman" panose="02020603050405020304" pitchFamily="18" charset="0"/>
              </a:rPr>
              <a:t>Where values is a sequence of sequences or a 2D array</a:t>
            </a:r>
          </a:p>
          <a:p>
            <a:pPr>
              <a:lnSpc>
                <a:spcPct val="150000"/>
              </a:lnSpc>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85DEFA1-1C2B-466E-B624-1A10C6D48762}"/>
              </a:ext>
            </a:extLst>
          </p:cNvPr>
          <p:cNvPicPr>
            <a:picLocks noChangeAspect="1"/>
          </p:cNvPicPr>
          <p:nvPr/>
        </p:nvPicPr>
        <p:blipFill>
          <a:blip r:embed="rId2"/>
          <a:stretch>
            <a:fillRect/>
          </a:stretch>
        </p:blipFill>
        <p:spPr>
          <a:xfrm>
            <a:off x="3121667" y="4114284"/>
            <a:ext cx="5439615" cy="2296041"/>
          </a:xfrm>
          <a:prstGeom prst="rect">
            <a:avLst/>
          </a:prstGeom>
        </p:spPr>
      </p:pic>
    </p:spTree>
    <p:extLst>
      <p:ext uri="{BB962C8B-B14F-4D97-AF65-F5344CB8AC3E}">
        <p14:creationId xmlns:p14="http://schemas.microsoft.com/office/powerpoint/2010/main" val="3401166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2A66-3130-4103-8EFD-07F545728CD6}"/>
              </a:ext>
            </a:extLst>
          </p:cNvPr>
          <p:cNvSpPr>
            <a:spLocks noGrp="1"/>
          </p:cNvSpPr>
          <p:nvPr>
            <p:ph type="title"/>
          </p:nvPr>
        </p:nvSpPr>
        <p:spPr>
          <a:xfrm>
            <a:off x="583677" y="129450"/>
            <a:ext cx="10515600" cy="1133741"/>
          </a:xfrm>
        </p:spPr>
        <p:txBody>
          <a:bodyPr>
            <a:normAutofit/>
          </a:bodyPr>
          <a:lstStyle/>
          <a:p>
            <a:r>
              <a:rPr lang="en-US" sz="4000" b="1" dirty="0">
                <a:latin typeface="Times New Roman" panose="02020603050405020304" pitchFamily="18" charset="0"/>
                <a:cs typeface="Times New Roman" panose="02020603050405020304" pitchFamily="18" charset="0"/>
              </a:rPr>
              <a:t>Indexing and Slicing Data Frames</a:t>
            </a:r>
          </a:p>
        </p:txBody>
      </p:sp>
      <p:sp>
        <p:nvSpPr>
          <p:cNvPr id="3" name="Content Placeholder 2">
            <a:extLst>
              <a:ext uri="{FF2B5EF4-FFF2-40B4-BE49-F238E27FC236}">
                <a16:creationId xmlns:a16="http://schemas.microsoft.com/office/drawing/2014/main" id="{F5004F15-CBC3-4469-8476-915DDF0AAEE8}"/>
              </a:ext>
            </a:extLst>
          </p:cNvPr>
          <p:cNvSpPr>
            <a:spLocks noGrp="1"/>
          </p:cNvSpPr>
          <p:nvPr>
            <p:ph idx="1"/>
          </p:nvPr>
        </p:nvSpPr>
        <p:spPr>
          <a:xfrm>
            <a:off x="649664" y="1300900"/>
            <a:ext cx="10515600" cy="5213020"/>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Indexing and slicing data frames can be done in 3 different ways</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Using [ ]</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Using loc</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Using </a:t>
            </a:r>
            <a:r>
              <a:rPr lang="en-US" sz="2400" dirty="0" err="1">
                <a:latin typeface="Times New Roman" panose="02020603050405020304" pitchFamily="18" charset="0"/>
                <a:cs typeface="Times New Roman" panose="02020603050405020304" pitchFamily="18" charset="0"/>
              </a:rPr>
              <a:t>iloc</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On data frames [] refers to column labels. Column labels in previous example are name and age. [] can also be used to slice the data frame</a:t>
            </a:r>
          </a:p>
          <a:p>
            <a:pPr>
              <a:lnSpc>
                <a:spcPct val="150000"/>
              </a:lnSpc>
            </a:pPr>
            <a:r>
              <a:rPr lang="en-US" sz="2400" dirty="0">
                <a:latin typeface="Times New Roman" panose="02020603050405020304" pitchFamily="18" charset="0"/>
                <a:cs typeface="Times New Roman" panose="02020603050405020304" pitchFamily="18" charset="0"/>
              </a:rPr>
              <a:t>Df[[‘Name’, ‘Age’]] will return another data frame which has only Name and Age columns in it.</a:t>
            </a:r>
          </a:p>
        </p:txBody>
      </p:sp>
    </p:spTree>
    <p:extLst>
      <p:ext uri="{BB962C8B-B14F-4D97-AF65-F5344CB8AC3E}">
        <p14:creationId xmlns:p14="http://schemas.microsoft.com/office/powerpoint/2010/main" val="108419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2A66-3130-4103-8EFD-07F545728CD6}"/>
              </a:ext>
            </a:extLst>
          </p:cNvPr>
          <p:cNvSpPr>
            <a:spLocks noGrp="1"/>
          </p:cNvSpPr>
          <p:nvPr>
            <p:ph type="title"/>
          </p:nvPr>
        </p:nvSpPr>
        <p:spPr>
          <a:xfrm>
            <a:off x="583677" y="129450"/>
            <a:ext cx="10515600" cy="1133741"/>
          </a:xfrm>
        </p:spPr>
        <p:txBody>
          <a:bodyPr>
            <a:normAutofit/>
          </a:bodyPr>
          <a:lstStyle/>
          <a:p>
            <a:r>
              <a:rPr lang="en-US" sz="4000" b="1" dirty="0">
                <a:latin typeface="Times New Roman" panose="02020603050405020304" pitchFamily="18" charset="0"/>
                <a:cs typeface="Times New Roman" panose="02020603050405020304" pitchFamily="18" charset="0"/>
              </a:rPr>
              <a:t>Indexing and Slicing Data Frames</a:t>
            </a:r>
          </a:p>
        </p:txBody>
      </p:sp>
      <p:sp>
        <p:nvSpPr>
          <p:cNvPr id="3" name="Content Placeholder 2">
            <a:extLst>
              <a:ext uri="{FF2B5EF4-FFF2-40B4-BE49-F238E27FC236}">
                <a16:creationId xmlns:a16="http://schemas.microsoft.com/office/drawing/2014/main" id="{F5004F15-CBC3-4469-8476-915DDF0AAEE8}"/>
              </a:ext>
            </a:extLst>
          </p:cNvPr>
          <p:cNvSpPr>
            <a:spLocks noGrp="1"/>
          </p:cNvSpPr>
          <p:nvPr>
            <p:ph idx="1"/>
          </p:nvPr>
        </p:nvSpPr>
        <p:spPr>
          <a:xfrm>
            <a:off x="649664" y="1300900"/>
            <a:ext cx="4055686" cy="2375750"/>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Df[[‘Name’, ‘Age’]] will return another data frame which has only Name and Age columns in it.</a:t>
            </a:r>
          </a:p>
        </p:txBody>
      </p:sp>
      <p:pic>
        <p:nvPicPr>
          <p:cNvPr id="5" name="Picture 4">
            <a:extLst>
              <a:ext uri="{FF2B5EF4-FFF2-40B4-BE49-F238E27FC236}">
                <a16:creationId xmlns:a16="http://schemas.microsoft.com/office/drawing/2014/main" id="{36F4A74C-1630-456B-AC86-AAE40EA44E5E}"/>
              </a:ext>
            </a:extLst>
          </p:cNvPr>
          <p:cNvPicPr>
            <a:picLocks noChangeAspect="1"/>
          </p:cNvPicPr>
          <p:nvPr/>
        </p:nvPicPr>
        <p:blipFill>
          <a:blip r:embed="rId2"/>
          <a:stretch>
            <a:fillRect/>
          </a:stretch>
        </p:blipFill>
        <p:spPr>
          <a:xfrm>
            <a:off x="5549786" y="1300900"/>
            <a:ext cx="5480164" cy="2744014"/>
          </a:xfrm>
          <a:prstGeom prst="rect">
            <a:avLst/>
          </a:prstGeom>
        </p:spPr>
      </p:pic>
      <p:pic>
        <p:nvPicPr>
          <p:cNvPr id="7" name="Picture 6">
            <a:extLst>
              <a:ext uri="{FF2B5EF4-FFF2-40B4-BE49-F238E27FC236}">
                <a16:creationId xmlns:a16="http://schemas.microsoft.com/office/drawing/2014/main" id="{A422B623-8B64-407C-813D-72ABA4DD6CB5}"/>
              </a:ext>
            </a:extLst>
          </p:cNvPr>
          <p:cNvPicPr>
            <a:picLocks noChangeAspect="1"/>
          </p:cNvPicPr>
          <p:nvPr/>
        </p:nvPicPr>
        <p:blipFill>
          <a:blip r:embed="rId3"/>
          <a:stretch>
            <a:fillRect/>
          </a:stretch>
        </p:blipFill>
        <p:spPr>
          <a:xfrm>
            <a:off x="882535" y="4044914"/>
            <a:ext cx="3914693" cy="2098711"/>
          </a:xfrm>
          <a:prstGeom prst="rect">
            <a:avLst/>
          </a:prstGeom>
        </p:spPr>
      </p:pic>
      <p:sp>
        <p:nvSpPr>
          <p:cNvPr id="9" name="TextBox 8">
            <a:extLst>
              <a:ext uri="{FF2B5EF4-FFF2-40B4-BE49-F238E27FC236}">
                <a16:creationId xmlns:a16="http://schemas.microsoft.com/office/drawing/2014/main" id="{234BDC1A-AA49-411C-AE3A-1F5C39A49D57}"/>
              </a:ext>
            </a:extLst>
          </p:cNvPr>
          <p:cNvSpPr txBox="1"/>
          <p:nvPr/>
        </p:nvSpPr>
        <p:spPr>
          <a:xfrm>
            <a:off x="5105400" y="4527286"/>
            <a:ext cx="6096000" cy="1133965"/>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Df[:2] will return a data frame which contains first 2 rows of the data frame Df</a:t>
            </a:r>
          </a:p>
        </p:txBody>
      </p:sp>
    </p:spTree>
    <p:extLst>
      <p:ext uri="{BB962C8B-B14F-4D97-AF65-F5344CB8AC3E}">
        <p14:creationId xmlns:p14="http://schemas.microsoft.com/office/powerpoint/2010/main" val="3018217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2A66-3130-4103-8EFD-07F545728CD6}"/>
              </a:ext>
            </a:extLst>
          </p:cNvPr>
          <p:cNvSpPr>
            <a:spLocks noGrp="1"/>
          </p:cNvSpPr>
          <p:nvPr>
            <p:ph type="title"/>
          </p:nvPr>
        </p:nvSpPr>
        <p:spPr>
          <a:xfrm>
            <a:off x="583677" y="129450"/>
            <a:ext cx="10515600" cy="1133741"/>
          </a:xfrm>
        </p:spPr>
        <p:txBody>
          <a:bodyPr>
            <a:normAutofit/>
          </a:bodyPr>
          <a:lstStyle/>
          <a:p>
            <a:r>
              <a:rPr lang="en-US" sz="4000" b="1" dirty="0">
                <a:latin typeface="Times New Roman" panose="02020603050405020304" pitchFamily="18" charset="0"/>
                <a:cs typeface="Times New Roman" panose="02020603050405020304" pitchFamily="18" charset="0"/>
              </a:rPr>
              <a:t>Indexing and Slicing Data Frames - loc</a:t>
            </a:r>
          </a:p>
        </p:txBody>
      </p:sp>
      <p:sp>
        <p:nvSpPr>
          <p:cNvPr id="3" name="Content Placeholder 2">
            <a:extLst>
              <a:ext uri="{FF2B5EF4-FFF2-40B4-BE49-F238E27FC236}">
                <a16:creationId xmlns:a16="http://schemas.microsoft.com/office/drawing/2014/main" id="{F5004F15-CBC3-4469-8476-915DDF0AAEE8}"/>
              </a:ext>
            </a:extLst>
          </p:cNvPr>
          <p:cNvSpPr>
            <a:spLocks noGrp="1"/>
          </p:cNvSpPr>
          <p:nvPr>
            <p:ph idx="1"/>
          </p:nvPr>
        </p:nvSpPr>
        <p:spPr>
          <a:xfrm>
            <a:off x="583677" y="1481874"/>
            <a:ext cx="10646986" cy="4880825"/>
          </a:xfrm>
        </p:spPr>
        <p:txBody>
          <a:bodyPr>
            <a:normAutofit/>
          </a:bodyPr>
          <a:lstStyle/>
          <a:p>
            <a:pPr algn="just">
              <a:lnSpc>
                <a:spcPct val="150000"/>
              </a:lnSpc>
            </a:pPr>
            <a:r>
              <a:rPr lang="en-US" sz="2400" dirty="0" err="1">
                <a:latin typeface="Times New Roman" panose="02020603050405020304" pitchFamily="18" charset="0"/>
                <a:cs typeface="Times New Roman" panose="02020603050405020304" pitchFamily="18" charset="0"/>
              </a:rPr>
              <a:t>df.loc</a:t>
            </a:r>
            <a:r>
              <a:rPr lang="en-US" sz="2400" dirty="0">
                <a:latin typeface="Times New Roman" panose="02020603050405020304" pitchFamily="18" charset="0"/>
                <a:cs typeface="Times New Roman" panose="02020603050405020304" pitchFamily="18" charset="0"/>
              </a:rPr>
              <a:t>[] refers only to the index labels</a:t>
            </a:r>
          </a:p>
          <a:p>
            <a:pPr algn="just">
              <a:lnSpc>
                <a:spcPct val="150000"/>
              </a:lnSpc>
            </a:pPr>
            <a:r>
              <a:rPr lang="en-US" sz="2400" dirty="0">
                <a:latin typeface="Times New Roman" panose="02020603050405020304" pitchFamily="18" charset="0"/>
                <a:cs typeface="Times New Roman" panose="02020603050405020304" pitchFamily="18" charset="0"/>
              </a:rPr>
              <a:t>Some common indexing and slicing patterns using loc are</a:t>
            </a:r>
          </a:p>
          <a:p>
            <a:pPr lvl="1" algn="just">
              <a:lnSpc>
                <a:spcPct val="150000"/>
              </a:lnSpc>
            </a:pPr>
            <a:r>
              <a:rPr lang="en-US" dirty="0" err="1">
                <a:latin typeface="Times New Roman" panose="02020603050405020304" pitchFamily="18" charset="0"/>
                <a:cs typeface="Times New Roman" panose="02020603050405020304" pitchFamily="18" charset="0"/>
              </a:rPr>
              <a:t>df.loc</a:t>
            </a:r>
            <a:r>
              <a:rPr lang="en-US" dirty="0">
                <a:latin typeface="Times New Roman" panose="02020603050405020304" pitchFamily="18" charset="0"/>
                <a:cs typeface="Times New Roman" panose="02020603050405020304" pitchFamily="18" charset="0"/>
              </a:rPr>
              <a:t>[rows] : Some rows (all columns in a data frame)</a:t>
            </a:r>
          </a:p>
          <a:p>
            <a:pPr lvl="1" algn="just">
              <a:lnSpc>
                <a:spcPct val="150000"/>
              </a:lnSpc>
            </a:pPr>
            <a:r>
              <a:rPr lang="en-US" dirty="0" err="1">
                <a:latin typeface="Times New Roman" panose="02020603050405020304" pitchFamily="18" charset="0"/>
                <a:cs typeface="Times New Roman" panose="02020603050405020304" pitchFamily="18" charset="0"/>
              </a:rPr>
              <a:t>Df.loc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cols_list</a:t>
            </a:r>
            <a:r>
              <a:rPr lang="en-US" dirty="0">
                <a:latin typeface="Times New Roman" panose="02020603050405020304" pitchFamily="18" charset="0"/>
                <a:cs typeface="Times New Roman" panose="02020603050405020304" pitchFamily="18" charset="0"/>
              </a:rPr>
              <a:t>] : All rows , some columns</a:t>
            </a:r>
          </a:p>
          <a:p>
            <a:pPr lvl="1" algn="just">
              <a:lnSpc>
                <a:spcPct val="150000"/>
              </a:lnSpc>
            </a:pPr>
            <a:r>
              <a:rPr lang="en-US" dirty="0" err="1">
                <a:latin typeface="Times New Roman" panose="02020603050405020304" pitchFamily="18" charset="0"/>
                <a:cs typeface="Times New Roman" panose="02020603050405020304" pitchFamily="18" charset="0"/>
              </a:rPr>
              <a:t>Df.loc</a:t>
            </a:r>
            <a:r>
              <a:rPr lang="en-US" dirty="0">
                <a:latin typeface="Times New Roman" panose="02020603050405020304" pitchFamily="18" charset="0"/>
                <a:cs typeface="Times New Roman" panose="02020603050405020304" pitchFamily="18" charset="0"/>
              </a:rPr>
              <a:t>[rows, cols] : Subset of rows and columns</a:t>
            </a:r>
          </a:p>
          <a:p>
            <a:pPr lvl="1" algn="just">
              <a:lnSpc>
                <a:spcPct val="150000"/>
              </a:lnSpc>
            </a:pPr>
            <a:r>
              <a:rPr lang="en-US" dirty="0" err="1">
                <a:latin typeface="Times New Roman" panose="02020603050405020304" pitchFamily="18" charset="0"/>
                <a:cs typeface="Times New Roman" panose="02020603050405020304" pitchFamily="18" charset="0"/>
              </a:rPr>
              <a:t>Df.loc</a:t>
            </a:r>
            <a:r>
              <a:rPr lang="en-US" dirty="0">
                <a:latin typeface="Times New Roman" panose="02020603050405020304" pitchFamily="18" charset="0"/>
                <a:cs typeface="Times New Roman" panose="02020603050405020304" pitchFamily="18" charset="0"/>
              </a:rPr>
              <a:t>[mask]: Boolean mask of rows, all columns</a:t>
            </a:r>
          </a:p>
          <a:p>
            <a:pPr lvl="1" algn="just">
              <a:lnSpc>
                <a:spcPct val="150000"/>
              </a:lnSpc>
            </a:pPr>
            <a:r>
              <a:rPr lang="en-US" dirty="0" err="1">
                <a:latin typeface="Times New Roman" panose="02020603050405020304" pitchFamily="18" charset="0"/>
                <a:cs typeface="Times New Roman" panose="02020603050405020304" pitchFamily="18" charset="0"/>
              </a:rPr>
              <a:t>Df.loc</a:t>
            </a:r>
            <a:r>
              <a:rPr lang="en-US" dirty="0">
                <a:latin typeface="Times New Roman" panose="02020603050405020304" pitchFamily="18" charset="0"/>
                <a:cs typeface="Times New Roman" panose="02020603050405020304" pitchFamily="18" charset="0"/>
              </a:rPr>
              <a:t>[mask, cols] : Boolean mask of rows, some columns</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11348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2A66-3130-4103-8EFD-07F545728CD6}"/>
              </a:ext>
            </a:extLst>
          </p:cNvPr>
          <p:cNvSpPr>
            <a:spLocks noGrp="1"/>
          </p:cNvSpPr>
          <p:nvPr>
            <p:ph type="title"/>
          </p:nvPr>
        </p:nvSpPr>
        <p:spPr>
          <a:xfrm>
            <a:off x="583677" y="129450"/>
            <a:ext cx="10515600" cy="1133741"/>
          </a:xfrm>
        </p:spPr>
        <p:txBody>
          <a:bodyPr>
            <a:normAutofit/>
          </a:bodyPr>
          <a:lstStyle/>
          <a:p>
            <a:r>
              <a:rPr lang="en-US" sz="4000" b="1" dirty="0">
                <a:latin typeface="Times New Roman" panose="02020603050405020304" pitchFamily="18" charset="0"/>
                <a:cs typeface="Times New Roman" panose="02020603050405020304" pitchFamily="18" charset="0"/>
              </a:rPr>
              <a:t>Indexing and Slicing Data Frames - loc</a:t>
            </a:r>
          </a:p>
        </p:txBody>
      </p:sp>
      <p:pic>
        <p:nvPicPr>
          <p:cNvPr id="7" name="Picture 6">
            <a:extLst>
              <a:ext uri="{FF2B5EF4-FFF2-40B4-BE49-F238E27FC236}">
                <a16:creationId xmlns:a16="http://schemas.microsoft.com/office/drawing/2014/main" id="{E6FDA45A-9305-4A59-BA80-E09D22219E8E}"/>
              </a:ext>
            </a:extLst>
          </p:cNvPr>
          <p:cNvPicPr>
            <a:picLocks noChangeAspect="1"/>
          </p:cNvPicPr>
          <p:nvPr/>
        </p:nvPicPr>
        <p:blipFill>
          <a:blip r:embed="rId2"/>
          <a:stretch>
            <a:fillRect/>
          </a:stretch>
        </p:blipFill>
        <p:spPr>
          <a:xfrm>
            <a:off x="1679052" y="1552304"/>
            <a:ext cx="3529484" cy="2448196"/>
          </a:xfrm>
          <a:prstGeom prst="rect">
            <a:avLst/>
          </a:prstGeom>
        </p:spPr>
      </p:pic>
      <p:pic>
        <p:nvPicPr>
          <p:cNvPr id="9" name="Picture 8">
            <a:extLst>
              <a:ext uri="{FF2B5EF4-FFF2-40B4-BE49-F238E27FC236}">
                <a16:creationId xmlns:a16="http://schemas.microsoft.com/office/drawing/2014/main" id="{1254F3B1-B6C8-4991-886E-DD1A19AB7161}"/>
              </a:ext>
            </a:extLst>
          </p:cNvPr>
          <p:cNvPicPr>
            <a:picLocks noChangeAspect="1"/>
          </p:cNvPicPr>
          <p:nvPr/>
        </p:nvPicPr>
        <p:blipFill>
          <a:blip r:embed="rId3"/>
          <a:stretch>
            <a:fillRect/>
          </a:stretch>
        </p:blipFill>
        <p:spPr>
          <a:xfrm>
            <a:off x="6983466" y="1552304"/>
            <a:ext cx="3497422" cy="2448196"/>
          </a:xfrm>
          <a:prstGeom prst="rect">
            <a:avLst/>
          </a:prstGeom>
        </p:spPr>
      </p:pic>
      <p:sp>
        <p:nvSpPr>
          <p:cNvPr id="10" name="TextBox 9">
            <a:extLst>
              <a:ext uri="{FF2B5EF4-FFF2-40B4-BE49-F238E27FC236}">
                <a16:creationId xmlns:a16="http://schemas.microsoft.com/office/drawing/2014/main" id="{ADF8D6F3-1108-4E1C-ADE0-27D4AFFB92A1}"/>
              </a:ext>
            </a:extLst>
          </p:cNvPr>
          <p:cNvSpPr txBox="1"/>
          <p:nvPr/>
        </p:nvSpPr>
        <p:spPr>
          <a:xfrm>
            <a:off x="6350525" y="4302501"/>
            <a:ext cx="5048249" cy="1421992"/>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This will return a data frame which contains first 3 rows of the data frame Df unlike using [] as here the index mentioned is inclusive</a:t>
            </a:r>
          </a:p>
        </p:txBody>
      </p:sp>
      <p:sp>
        <p:nvSpPr>
          <p:cNvPr id="11" name="TextBox 10">
            <a:extLst>
              <a:ext uri="{FF2B5EF4-FFF2-40B4-BE49-F238E27FC236}">
                <a16:creationId xmlns:a16="http://schemas.microsoft.com/office/drawing/2014/main" id="{650D8B05-D82F-433C-B43B-1E9BB2ADC1DD}"/>
              </a:ext>
            </a:extLst>
          </p:cNvPr>
          <p:cNvSpPr txBox="1"/>
          <p:nvPr/>
        </p:nvSpPr>
        <p:spPr>
          <a:xfrm>
            <a:off x="793228" y="4289613"/>
            <a:ext cx="5048249" cy="1421992"/>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Here we are locating all rows and Specific columns age and name from the data frame df and storing in another data frame a</a:t>
            </a:r>
          </a:p>
        </p:txBody>
      </p:sp>
    </p:spTree>
    <p:extLst>
      <p:ext uri="{BB962C8B-B14F-4D97-AF65-F5344CB8AC3E}">
        <p14:creationId xmlns:p14="http://schemas.microsoft.com/office/powerpoint/2010/main" val="2982326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83674" y="156261"/>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Important attributes and methods</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583674" y="1624699"/>
            <a:ext cx="11024652" cy="4552264"/>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Below are some of the important attributes and methods of a data frame object</a:t>
            </a:r>
          </a:p>
          <a:p>
            <a:pPr marL="457200" indent="-457200" algn="just">
              <a:lnSpc>
                <a:spcPct val="150000"/>
              </a:lnSpc>
              <a:buFont typeface="+mj-lt"/>
              <a:buAutoNum type="arabicPeriod"/>
            </a:pPr>
            <a:r>
              <a:rPr lang="en-US" sz="2400" dirty="0" err="1">
                <a:latin typeface="Times New Roman" panose="02020603050405020304" pitchFamily="18" charset="0"/>
                <a:cs typeface="Times New Roman" panose="02020603050405020304" pitchFamily="18" charset="0"/>
              </a:rPr>
              <a:t>Df.index</a:t>
            </a:r>
            <a:r>
              <a:rPr lang="en-US" sz="2400" dirty="0">
                <a:latin typeface="Times New Roman" panose="02020603050405020304" pitchFamily="18" charset="0"/>
                <a:cs typeface="Times New Roman" panose="02020603050405020304" pitchFamily="18" charset="0"/>
              </a:rPr>
              <a:t> : array like row labels</a:t>
            </a:r>
          </a:p>
          <a:p>
            <a:pPr marL="457200" indent="-457200" algn="just">
              <a:lnSpc>
                <a:spcPct val="150000"/>
              </a:lnSpc>
              <a:buFont typeface="+mj-lt"/>
              <a:buAutoNum type="arabicPeriod"/>
            </a:pPr>
            <a:r>
              <a:rPr lang="en-US" sz="2400" dirty="0" err="1">
                <a:latin typeface="Times New Roman" panose="02020603050405020304" pitchFamily="18" charset="0"/>
                <a:cs typeface="Times New Roman" panose="02020603050405020304" pitchFamily="18" charset="0"/>
              </a:rPr>
              <a:t>Df.columns</a:t>
            </a:r>
            <a:r>
              <a:rPr lang="en-US" sz="2400" dirty="0">
                <a:latin typeface="Times New Roman" panose="02020603050405020304" pitchFamily="18" charset="0"/>
                <a:cs typeface="Times New Roman" panose="02020603050405020304" pitchFamily="18" charset="0"/>
              </a:rPr>
              <a:t>: array like column labels</a:t>
            </a:r>
          </a:p>
          <a:p>
            <a:pPr marL="457200" indent="-457200" algn="just">
              <a:lnSpc>
                <a:spcPct val="150000"/>
              </a:lnSpc>
              <a:buFont typeface="+mj-lt"/>
              <a:buAutoNum type="arabicPeriod"/>
            </a:pPr>
            <a:r>
              <a:rPr lang="en-US" sz="2400" dirty="0" err="1">
                <a:latin typeface="Times New Roman" panose="02020603050405020304" pitchFamily="18" charset="0"/>
                <a:cs typeface="Times New Roman" panose="02020603050405020304" pitchFamily="18" charset="0"/>
              </a:rPr>
              <a:t>Df.values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 array, data</a:t>
            </a:r>
          </a:p>
          <a:p>
            <a:pPr marL="457200" indent="-457200" algn="just">
              <a:lnSpc>
                <a:spcPct val="150000"/>
              </a:lnSpc>
              <a:buFont typeface="+mj-lt"/>
              <a:buAutoNum type="arabicPeriod"/>
            </a:pPr>
            <a:r>
              <a:rPr lang="en-US" sz="2400" dirty="0" err="1">
                <a:latin typeface="Times New Roman" panose="02020603050405020304" pitchFamily="18" charset="0"/>
                <a:cs typeface="Times New Roman" panose="02020603050405020304" pitchFamily="18" charset="0"/>
              </a:rPr>
              <a:t>Df.shape</a:t>
            </a:r>
            <a:r>
              <a:rPr lang="en-US" sz="2400" dirty="0">
                <a:latin typeface="Times New Roman" panose="02020603050405020304" pitchFamily="18" charset="0"/>
                <a:cs typeface="Times New Roman" panose="02020603050405020304" pitchFamily="18" charset="0"/>
              </a:rPr>
              <a:t> : (no of rows, no of cols)</a:t>
            </a:r>
          </a:p>
          <a:p>
            <a:pPr marL="457200" indent="-457200" algn="just">
              <a:lnSpc>
                <a:spcPct val="150000"/>
              </a:lnSpc>
              <a:buFont typeface="+mj-lt"/>
              <a:buAutoNum type="arabicPeriod"/>
            </a:pPr>
            <a:r>
              <a:rPr lang="en-US" sz="2400" dirty="0" err="1">
                <a:latin typeface="Times New Roman" panose="02020603050405020304" pitchFamily="18" charset="0"/>
                <a:cs typeface="Times New Roman" panose="02020603050405020304" pitchFamily="18" charset="0"/>
              </a:rPr>
              <a:t>len</a:t>
            </a:r>
            <a:r>
              <a:rPr lang="en-US" sz="2400" dirty="0">
                <a:latin typeface="Times New Roman" panose="02020603050405020304" pitchFamily="18" charset="0"/>
                <a:cs typeface="Times New Roman" panose="02020603050405020304" pitchFamily="18" charset="0"/>
              </a:rPr>
              <a:t>(df) : number of rows</a:t>
            </a:r>
          </a:p>
        </p:txBody>
      </p:sp>
      <p:sp>
        <p:nvSpPr>
          <p:cNvPr id="4" name="TextBox 3">
            <a:extLst>
              <a:ext uri="{FF2B5EF4-FFF2-40B4-BE49-F238E27FC236}">
                <a16:creationId xmlns:a16="http://schemas.microsoft.com/office/drawing/2014/main" id="{F47D9555-9EE1-41BD-A4C1-2042EFED3ECE}"/>
              </a:ext>
            </a:extLst>
          </p:cNvPr>
          <p:cNvSpPr txBox="1"/>
          <p:nvPr/>
        </p:nvSpPr>
        <p:spPr>
          <a:xfrm>
            <a:off x="6334125" y="2340201"/>
            <a:ext cx="5057775" cy="2893100"/>
          </a:xfrm>
          <a:prstGeom prst="rect">
            <a:avLst/>
          </a:prstGeom>
          <a:noFill/>
        </p:spPr>
        <p:txBody>
          <a:bodyPr wrap="square" rtlCol="0">
            <a:spAutoFit/>
          </a:bodyPr>
          <a:lstStyle/>
          <a:p>
            <a:pPr marL="457200" indent="-457200" algn="just">
              <a:lnSpc>
                <a:spcPct val="150000"/>
              </a:lnSpc>
              <a:spcBef>
                <a:spcPts val="600"/>
              </a:spcBef>
              <a:buFont typeface="+mj-lt"/>
              <a:buAutoNum type="arabicPeriod" startAt="6"/>
            </a:pPr>
            <a:r>
              <a:rPr lang="en-US" sz="2400" dirty="0" err="1">
                <a:latin typeface="Times New Roman" panose="02020603050405020304" pitchFamily="18" charset="0"/>
                <a:cs typeface="Times New Roman" panose="02020603050405020304" pitchFamily="18" charset="0"/>
              </a:rPr>
              <a:t>df.head</a:t>
            </a:r>
            <a:r>
              <a:rPr lang="en-US" sz="2400" dirty="0">
                <a:latin typeface="Times New Roman" panose="02020603050405020304" pitchFamily="18" charset="0"/>
                <a:cs typeface="Times New Roman" panose="02020603050405020304" pitchFamily="18" charset="0"/>
              </a:rPr>
              <a:t>(x) : x number of first rows</a:t>
            </a:r>
          </a:p>
          <a:p>
            <a:pPr marL="457200" indent="-457200" algn="just">
              <a:lnSpc>
                <a:spcPct val="150000"/>
              </a:lnSpc>
              <a:spcBef>
                <a:spcPts val="600"/>
              </a:spcBef>
              <a:buFont typeface="+mj-lt"/>
              <a:buAutoNum type="arabicPeriod" startAt="6"/>
            </a:pPr>
            <a:r>
              <a:rPr lang="en-US" sz="2400" dirty="0" err="1">
                <a:latin typeface="Times New Roman" panose="02020603050405020304" pitchFamily="18" charset="0"/>
                <a:cs typeface="Times New Roman" panose="02020603050405020304" pitchFamily="18" charset="0"/>
              </a:rPr>
              <a:t>df.tail</a:t>
            </a:r>
            <a:r>
              <a:rPr lang="en-US" sz="2400" dirty="0">
                <a:latin typeface="Times New Roman" panose="02020603050405020304" pitchFamily="18" charset="0"/>
                <a:cs typeface="Times New Roman" panose="02020603050405020304" pitchFamily="18" charset="0"/>
              </a:rPr>
              <a:t>(y) : y number of last rows</a:t>
            </a:r>
          </a:p>
          <a:p>
            <a:pPr marL="457200" indent="-457200" algn="just">
              <a:lnSpc>
                <a:spcPct val="150000"/>
              </a:lnSpc>
              <a:spcBef>
                <a:spcPts val="600"/>
              </a:spcBef>
              <a:buFont typeface="+mj-lt"/>
              <a:buAutoNum type="arabicPeriod" startAt="6"/>
            </a:pPr>
            <a:r>
              <a:rPr lang="en-US" sz="2400" dirty="0" err="1">
                <a:latin typeface="Times New Roman" panose="02020603050405020304" pitchFamily="18" charset="0"/>
                <a:cs typeface="Times New Roman" panose="02020603050405020304" pitchFamily="18" charset="0"/>
              </a:rPr>
              <a:t>Df.describe</a:t>
            </a:r>
            <a:r>
              <a:rPr lang="en-US" sz="2400" dirty="0">
                <a:latin typeface="Times New Roman" panose="02020603050405020304" pitchFamily="18" charset="0"/>
                <a:cs typeface="Times New Roman" panose="02020603050405020304" pitchFamily="18" charset="0"/>
              </a:rPr>
              <a:t>() : Summary stats</a:t>
            </a:r>
          </a:p>
          <a:p>
            <a:pPr marL="457200" indent="-457200" algn="just">
              <a:lnSpc>
                <a:spcPct val="150000"/>
              </a:lnSpc>
              <a:spcBef>
                <a:spcPts val="600"/>
              </a:spcBef>
              <a:buFont typeface="+mj-lt"/>
              <a:buAutoNum type="arabicPeriod" startAt="6"/>
            </a:pPr>
            <a:r>
              <a:rPr lang="en-US" sz="2400" dirty="0">
                <a:latin typeface="Times New Roman" panose="02020603050405020304" pitchFamily="18" charset="0"/>
                <a:cs typeface="Times New Roman" panose="02020603050405020304" pitchFamily="18" charset="0"/>
              </a:rPr>
              <a:t>Df.info() : Memory usage</a:t>
            </a:r>
          </a:p>
          <a:p>
            <a:pPr>
              <a:spcBef>
                <a:spcPts val="600"/>
              </a:spcBef>
            </a:pPr>
            <a:endParaRPr lang="en-US" dirty="0"/>
          </a:p>
        </p:txBody>
      </p:sp>
    </p:spTree>
    <p:extLst>
      <p:ext uri="{BB962C8B-B14F-4D97-AF65-F5344CB8AC3E}">
        <p14:creationId xmlns:p14="http://schemas.microsoft.com/office/powerpoint/2010/main" val="1365312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581B4-366C-4456-BAAB-7ADDC815FF44}"/>
              </a:ext>
            </a:extLst>
          </p:cNvPr>
          <p:cNvSpPr>
            <a:spLocks noGrp="1"/>
          </p:cNvSpPr>
          <p:nvPr>
            <p:ph type="title"/>
          </p:nvPr>
        </p:nvSpPr>
        <p:spPr>
          <a:xfrm>
            <a:off x="190500" y="174626"/>
            <a:ext cx="11696700" cy="958850"/>
          </a:xfrm>
        </p:spPr>
        <p:txBody>
          <a:bodyPr/>
          <a:lstStyle/>
          <a:p>
            <a:r>
              <a:rPr lang="en-US" sz="4000" b="1" dirty="0">
                <a:latin typeface="Times New Roman" panose="02020603050405020304" pitchFamily="18" charset="0"/>
                <a:cs typeface="Times New Roman" panose="02020603050405020304" pitchFamily="18" charset="0"/>
              </a:rPr>
              <a:t>Course outline</a:t>
            </a:r>
          </a:p>
        </p:txBody>
      </p:sp>
      <p:sp>
        <p:nvSpPr>
          <p:cNvPr id="3" name="Content Placeholder 2">
            <a:extLst>
              <a:ext uri="{FF2B5EF4-FFF2-40B4-BE49-F238E27FC236}">
                <a16:creationId xmlns:a16="http://schemas.microsoft.com/office/drawing/2014/main" id="{6186203D-6353-4A26-BC92-9B52EA7A12B6}"/>
              </a:ext>
            </a:extLst>
          </p:cNvPr>
          <p:cNvSpPr>
            <a:spLocks noGrp="1"/>
          </p:cNvSpPr>
          <p:nvPr>
            <p:ph idx="1"/>
          </p:nvPr>
        </p:nvSpPr>
        <p:spPr>
          <a:xfrm>
            <a:off x="127126" y="1448302"/>
            <a:ext cx="11633326" cy="4843855"/>
          </a:xfrm>
        </p:spPr>
        <p:txBody>
          <a:bodyPr/>
          <a:lstStyle/>
          <a:p>
            <a:r>
              <a:rPr lang="en-US" sz="2400" dirty="0">
                <a:latin typeface="Times New Roman" panose="02020603050405020304" pitchFamily="18" charset="0"/>
                <a:cs typeface="Times New Roman" panose="02020603050405020304" pitchFamily="18" charset="0"/>
              </a:rPr>
              <a:t>Evaluate vectors, matrices, and arrays in Python (Module: </a:t>
            </a:r>
            <a:r>
              <a:rPr lang="en-US" sz="2400"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Use Python modules to work with vectors</a:t>
            </a:r>
          </a:p>
          <a:p>
            <a:pPr lvl="1"/>
            <a:r>
              <a:rPr lang="en-US" sz="2000" dirty="0">
                <a:latin typeface="Times New Roman" panose="02020603050405020304" pitchFamily="18" charset="0"/>
                <a:cs typeface="Times New Roman" panose="02020603050405020304" pitchFamily="18" charset="0"/>
              </a:rPr>
              <a:t>Use Python modules to work with matrices</a:t>
            </a:r>
          </a:p>
          <a:p>
            <a:pPr lvl="1"/>
            <a:r>
              <a:rPr lang="en-US" sz="2000" dirty="0">
                <a:latin typeface="Times New Roman" panose="02020603050405020304" pitchFamily="18" charset="0"/>
                <a:cs typeface="Times New Roman" panose="02020603050405020304" pitchFamily="18" charset="0"/>
              </a:rPr>
              <a:t>Use Python modules to interact with elements of matrices</a:t>
            </a:r>
          </a:p>
          <a:p>
            <a:pPr lvl="1"/>
            <a:r>
              <a:rPr lang="en-US" sz="2000" dirty="0">
                <a:latin typeface="Times New Roman" panose="02020603050405020304" pitchFamily="18" charset="0"/>
                <a:cs typeface="Times New Roman" panose="02020603050405020304" pitchFamily="18" charset="0"/>
              </a:rPr>
              <a:t>Use Python modules to interact with elements of arrays</a:t>
            </a:r>
          </a:p>
          <a:p>
            <a:pPr lvl="1"/>
            <a:r>
              <a:rPr lang="en-US" sz="2000" dirty="0">
                <a:latin typeface="Times New Roman" panose="02020603050405020304" pitchFamily="18" charset="0"/>
                <a:cs typeface="Times New Roman" panose="02020603050405020304" pitchFamily="18" charset="0"/>
              </a:rPr>
              <a:t>Use Python modules to reshape arrays</a:t>
            </a:r>
          </a:p>
        </p:txBody>
      </p:sp>
    </p:spTree>
    <p:extLst>
      <p:ext uri="{BB962C8B-B14F-4D97-AF65-F5344CB8AC3E}">
        <p14:creationId xmlns:p14="http://schemas.microsoft.com/office/powerpoint/2010/main" val="2525246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93199" y="32305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Manipulating Data Frames - Columns</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695325" y="1800225"/>
            <a:ext cx="5972175" cy="4662488"/>
          </a:xfrm>
        </p:spPr>
        <p:txBody>
          <a:bodyPr>
            <a:normAutofit/>
          </a:bodyPr>
          <a:lstStyle/>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Renaming columns:</a:t>
            </a:r>
          </a:p>
          <a:p>
            <a:pPr lvl="1" algn="just">
              <a:lnSpc>
                <a:spcPct val="150000"/>
              </a:lnSpc>
            </a:pPr>
            <a:r>
              <a:rPr lang="en-US" sz="2000" dirty="0">
                <a:latin typeface="Times New Roman" panose="02020603050405020304" pitchFamily="18" charset="0"/>
                <a:cs typeface="Times New Roman" panose="02020603050405020304" pitchFamily="18" charset="0"/>
              </a:rPr>
              <a:t>Df.rename(columns = {old_name : new_name})</a:t>
            </a:r>
          </a:p>
        </p:txBody>
      </p:sp>
      <p:pic>
        <p:nvPicPr>
          <p:cNvPr id="5" name="Picture 4">
            <a:extLst>
              <a:ext uri="{FF2B5EF4-FFF2-40B4-BE49-F238E27FC236}">
                <a16:creationId xmlns:a16="http://schemas.microsoft.com/office/drawing/2014/main" id="{10C69E92-53A1-4FC0-976C-ED11E2AF5ADF}"/>
              </a:ext>
            </a:extLst>
          </p:cNvPr>
          <p:cNvPicPr>
            <a:picLocks noChangeAspect="1"/>
          </p:cNvPicPr>
          <p:nvPr/>
        </p:nvPicPr>
        <p:blipFill>
          <a:blip r:embed="rId2"/>
          <a:stretch>
            <a:fillRect/>
          </a:stretch>
        </p:blipFill>
        <p:spPr>
          <a:xfrm>
            <a:off x="695325" y="3429000"/>
            <a:ext cx="5660242" cy="2328252"/>
          </a:xfrm>
          <a:prstGeom prst="rect">
            <a:avLst/>
          </a:prstGeom>
        </p:spPr>
      </p:pic>
      <p:pic>
        <p:nvPicPr>
          <p:cNvPr id="7" name="Picture 6">
            <a:extLst>
              <a:ext uri="{FF2B5EF4-FFF2-40B4-BE49-F238E27FC236}">
                <a16:creationId xmlns:a16="http://schemas.microsoft.com/office/drawing/2014/main" id="{32198F1F-E42F-47CA-93C6-8ECCB9545861}"/>
              </a:ext>
            </a:extLst>
          </p:cNvPr>
          <p:cNvPicPr>
            <a:picLocks noChangeAspect="1"/>
          </p:cNvPicPr>
          <p:nvPr/>
        </p:nvPicPr>
        <p:blipFill>
          <a:blip r:embed="rId3"/>
          <a:stretch>
            <a:fillRect/>
          </a:stretch>
        </p:blipFill>
        <p:spPr>
          <a:xfrm>
            <a:off x="7464358" y="3393139"/>
            <a:ext cx="3851342" cy="2399974"/>
          </a:xfrm>
          <a:prstGeom prst="rect">
            <a:avLst/>
          </a:prstGeom>
        </p:spPr>
      </p:pic>
      <p:sp>
        <p:nvSpPr>
          <p:cNvPr id="9" name="TextBox 8">
            <a:extLst>
              <a:ext uri="{FF2B5EF4-FFF2-40B4-BE49-F238E27FC236}">
                <a16:creationId xmlns:a16="http://schemas.microsoft.com/office/drawing/2014/main" id="{CF800047-54C2-4375-B928-9C16ED5C1076}"/>
              </a:ext>
            </a:extLst>
          </p:cNvPr>
          <p:cNvSpPr txBox="1"/>
          <p:nvPr/>
        </p:nvSpPr>
        <p:spPr>
          <a:xfrm>
            <a:off x="7096125" y="1800225"/>
            <a:ext cx="4324350" cy="1052660"/>
          </a:xfrm>
          <a:prstGeom prst="rect">
            <a:avLst/>
          </a:prstGeom>
          <a:noFill/>
        </p:spPr>
        <p:txBody>
          <a:bodyPr wrap="square">
            <a:spAutoFit/>
          </a:bodyPr>
          <a:lstStyle/>
          <a:p>
            <a:pPr marL="457200" indent="-457200" algn="just">
              <a:lnSpc>
                <a:spcPct val="150000"/>
              </a:lnSpc>
              <a:buFont typeface="+mj-lt"/>
              <a:buAutoNum type="arabicPeriod" startAt="2"/>
            </a:pPr>
            <a:r>
              <a:rPr lang="en-US" sz="2400" dirty="0">
                <a:latin typeface="Times New Roman" panose="02020603050405020304" pitchFamily="18" charset="0"/>
                <a:cs typeface="Times New Roman" panose="02020603050405020304" pitchFamily="18" charset="0"/>
              </a:rPr>
              <a:t>Drop Columns:</a:t>
            </a:r>
          </a:p>
          <a:p>
            <a:pPr lvl="1" algn="just">
              <a:lnSpc>
                <a:spcPct val="150000"/>
              </a:lnSpc>
            </a:pPr>
            <a:r>
              <a:rPr lang="en-US" sz="2000" dirty="0" err="1">
                <a:latin typeface="Times New Roman" panose="02020603050405020304" pitchFamily="18" charset="0"/>
                <a:cs typeface="Times New Roman" panose="02020603050405020304" pitchFamily="18" charset="0"/>
              </a:rPr>
              <a:t>Df.drop</a:t>
            </a:r>
            <a:r>
              <a:rPr lang="en-US" sz="2000" dirty="0">
                <a:latin typeface="Times New Roman" panose="02020603050405020304" pitchFamily="18" charset="0"/>
                <a:cs typeface="Times New Roman" panose="02020603050405020304" pitchFamily="18" charset="0"/>
              </a:rPr>
              <a:t>(names, axis = ‘columns’)</a:t>
            </a:r>
          </a:p>
        </p:txBody>
      </p:sp>
    </p:spTree>
    <p:extLst>
      <p:ext uri="{BB962C8B-B14F-4D97-AF65-F5344CB8AC3E}">
        <p14:creationId xmlns:p14="http://schemas.microsoft.com/office/powerpoint/2010/main" val="2159541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93199" y="32305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Manipulating Data Frames - Index</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695325" y="1800225"/>
            <a:ext cx="5972175" cy="4662488"/>
          </a:xfrm>
        </p:spPr>
        <p:txBody>
          <a:bodyPr>
            <a:normAutofit/>
          </a:bodyPr>
          <a:lstStyle/>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Renaming index labels:</a:t>
            </a:r>
          </a:p>
          <a:p>
            <a:pPr lvl="1" algn="just">
              <a:lnSpc>
                <a:spcPct val="150000"/>
              </a:lnSpc>
            </a:pPr>
            <a:r>
              <a:rPr lang="en-US" sz="2000" dirty="0">
                <a:latin typeface="Times New Roman" panose="02020603050405020304" pitchFamily="18" charset="0"/>
                <a:cs typeface="Times New Roman" panose="02020603050405020304" pitchFamily="18" charset="0"/>
              </a:rPr>
              <a:t>Df.rename(index = {old_label : </a:t>
            </a:r>
            <a:r>
              <a:rPr lang="en-US" sz="2000" dirty="0" err="1">
                <a:latin typeface="Times New Roman" panose="02020603050405020304" pitchFamily="18" charset="0"/>
                <a:cs typeface="Times New Roman" panose="02020603050405020304" pitchFamily="18" charset="0"/>
              </a:rPr>
              <a:t>new_label</a:t>
            </a:r>
            <a:r>
              <a:rPr lang="en-US" sz="2000"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CF800047-54C2-4375-B928-9C16ED5C1076}"/>
              </a:ext>
            </a:extLst>
          </p:cNvPr>
          <p:cNvSpPr txBox="1"/>
          <p:nvPr/>
        </p:nvSpPr>
        <p:spPr>
          <a:xfrm>
            <a:off x="7096125" y="1800225"/>
            <a:ext cx="4324350" cy="1052660"/>
          </a:xfrm>
          <a:prstGeom prst="rect">
            <a:avLst/>
          </a:prstGeom>
          <a:noFill/>
        </p:spPr>
        <p:txBody>
          <a:bodyPr wrap="square">
            <a:spAutoFit/>
          </a:bodyPr>
          <a:lstStyle/>
          <a:p>
            <a:pPr marL="457200" indent="-457200" algn="just">
              <a:lnSpc>
                <a:spcPct val="150000"/>
              </a:lnSpc>
              <a:buFont typeface="+mj-lt"/>
              <a:buAutoNum type="arabicPeriod" startAt="2"/>
            </a:pPr>
            <a:r>
              <a:rPr lang="en-US" sz="2400" dirty="0">
                <a:latin typeface="Times New Roman" panose="02020603050405020304" pitchFamily="18" charset="0"/>
                <a:cs typeface="Times New Roman" panose="02020603050405020304" pitchFamily="18" charset="0"/>
              </a:rPr>
              <a:t>sort index labels:</a:t>
            </a:r>
          </a:p>
          <a:p>
            <a:pPr lvl="1" algn="just">
              <a:lnSpc>
                <a:spcPct val="150000"/>
              </a:lnSpc>
            </a:pPr>
            <a:r>
              <a:rPr lang="en-US" sz="2000" dirty="0" err="1">
                <a:latin typeface="Times New Roman" panose="02020603050405020304" pitchFamily="18" charset="0"/>
                <a:cs typeface="Times New Roman" panose="02020603050405020304" pitchFamily="18" charset="0"/>
              </a:rPr>
              <a:t>Df.sort_index</a:t>
            </a:r>
            <a:r>
              <a:rPr lang="en-US" sz="2000"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776F287A-294F-4655-B1D8-182688976CEF}"/>
              </a:ext>
            </a:extLst>
          </p:cNvPr>
          <p:cNvPicPr>
            <a:picLocks noChangeAspect="1"/>
          </p:cNvPicPr>
          <p:nvPr/>
        </p:nvPicPr>
        <p:blipFill>
          <a:blip r:embed="rId2"/>
          <a:stretch>
            <a:fillRect/>
          </a:stretch>
        </p:blipFill>
        <p:spPr>
          <a:xfrm>
            <a:off x="876300" y="3429000"/>
            <a:ext cx="5095875" cy="2370398"/>
          </a:xfrm>
          <a:prstGeom prst="rect">
            <a:avLst/>
          </a:prstGeom>
        </p:spPr>
      </p:pic>
      <p:pic>
        <p:nvPicPr>
          <p:cNvPr id="10" name="Picture 9">
            <a:extLst>
              <a:ext uri="{FF2B5EF4-FFF2-40B4-BE49-F238E27FC236}">
                <a16:creationId xmlns:a16="http://schemas.microsoft.com/office/drawing/2014/main" id="{D732CD76-4627-4A86-9E83-D81F537B1873}"/>
              </a:ext>
            </a:extLst>
          </p:cNvPr>
          <p:cNvPicPr>
            <a:picLocks noChangeAspect="1"/>
          </p:cNvPicPr>
          <p:nvPr/>
        </p:nvPicPr>
        <p:blipFill>
          <a:blip r:embed="rId3"/>
          <a:stretch>
            <a:fillRect/>
          </a:stretch>
        </p:blipFill>
        <p:spPr>
          <a:xfrm>
            <a:off x="7381875" y="3295650"/>
            <a:ext cx="3133725" cy="2628966"/>
          </a:xfrm>
          <a:prstGeom prst="rect">
            <a:avLst/>
          </a:prstGeom>
        </p:spPr>
      </p:pic>
    </p:spTree>
    <p:extLst>
      <p:ext uri="{BB962C8B-B14F-4D97-AF65-F5344CB8AC3E}">
        <p14:creationId xmlns:p14="http://schemas.microsoft.com/office/powerpoint/2010/main" val="2812493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64820" y="261428"/>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Importing CSV files with Pandas</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734503" y="1614020"/>
            <a:ext cx="10515600" cy="4739646"/>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read_csv() function returns the data present in csv file as a dataframe</a:t>
            </a:r>
          </a:p>
          <a:p>
            <a:pPr algn="just">
              <a:lnSpc>
                <a:spcPct val="150000"/>
              </a:lnSpc>
            </a:pPr>
            <a:r>
              <a:rPr lang="en-US" sz="2400" dirty="0">
                <a:latin typeface="Times New Roman" panose="02020603050405020304" pitchFamily="18" charset="0"/>
                <a:cs typeface="Times New Roman" panose="02020603050405020304" pitchFamily="18" charset="0"/>
              </a:rPr>
              <a:t>Filename is passed into the read_csv() function</a:t>
            </a:r>
          </a:p>
          <a:p>
            <a:pPr algn="just">
              <a:lnSpc>
                <a:spcPct val="150000"/>
              </a:lnSpc>
            </a:pPr>
            <a:r>
              <a:rPr lang="en-US" sz="2400" dirty="0">
                <a:latin typeface="Times New Roman" panose="02020603050405020304" pitchFamily="18" charset="0"/>
                <a:cs typeface="Times New Roman" panose="02020603050405020304" pitchFamily="18" charset="0"/>
              </a:rPr>
              <a:t>Instead of file name an URL can also be passed</a:t>
            </a:r>
          </a:p>
          <a:p>
            <a:pPr algn="just">
              <a:lnSpc>
                <a:spcPct val="150000"/>
              </a:lnSpc>
            </a:pPr>
            <a:r>
              <a:rPr lang="en-US" sz="2400" dirty="0">
                <a:latin typeface="Times New Roman" panose="02020603050405020304" pitchFamily="18" charset="0"/>
                <a:cs typeface="Times New Roman" panose="02020603050405020304" pitchFamily="18" charset="0"/>
              </a:rPr>
              <a:t>URL consisting the file </a:t>
            </a:r>
          </a:p>
          <a:p>
            <a:pPr algn="just">
              <a:lnSpc>
                <a:spcPct val="150000"/>
              </a:lnSpc>
            </a:pPr>
            <a:r>
              <a:rPr lang="en-US" sz="2400" dirty="0">
                <a:latin typeface="Times New Roman" panose="02020603050405020304" pitchFamily="18" charset="0"/>
                <a:cs typeface="Times New Roman" panose="02020603050405020304" pitchFamily="18" charset="0"/>
              </a:rPr>
              <a:t>Other parameters are set to default</a:t>
            </a:r>
          </a:p>
          <a:p>
            <a:pPr algn="just">
              <a:lnSpc>
                <a:spcPct val="150000"/>
              </a:lnSpc>
            </a:pPr>
            <a:r>
              <a:rPr lang="en-US" sz="2400" dirty="0">
                <a:latin typeface="Times New Roman" panose="02020603050405020304" pitchFamily="18" charset="0"/>
                <a:cs typeface="Times New Roman" panose="02020603050405020304" pitchFamily="18" charset="0"/>
              </a:rPr>
              <a:t>Df is a data frame and data gets stored in it</a:t>
            </a:r>
          </a:p>
          <a:p>
            <a:pPr algn="just">
              <a:lnSpc>
                <a:spcPct val="150000"/>
              </a:lnSpc>
            </a:pPr>
            <a:r>
              <a:rPr lang="en-US" sz="2400" dirty="0" err="1">
                <a:latin typeface="Times New Roman" panose="02020603050405020304" pitchFamily="18" charset="0"/>
                <a:cs typeface="Times New Roman" panose="02020603050405020304" pitchFamily="18" charset="0"/>
              </a:rPr>
              <a:t>Df.head</a:t>
            </a:r>
            <a:r>
              <a:rPr lang="en-US" sz="2400" dirty="0">
                <a:latin typeface="Times New Roman" panose="02020603050405020304" pitchFamily="18" charset="0"/>
                <a:cs typeface="Times New Roman" panose="02020603050405020304" pitchFamily="18" charset="0"/>
              </a:rPr>
              <a:t>() displays the first 5 rows</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A35283E-3E8E-43B5-BDA2-CCE2BC68C7C7}"/>
              </a:ext>
            </a:extLst>
          </p:cNvPr>
          <p:cNvPicPr>
            <a:picLocks noChangeAspect="1"/>
          </p:cNvPicPr>
          <p:nvPr/>
        </p:nvPicPr>
        <p:blipFill>
          <a:blip r:embed="rId2"/>
          <a:stretch>
            <a:fillRect/>
          </a:stretch>
        </p:blipFill>
        <p:spPr>
          <a:xfrm>
            <a:off x="7124748" y="2291632"/>
            <a:ext cx="4333875" cy="3657600"/>
          </a:xfrm>
          <a:prstGeom prst="rect">
            <a:avLst/>
          </a:prstGeom>
        </p:spPr>
      </p:pic>
    </p:spTree>
    <p:extLst>
      <p:ext uri="{BB962C8B-B14F-4D97-AF65-F5344CB8AC3E}">
        <p14:creationId xmlns:p14="http://schemas.microsoft.com/office/powerpoint/2010/main" val="3518414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64820" y="186012"/>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Importing CSV files with Pandas</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725075" y="5346425"/>
            <a:ext cx="10605943" cy="1101508"/>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importing data from csv file with separator as ‘,’ and no header with subset of first 3 columns and default indices.</a:t>
            </a:r>
          </a:p>
        </p:txBody>
      </p:sp>
      <p:pic>
        <p:nvPicPr>
          <p:cNvPr id="5" name="Picture 4">
            <a:extLst>
              <a:ext uri="{FF2B5EF4-FFF2-40B4-BE49-F238E27FC236}">
                <a16:creationId xmlns:a16="http://schemas.microsoft.com/office/drawing/2014/main" id="{8EB2F15F-58EF-44D6-A8DC-9EF339D6F337}"/>
              </a:ext>
            </a:extLst>
          </p:cNvPr>
          <p:cNvPicPr>
            <a:picLocks noChangeAspect="1"/>
          </p:cNvPicPr>
          <p:nvPr/>
        </p:nvPicPr>
        <p:blipFill>
          <a:blip r:embed="rId2"/>
          <a:stretch>
            <a:fillRect/>
          </a:stretch>
        </p:blipFill>
        <p:spPr>
          <a:xfrm>
            <a:off x="2933700" y="1511575"/>
            <a:ext cx="6324600" cy="3562350"/>
          </a:xfrm>
          <a:prstGeom prst="rect">
            <a:avLst/>
          </a:prstGeom>
        </p:spPr>
      </p:pic>
    </p:spTree>
    <p:extLst>
      <p:ext uri="{BB962C8B-B14F-4D97-AF65-F5344CB8AC3E}">
        <p14:creationId xmlns:p14="http://schemas.microsoft.com/office/powerpoint/2010/main" val="1973627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64820" y="261428"/>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Importing JSON files with Pandas</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734503" y="1614020"/>
            <a:ext cx="10515600" cy="4739646"/>
          </a:xfrm>
        </p:spPr>
        <p:txBody>
          <a:bodyPr>
            <a:noAutofit/>
          </a:bodyPr>
          <a:lstStyle/>
          <a:p>
            <a:pPr algn="just">
              <a:lnSpc>
                <a:spcPct val="150000"/>
              </a:lnSpc>
            </a:pPr>
            <a:r>
              <a:rPr lang="en-US" sz="2400" dirty="0" err="1">
                <a:latin typeface="Times New Roman" panose="02020603050405020304" pitchFamily="18" charset="0"/>
                <a:cs typeface="Times New Roman" panose="02020603050405020304" pitchFamily="18" charset="0"/>
              </a:rPr>
              <a:t>read_json</a:t>
            </a:r>
            <a:r>
              <a:rPr lang="en-US" sz="2400" dirty="0">
                <a:latin typeface="Times New Roman" panose="02020603050405020304" pitchFamily="18" charset="0"/>
                <a:cs typeface="Times New Roman" panose="02020603050405020304" pitchFamily="18" charset="0"/>
              </a:rPr>
              <a:t>() function returns the data present in json file as a dataframe</a:t>
            </a:r>
          </a:p>
          <a:p>
            <a:pPr algn="just">
              <a:lnSpc>
                <a:spcPct val="150000"/>
              </a:lnSpc>
            </a:pPr>
            <a:r>
              <a:rPr lang="en-US" sz="2400" dirty="0">
                <a:latin typeface="Times New Roman" panose="02020603050405020304" pitchFamily="18" charset="0"/>
                <a:cs typeface="Times New Roman" panose="02020603050405020304" pitchFamily="18" charset="0"/>
              </a:rPr>
              <a:t>Filename is passed into the </a:t>
            </a:r>
            <a:r>
              <a:rPr lang="en-US" sz="2400" dirty="0" err="1">
                <a:latin typeface="Times New Roman" panose="02020603050405020304" pitchFamily="18" charset="0"/>
                <a:cs typeface="Times New Roman" panose="02020603050405020304" pitchFamily="18" charset="0"/>
              </a:rPr>
              <a:t>read_json</a:t>
            </a:r>
            <a:r>
              <a:rPr lang="en-US" sz="2400" dirty="0">
                <a:latin typeface="Times New Roman" panose="02020603050405020304" pitchFamily="18" charset="0"/>
                <a:cs typeface="Times New Roman" panose="02020603050405020304" pitchFamily="18" charset="0"/>
              </a:rPr>
              <a:t>() function</a:t>
            </a:r>
          </a:p>
          <a:p>
            <a:pPr algn="just">
              <a:lnSpc>
                <a:spcPct val="150000"/>
              </a:lnSpc>
            </a:pPr>
            <a:r>
              <a:rPr lang="en-US" sz="2400" dirty="0">
                <a:latin typeface="Times New Roman" panose="02020603050405020304" pitchFamily="18" charset="0"/>
                <a:cs typeface="Times New Roman" panose="02020603050405020304" pitchFamily="18" charset="0"/>
              </a:rPr>
              <a:t>Instead of file name an URL can also be passed</a:t>
            </a:r>
          </a:p>
          <a:p>
            <a:pPr algn="just">
              <a:lnSpc>
                <a:spcPct val="150000"/>
              </a:lnSpc>
            </a:pPr>
            <a:r>
              <a:rPr lang="en-US" sz="2400" dirty="0">
                <a:latin typeface="Times New Roman" panose="02020603050405020304" pitchFamily="18" charset="0"/>
                <a:cs typeface="Times New Roman" panose="02020603050405020304" pitchFamily="18" charset="0"/>
              </a:rPr>
              <a:t>Other parameters are optional and set to defaults</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EE91416-67D6-4FF4-83C9-AE0CA7E77646}"/>
              </a:ext>
            </a:extLst>
          </p:cNvPr>
          <p:cNvPicPr>
            <a:picLocks noChangeAspect="1"/>
          </p:cNvPicPr>
          <p:nvPr/>
        </p:nvPicPr>
        <p:blipFill>
          <a:blip r:embed="rId2"/>
          <a:stretch>
            <a:fillRect/>
          </a:stretch>
        </p:blipFill>
        <p:spPr>
          <a:xfrm>
            <a:off x="1800759" y="4534295"/>
            <a:ext cx="4502830" cy="1722914"/>
          </a:xfrm>
          <a:prstGeom prst="rect">
            <a:avLst/>
          </a:prstGeom>
        </p:spPr>
      </p:pic>
      <p:pic>
        <p:nvPicPr>
          <p:cNvPr id="8" name="Picture 7">
            <a:extLst>
              <a:ext uri="{FF2B5EF4-FFF2-40B4-BE49-F238E27FC236}">
                <a16:creationId xmlns:a16="http://schemas.microsoft.com/office/drawing/2014/main" id="{404A8975-F77B-4394-91D6-586FC4589691}"/>
              </a:ext>
            </a:extLst>
          </p:cNvPr>
          <p:cNvPicPr>
            <a:picLocks noChangeAspect="1"/>
          </p:cNvPicPr>
          <p:nvPr/>
        </p:nvPicPr>
        <p:blipFill>
          <a:blip r:embed="rId3"/>
          <a:stretch>
            <a:fillRect/>
          </a:stretch>
        </p:blipFill>
        <p:spPr>
          <a:xfrm>
            <a:off x="7156319" y="2363869"/>
            <a:ext cx="4610100" cy="3638550"/>
          </a:xfrm>
          <a:prstGeom prst="rect">
            <a:avLst/>
          </a:prstGeom>
        </p:spPr>
      </p:pic>
    </p:spTree>
    <p:extLst>
      <p:ext uri="{BB962C8B-B14F-4D97-AF65-F5344CB8AC3E}">
        <p14:creationId xmlns:p14="http://schemas.microsoft.com/office/powerpoint/2010/main" val="898255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64820" y="261428"/>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Generating Random Data with Pandas</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734503" y="1614020"/>
            <a:ext cx="5361497" cy="4739646"/>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Pandas data frame can be used to convert the data which is randomly generated using </a:t>
            </a:r>
            <a:r>
              <a:rPr lang="en-US" sz="2400"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 library random module</a:t>
            </a:r>
          </a:p>
          <a:p>
            <a:pPr algn="just">
              <a:lnSpc>
                <a:spcPct val="150000"/>
              </a:lnSpc>
            </a:pPr>
            <a:r>
              <a:rPr lang="en-US" sz="2400" dirty="0">
                <a:latin typeface="Times New Roman" panose="02020603050405020304" pitchFamily="18" charset="0"/>
                <a:cs typeface="Times New Roman" panose="02020603050405020304" pitchFamily="18" charset="0"/>
              </a:rPr>
              <a:t>Later the generated data stored in a pandas data frame can be converted into suitable file format and stored for further use.</a:t>
            </a:r>
          </a:p>
        </p:txBody>
      </p:sp>
      <p:pic>
        <p:nvPicPr>
          <p:cNvPr id="6" name="Picture 5">
            <a:extLst>
              <a:ext uri="{FF2B5EF4-FFF2-40B4-BE49-F238E27FC236}">
                <a16:creationId xmlns:a16="http://schemas.microsoft.com/office/drawing/2014/main" id="{2B95728B-689F-4CFC-88C7-CCE4EBD6E67C}"/>
              </a:ext>
            </a:extLst>
          </p:cNvPr>
          <p:cNvPicPr>
            <a:picLocks noChangeAspect="1"/>
          </p:cNvPicPr>
          <p:nvPr/>
        </p:nvPicPr>
        <p:blipFill>
          <a:blip r:embed="rId2"/>
          <a:stretch>
            <a:fillRect/>
          </a:stretch>
        </p:blipFill>
        <p:spPr>
          <a:xfrm>
            <a:off x="6450633" y="1796395"/>
            <a:ext cx="5267325" cy="4000500"/>
          </a:xfrm>
          <a:prstGeom prst="rect">
            <a:avLst/>
          </a:prstGeom>
        </p:spPr>
      </p:pic>
    </p:spTree>
    <p:extLst>
      <p:ext uri="{BB962C8B-B14F-4D97-AF65-F5344CB8AC3E}">
        <p14:creationId xmlns:p14="http://schemas.microsoft.com/office/powerpoint/2010/main" val="1372372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64820" y="195439"/>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Manipulating data with Pandas</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734503" y="1463188"/>
            <a:ext cx="5361497" cy="4739646"/>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Let us take a sample CSV file which we have seen earlier.</a:t>
            </a:r>
          </a:p>
          <a:p>
            <a:pPr algn="just">
              <a:lnSpc>
                <a:spcPct val="150000"/>
              </a:lnSpc>
            </a:pPr>
            <a:r>
              <a:rPr lang="en-US" sz="2000" dirty="0">
                <a:latin typeface="Times New Roman" panose="02020603050405020304" pitchFamily="18" charset="0"/>
                <a:cs typeface="Times New Roman" panose="02020603050405020304" pitchFamily="18" charset="0"/>
              </a:rPr>
              <a:t>Load the CSV file and take data only from First name and country columns</a:t>
            </a:r>
          </a:p>
          <a:p>
            <a:pPr algn="just">
              <a:lnSpc>
                <a:spcPct val="150000"/>
              </a:lnSpc>
            </a:pPr>
            <a:r>
              <a:rPr lang="en-US" sz="2000" dirty="0">
                <a:latin typeface="Times New Roman" panose="02020603050405020304" pitchFamily="18" charset="0"/>
                <a:cs typeface="Times New Roman" panose="02020603050405020304" pitchFamily="18" charset="0"/>
              </a:rPr>
              <a:t>Then rename the columns as Name and location. </a:t>
            </a:r>
            <a:r>
              <a:rPr lang="en-US" sz="2000" dirty="0" err="1">
                <a:latin typeface="Times New Roman" panose="02020603050405020304" pitchFamily="18" charset="0"/>
                <a:cs typeface="Times New Roman" panose="02020603050405020304" pitchFamily="18" charset="0"/>
              </a:rPr>
              <a:t>Inplace</a:t>
            </a:r>
            <a:r>
              <a:rPr lang="en-US" sz="2000" dirty="0">
                <a:latin typeface="Times New Roman" panose="02020603050405020304" pitchFamily="18" charset="0"/>
                <a:cs typeface="Times New Roman" panose="02020603050405020304" pitchFamily="18" charset="0"/>
              </a:rPr>
              <a:t> = False parameter is used to specify creation of new dataframe rather than updating the used dataframe.</a:t>
            </a:r>
          </a:p>
          <a:p>
            <a:pPr algn="just">
              <a:lnSpc>
                <a:spcPct val="150000"/>
              </a:lnSpc>
            </a:pPr>
            <a:r>
              <a:rPr lang="en-US" sz="2000" dirty="0" err="1">
                <a:latin typeface="Times New Roman" panose="02020603050405020304" pitchFamily="18" charset="0"/>
                <a:cs typeface="Times New Roman" panose="02020603050405020304" pitchFamily="18" charset="0"/>
              </a:rPr>
              <a:t>To_csv</a:t>
            </a:r>
            <a:r>
              <a:rPr lang="en-US" sz="2000" dirty="0">
                <a:latin typeface="Times New Roman" panose="02020603050405020304" pitchFamily="18" charset="0"/>
                <a:cs typeface="Times New Roman" panose="02020603050405020304" pitchFamily="18" charset="0"/>
              </a:rPr>
              <a:t>() function is used to convert the data frame into csv file and store it on disk</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F1AEA6B-AF54-444D-8BB1-5358205C6CB3}"/>
              </a:ext>
            </a:extLst>
          </p:cNvPr>
          <p:cNvPicPr>
            <a:picLocks noChangeAspect="1"/>
          </p:cNvPicPr>
          <p:nvPr/>
        </p:nvPicPr>
        <p:blipFill>
          <a:blip r:embed="rId2"/>
          <a:stretch>
            <a:fillRect/>
          </a:stretch>
        </p:blipFill>
        <p:spPr>
          <a:xfrm>
            <a:off x="6607895" y="1690442"/>
            <a:ext cx="4933950" cy="4438650"/>
          </a:xfrm>
          <a:prstGeom prst="rect">
            <a:avLst/>
          </a:prstGeom>
        </p:spPr>
      </p:pic>
    </p:spTree>
    <p:extLst>
      <p:ext uri="{BB962C8B-B14F-4D97-AF65-F5344CB8AC3E}">
        <p14:creationId xmlns:p14="http://schemas.microsoft.com/office/powerpoint/2010/main" val="1019527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64820" y="195439"/>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Apply functions on data frames</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838200" y="1644163"/>
            <a:ext cx="10515600" cy="4739646"/>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Pandas there are built-in methods for most common statistical operations, such as mean or sum, and they apply across one-dimension at a time.</a:t>
            </a:r>
          </a:p>
          <a:p>
            <a:pPr algn="just">
              <a:lnSpc>
                <a:spcPct val="150000"/>
              </a:lnSpc>
            </a:pPr>
            <a:r>
              <a:rPr lang="en-US" sz="2400" dirty="0">
                <a:latin typeface="Times New Roman" panose="02020603050405020304" pitchFamily="18" charset="0"/>
                <a:cs typeface="Times New Roman" panose="02020603050405020304" pitchFamily="18" charset="0"/>
              </a:rPr>
              <a:t>To apply custom functions, we use one of the three methods</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do table wise – pipe ()</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Row or column wise – apply()</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Element wise – </a:t>
            </a:r>
            <a:r>
              <a:rPr lang="en-US" sz="2400" dirty="0" err="1">
                <a:latin typeface="Times New Roman" panose="02020603050405020304" pitchFamily="18" charset="0"/>
                <a:cs typeface="Times New Roman" panose="02020603050405020304" pitchFamily="18" charset="0"/>
              </a:rPr>
              <a:t>applymap</a:t>
            </a:r>
            <a:r>
              <a:rPr lang="en-US" sz="2400" dirty="0">
                <a:latin typeface="Times New Roman" panose="02020603050405020304" pitchFamily="18" charset="0"/>
                <a:cs typeface="Times New Roman" panose="02020603050405020304" pitchFamily="18" charset="0"/>
              </a:rPr>
              <a:t>()</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320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64820" y="195439"/>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Apply function to each value</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752475" y="1762052"/>
            <a:ext cx="4343400" cy="4739646"/>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Creating a data frame</a:t>
            </a:r>
          </a:p>
          <a:p>
            <a:pPr algn="just">
              <a:lnSpc>
                <a:spcPct val="150000"/>
              </a:lnSpc>
            </a:pPr>
            <a:r>
              <a:rPr lang="en-US" sz="2400" dirty="0">
                <a:latin typeface="Times New Roman" panose="02020603050405020304" pitchFamily="18" charset="0"/>
                <a:cs typeface="Times New Roman" panose="02020603050405020304" pitchFamily="18" charset="0"/>
              </a:rPr>
              <a:t>Creating a lambda function which adds 10</a:t>
            </a:r>
          </a:p>
          <a:p>
            <a:pPr algn="just">
              <a:lnSpc>
                <a:spcPct val="150000"/>
              </a:lnSpc>
            </a:pPr>
            <a:r>
              <a:rPr lang="en-US" sz="2400" dirty="0">
                <a:latin typeface="Times New Roman" panose="02020603050405020304" pitchFamily="18" charset="0"/>
                <a:cs typeface="Times New Roman" panose="02020603050405020304" pitchFamily="18" charset="0"/>
              </a:rPr>
              <a:t>Applying lambda function on each element to add a value of 10 for every element</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2592328-D20B-4286-9B05-16B1A4C85865}"/>
              </a:ext>
            </a:extLst>
          </p:cNvPr>
          <p:cNvPicPr>
            <a:picLocks noChangeAspect="1"/>
          </p:cNvPicPr>
          <p:nvPr/>
        </p:nvPicPr>
        <p:blipFill>
          <a:blip r:embed="rId2"/>
          <a:stretch>
            <a:fillRect/>
          </a:stretch>
        </p:blipFill>
        <p:spPr>
          <a:xfrm>
            <a:off x="5562174" y="1762052"/>
            <a:ext cx="5518246" cy="4187871"/>
          </a:xfrm>
          <a:prstGeom prst="rect">
            <a:avLst/>
          </a:prstGeom>
        </p:spPr>
      </p:pic>
    </p:spTree>
    <p:extLst>
      <p:ext uri="{BB962C8B-B14F-4D97-AF65-F5344CB8AC3E}">
        <p14:creationId xmlns:p14="http://schemas.microsoft.com/office/powerpoint/2010/main" val="439842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64820" y="271639"/>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Apply a function to each series</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726746" y="1730552"/>
            <a:ext cx="10515599" cy="4739646"/>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Apply series_to_* function to every column by default (across rows):</a:t>
            </a:r>
          </a:p>
          <a:p>
            <a:pPr marL="457200" indent="-457200" algn="just">
              <a:lnSpc>
                <a:spcPct val="150000"/>
              </a:lnSpc>
              <a:buFont typeface="+mj-lt"/>
              <a:buAutoNum type="arabicPeriod"/>
            </a:pPr>
            <a:r>
              <a:rPr lang="en-US" sz="2000" i="1" dirty="0">
                <a:latin typeface="Times New Roman" panose="02020603050405020304" pitchFamily="18" charset="0"/>
                <a:cs typeface="Times New Roman" panose="02020603050405020304" pitchFamily="18" charset="0"/>
              </a:rPr>
              <a:t>Df.apply(series_to_series)</a:t>
            </a:r>
            <a:r>
              <a:rPr lang="en-US" sz="2000" dirty="0">
                <a:latin typeface="Times New Roman" panose="02020603050405020304" pitchFamily="18" charset="0"/>
                <a:cs typeface="Times New Roman" panose="02020603050405020304" pitchFamily="18" charset="0"/>
              </a:rPr>
              <a:t> : returns a dataframe</a:t>
            </a:r>
          </a:p>
          <a:p>
            <a:pPr marL="457200" indent="-457200" algn="just">
              <a:lnSpc>
                <a:spcPct val="150000"/>
              </a:lnSpc>
              <a:buFont typeface="+mj-lt"/>
              <a:buAutoNum type="arabicPeriod"/>
            </a:pPr>
            <a:r>
              <a:rPr lang="en-US" sz="2000" i="1" dirty="0">
                <a:latin typeface="Times New Roman" panose="02020603050405020304" pitchFamily="18" charset="0"/>
                <a:cs typeface="Times New Roman" panose="02020603050405020304" pitchFamily="18" charset="0"/>
              </a:rPr>
              <a:t>Df.apply(series_to_value) </a:t>
            </a:r>
            <a:r>
              <a:rPr lang="en-US" sz="2000" dirty="0">
                <a:latin typeface="Times New Roman" panose="02020603050405020304" pitchFamily="18" charset="0"/>
                <a:cs typeface="Times New Roman" panose="02020603050405020304" pitchFamily="18" charset="0"/>
              </a:rPr>
              <a:t>: returns a series</a:t>
            </a:r>
          </a:p>
          <a:p>
            <a:pPr algn="just">
              <a:lnSpc>
                <a:spcPct val="150000"/>
              </a:lnSpc>
            </a:pPr>
            <a:r>
              <a:rPr lang="en-US" sz="2400" dirty="0">
                <a:latin typeface="Times New Roman" panose="02020603050405020304" pitchFamily="18" charset="0"/>
                <a:cs typeface="Times New Roman" panose="02020603050405020304" pitchFamily="18" charset="0"/>
              </a:rPr>
              <a:t>To apply the function to every row (across columns) set axis = 1</a:t>
            </a:r>
          </a:p>
          <a:p>
            <a:pPr marL="457200" indent="-457200" algn="just">
              <a:lnSpc>
                <a:spcPct val="150000"/>
              </a:lnSpc>
              <a:buFont typeface="+mj-lt"/>
              <a:buAutoNum type="arabicPeriod"/>
            </a:pPr>
            <a:r>
              <a:rPr lang="en-US" sz="2000" i="1" dirty="0">
                <a:latin typeface="Times New Roman" panose="02020603050405020304" pitchFamily="18" charset="0"/>
                <a:cs typeface="Times New Roman" panose="02020603050405020304" pitchFamily="18" charset="0"/>
              </a:rPr>
              <a:t>Df.apply(series_to_series, axis = 1)  </a:t>
            </a:r>
          </a:p>
          <a:p>
            <a:pPr algn="just">
              <a:lnSpc>
                <a:spcPct val="150000"/>
              </a:lnSpc>
            </a:pPr>
            <a:r>
              <a:rPr lang="en-US" sz="2400" dirty="0">
                <a:latin typeface="Times New Roman" panose="02020603050405020304" pitchFamily="18" charset="0"/>
                <a:cs typeface="Times New Roman" panose="02020603050405020304" pitchFamily="18" charset="0"/>
              </a:rPr>
              <a:t>Apply a function that receives dataframe and returns data frame</a:t>
            </a:r>
          </a:p>
          <a:p>
            <a:pPr marL="457200" indent="-457200" algn="just">
              <a:lnSpc>
                <a:spcPct val="150000"/>
              </a:lnSpc>
              <a:buFont typeface="+mj-lt"/>
              <a:buAutoNum type="arabicPeriod"/>
            </a:pPr>
            <a:r>
              <a:rPr lang="en-US" sz="2000" i="1" dirty="0" err="1">
                <a:latin typeface="Times New Roman" panose="02020603050405020304" pitchFamily="18" charset="0"/>
                <a:cs typeface="Times New Roman" panose="02020603050405020304" pitchFamily="18" charset="0"/>
              </a:rPr>
              <a:t>Df.pipe</a:t>
            </a:r>
            <a:r>
              <a:rPr lang="en-US" sz="2000" i="1"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df_to_df</a:t>
            </a:r>
            <a:r>
              <a:rPr lang="en-US" sz="2000" i="1" dirty="0">
                <a:latin typeface="Times New Roman" panose="02020603050405020304" pitchFamily="18" charset="0"/>
                <a:cs typeface="Times New Roman" panose="02020603050405020304" pitchFamily="18" charset="0"/>
              </a:rPr>
              <a:t>) : return data frame</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4780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DA3509-D6A2-4F5C-9664-432116F84438}"/>
              </a:ext>
            </a:extLst>
          </p:cNvPr>
          <p:cNvSpPr>
            <a:spLocks noGrp="1"/>
          </p:cNvSpPr>
          <p:nvPr>
            <p:ph type="title"/>
          </p:nvPr>
        </p:nvSpPr>
        <p:spPr>
          <a:xfrm>
            <a:off x="965200" y="540434"/>
            <a:ext cx="5130795" cy="1461778"/>
          </a:xfrm>
        </p:spPr>
        <p:txBody>
          <a:bodyPr>
            <a:normAutofit/>
          </a:bodyPr>
          <a:lstStyle/>
          <a:p>
            <a:r>
              <a:rPr lang="en-US" sz="40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9AB9D64B-B686-4DC7-B22D-A394AB13F9EF}"/>
              </a:ext>
            </a:extLst>
          </p:cNvPr>
          <p:cNvSpPr>
            <a:spLocks noGrp="1"/>
          </p:cNvSpPr>
          <p:nvPr>
            <p:ph idx="1"/>
          </p:nvPr>
        </p:nvSpPr>
        <p:spPr>
          <a:xfrm>
            <a:off x="965200" y="2105470"/>
            <a:ext cx="4389225" cy="3536236"/>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Data Transformation</a:t>
            </a:r>
          </a:p>
          <a:p>
            <a:pPr>
              <a:lnSpc>
                <a:spcPct val="150000"/>
              </a:lnSpc>
            </a:pPr>
            <a:r>
              <a:rPr lang="en-US" sz="2400" dirty="0">
                <a:latin typeface="Times New Roman" panose="02020603050405020304" pitchFamily="18" charset="0"/>
                <a:cs typeface="Times New Roman" panose="02020603050405020304" pitchFamily="18" charset="0"/>
              </a:rPr>
              <a:t>Python for Data Transformation</a:t>
            </a:r>
          </a:p>
          <a:p>
            <a:pPr>
              <a:lnSpc>
                <a:spcPct val="150000"/>
              </a:lnSpc>
            </a:pPr>
            <a:r>
              <a:rPr lang="en-US" sz="2400" dirty="0">
                <a:latin typeface="Times New Roman" panose="02020603050405020304" pitchFamily="18" charset="0"/>
                <a:cs typeface="Times New Roman" panose="02020603050405020304" pitchFamily="18" charset="0"/>
              </a:rPr>
              <a:t>Pandas - Series</a:t>
            </a:r>
          </a:p>
          <a:p>
            <a:pPr>
              <a:lnSpc>
                <a:spcPct val="150000"/>
              </a:lnSpc>
            </a:pPr>
            <a:r>
              <a:rPr lang="en-US" sz="2400" dirty="0">
                <a:latin typeface="Times New Roman" panose="02020603050405020304" pitchFamily="18" charset="0"/>
                <a:cs typeface="Times New Roman" panose="02020603050405020304" pitchFamily="18" charset="0"/>
              </a:rPr>
              <a:t>Pandas – data frames</a:t>
            </a:r>
          </a:p>
          <a:p>
            <a:pPr>
              <a:lnSpc>
                <a:spcPct val="150000"/>
              </a:lnSpc>
            </a:pPr>
            <a:r>
              <a:rPr lang="en-US" sz="2400" dirty="0">
                <a:latin typeface="Times New Roman" panose="02020603050405020304" pitchFamily="18" charset="0"/>
                <a:cs typeface="Times New Roman" panose="02020603050405020304" pitchFamily="18" charset="0"/>
              </a:rPr>
              <a:t>Manipulating data frames</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Natural Language Processing Icon - Download Natural Language Processing Icon  3261011 | Noun Project">
            <a:extLst>
              <a:ext uri="{FF2B5EF4-FFF2-40B4-BE49-F238E27FC236}">
                <a16:creationId xmlns:a16="http://schemas.microsoft.com/office/drawing/2014/main" id="{F4ED609A-1CE2-4D3E-B7FE-F3BBDF3C16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35330" y="2105470"/>
            <a:ext cx="3217333" cy="3217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686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94317" y="303593"/>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Assignment on Pandas </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734503" y="1710813"/>
            <a:ext cx="10515600" cy="4257368"/>
          </a:xfrm>
        </p:spPr>
        <p:txBody>
          <a:bodyPr>
            <a:noAutofit/>
          </a:bodyPr>
          <a:lstStyle/>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Take a matrix and implement matrix multiplication logic using pandas apply function on each column to compute the result.</a:t>
            </a:r>
          </a:p>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Implement Merge sort logic using pandas </a:t>
            </a:r>
            <a:r>
              <a:rPr lang="en-US" sz="2400" dirty="0" err="1">
                <a:latin typeface="Times New Roman" panose="02020603050405020304" pitchFamily="18" charset="0"/>
                <a:cs typeface="Times New Roman" panose="02020603050405020304" pitchFamily="18" charset="0"/>
              </a:rPr>
              <a:t>dataframes</a:t>
            </a:r>
            <a:endParaRPr lang="en-US" sz="2400" dirty="0">
              <a:latin typeface="Times New Roman" panose="02020603050405020304" pitchFamily="18" charset="0"/>
              <a:cs typeface="Times New Roman" panose="02020603050405020304" pitchFamily="18" charset="0"/>
            </a:endParaRPr>
          </a:p>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Import any csv file using Pandas and reindex the dataframe. Reshape the pandas dataframe and store only data related to any 2 columns</a:t>
            </a:r>
          </a:p>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Implement changing index columns and row indexes in pandas</a:t>
            </a:r>
          </a:p>
          <a:p>
            <a:pPr marL="457200" indent="-457200" algn="just">
              <a:lnSpc>
                <a:spcPct val="150000"/>
              </a:lnSpc>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532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C234-1AAC-4714-83B8-51C6EC9E85FE}"/>
              </a:ext>
            </a:extLst>
          </p:cNvPr>
          <p:cNvSpPr>
            <a:spLocks noGrp="1"/>
          </p:cNvSpPr>
          <p:nvPr>
            <p:ph type="title"/>
          </p:nvPr>
        </p:nvSpPr>
        <p:spPr>
          <a:xfrm>
            <a:off x="1076325" y="239395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371627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93905-DDBC-41C6-8FC2-310CDEEAF9C2}"/>
              </a:ext>
            </a:extLst>
          </p:cNvPr>
          <p:cNvSpPr>
            <a:spLocks noGrp="1"/>
          </p:cNvSpPr>
          <p:nvPr>
            <p:ph type="title"/>
          </p:nvPr>
        </p:nvSpPr>
        <p:spPr>
          <a:xfrm>
            <a:off x="983056" y="2900095"/>
            <a:ext cx="10515600" cy="1325563"/>
          </a:xfrm>
        </p:spPr>
        <p:txBody>
          <a:bodyPr>
            <a:normAutofit fontScale="90000"/>
          </a:bodyPr>
          <a:lstStyle/>
          <a:p>
            <a:pPr algn="ctr"/>
            <a:r>
              <a:rPr lang="en-US" sz="7300" b="1" dirty="0">
                <a:latin typeface="Times New Roman" panose="02020603050405020304" pitchFamily="18" charset="0"/>
                <a:cs typeface="Times New Roman" panose="02020603050405020304" pitchFamily="18" charset="0"/>
              </a:rPr>
              <a:t>Q&amp;A</a:t>
            </a:r>
            <a:br>
              <a:rPr lang="en-US" dirty="0"/>
            </a:br>
            <a:endParaRPr lang="en-US" dirty="0"/>
          </a:p>
        </p:txBody>
      </p:sp>
    </p:spTree>
    <p:extLst>
      <p:ext uri="{BB962C8B-B14F-4D97-AF65-F5344CB8AC3E}">
        <p14:creationId xmlns:p14="http://schemas.microsoft.com/office/powerpoint/2010/main" val="2596439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Data Transformation</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514539"/>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Data transformation is the process of converting data from one particular format to another required format.</a:t>
            </a:r>
          </a:p>
          <a:p>
            <a:pPr algn="just">
              <a:lnSpc>
                <a:spcPct val="150000"/>
              </a:lnSpc>
            </a:pPr>
            <a:r>
              <a:rPr lang="en-US" sz="2400" dirty="0">
                <a:latin typeface="Times New Roman" panose="02020603050405020304" pitchFamily="18" charset="0"/>
                <a:cs typeface="Times New Roman" panose="02020603050405020304" pitchFamily="18" charset="0"/>
              </a:rPr>
              <a:t>In a typical scenario where data conversion is crucial, information needs to be cleansed before it is transformed. </a:t>
            </a:r>
          </a:p>
          <a:p>
            <a:pPr algn="just">
              <a:lnSpc>
                <a:spcPct val="150000"/>
              </a:lnSpc>
            </a:pPr>
            <a:r>
              <a:rPr lang="en-US" sz="2400" dirty="0">
                <a:latin typeface="Times New Roman" panose="02020603050405020304" pitchFamily="18" charset="0"/>
                <a:cs typeface="Times New Roman" panose="02020603050405020304" pitchFamily="18" charset="0"/>
              </a:rPr>
              <a:t>Data cleansing or cleaning helps companies prepare data for transformation by eliminating errors, missing values, or inconsistencies. </a:t>
            </a:r>
          </a:p>
          <a:p>
            <a:pPr algn="just">
              <a:lnSpc>
                <a:spcPct val="150000"/>
              </a:lnSpc>
            </a:pPr>
            <a:r>
              <a:rPr lang="en-US" sz="2400" dirty="0">
                <a:latin typeface="Times New Roman" panose="02020603050405020304" pitchFamily="18" charset="0"/>
                <a:cs typeface="Times New Roman" panose="02020603050405020304" pitchFamily="18" charset="0"/>
              </a:rPr>
              <a:t>Post this, the data is ready to be transformed.</a:t>
            </a: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767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Data Transformation</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514539"/>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An enterprise can choose among a variety of ETL tools that automate the process of data transformation. </a:t>
            </a:r>
          </a:p>
          <a:p>
            <a:pPr algn="just">
              <a:lnSpc>
                <a:spcPct val="150000"/>
              </a:lnSpc>
            </a:pPr>
            <a:r>
              <a:rPr lang="en-US" sz="2400" dirty="0">
                <a:latin typeface="Times New Roman" panose="02020603050405020304" pitchFamily="18" charset="0"/>
                <a:cs typeface="Times New Roman" panose="02020603050405020304" pitchFamily="18" charset="0"/>
              </a:rPr>
              <a:t>Data analysts, data engineers, and data scientists also transform data using scripting languages such as Python or domain-specific languages like SQL.</a:t>
            </a:r>
          </a:p>
          <a:p>
            <a:pPr algn="just">
              <a:lnSpc>
                <a:spcPct val="150000"/>
              </a:lnSpc>
            </a:pPr>
            <a:r>
              <a:rPr lang="en-US" sz="2400" dirty="0">
                <a:latin typeface="Times New Roman" panose="02020603050405020304" pitchFamily="18" charset="0"/>
                <a:cs typeface="Times New Roman" panose="02020603050405020304" pitchFamily="18" charset="0"/>
              </a:rPr>
              <a:t>Data transformation can increase the efficiency of analytic and business processes and enable better data-driven decision-making</a:t>
            </a:r>
          </a:p>
          <a:p>
            <a:pPr algn="just">
              <a:lnSpc>
                <a:spcPct val="150000"/>
              </a:lnSpc>
            </a:pPr>
            <a:r>
              <a:rPr lang="en-US" sz="2400" dirty="0">
                <a:latin typeface="Times New Roman" panose="02020603050405020304" pitchFamily="18" charset="0"/>
                <a:cs typeface="Times New Roman" panose="02020603050405020304" pitchFamily="18" charset="0"/>
              </a:rPr>
              <a:t>Data transformation is crucial because the format of data is very important for any application and transforming into our required format is crucial</a:t>
            </a: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2531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Data Transformation</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514539"/>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First phase of data transformation can include things like conversion of data types, mapping of data structures and flattening of hierarchical data.</a:t>
            </a:r>
          </a:p>
          <a:p>
            <a:pPr algn="just">
              <a:lnSpc>
                <a:spcPct val="150000"/>
              </a:lnSpc>
            </a:pPr>
            <a:r>
              <a:rPr lang="en-US" sz="2400" dirty="0">
                <a:latin typeface="Times New Roman" panose="02020603050405020304" pitchFamily="18" charset="0"/>
                <a:cs typeface="Times New Roman" panose="02020603050405020304" pitchFamily="18" charset="0"/>
              </a:rPr>
              <a:t>Translation of data from one format to another format. Parsing a web page in HTML or XML structure into rows and columns data for easy processing</a:t>
            </a:r>
          </a:p>
          <a:p>
            <a:pPr algn="just">
              <a:lnSpc>
                <a:spcPct val="150000"/>
              </a:lnSpc>
            </a:pPr>
            <a:r>
              <a:rPr lang="en-US" sz="2400" dirty="0">
                <a:latin typeface="Times New Roman" panose="02020603050405020304" pitchFamily="18" charset="0"/>
                <a:cs typeface="Times New Roman" panose="02020603050405020304" pitchFamily="18" charset="0"/>
              </a:rPr>
              <a:t>Data may be consolidated by filtering out unnecessary fields, columns, and records.</a:t>
            </a:r>
          </a:p>
          <a:p>
            <a:pPr algn="just">
              <a:lnSpc>
                <a:spcPct val="150000"/>
              </a:lnSpc>
            </a:pPr>
            <a:r>
              <a:rPr lang="en-US" sz="2400" dirty="0">
                <a:latin typeface="Times New Roman" panose="02020603050405020304" pitchFamily="18" charset="0"/>
                <a:cs typeface="Times New Roman" panose="02020603050405020304" pitchFamily="18" charset="0"/>
              </a:rPr>
              <a:t>set of transformations can reshape data without changing content. This includes casting and converting data types for compatibility, adjusting dates and times with offsets and format localization, and renaming schemas, tables, and columns for clarity.</a:t>
            </a: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864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Python for Data Transformation</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514539"/>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Due to its vast ecosystem of third-party libraries, packages and easy to use kind for developers, python has become the most used language for data transformation</a:t>
            </a:r>
          </a:p>
          <a:p>
            <a:pPr algn="just">
              <a:lnSpc>
                <a:spcPct val="150000"/>
              </a:lnSpc>
            </a:pPr>
            <a:r>
              <a:rPr lang="en-US" sz="2400" dirty="0">
                <a:latin typeface="Times New Roman" panose="02020603050405020304" pitchFamily="18" charset="0"/>
                <a:cs typeface="Times New Roman" panose="02020603050405020304" pitchFamily="18" charset="0"/>
              </a:rPr>
              <a:t>Python is often used by developers for data transformation</a:t>
            </a:r>
          </a:p>
          <a:p>
            <a:pPr algn="just">
              <a:lnSpc>
                <a:spcPct val="150000"/>
              </a:lnSpc>
            </a:pPr>
            <a:r>
              <a:rPr lang="en-US" sz="2400" dirty="0">
                <a:latin typeface="Times New Roman" panose="02020603050405020304" pitchFamily="18" charset="0"/>
                <a:cs typeface="Times New Roman" panose="02020603050405020304" pitchFamily="18" charset="0"/>
              </a:rPr>
              <a:t>Data transformation is most necessary for applications such as machine learning and big data, and python is the most used language for those</a:t>
            </a:r>
          </a:p>
          <a:p>
            <a:pPr algn="just">
              <a:lnSpc>
                <a:spcPct val="150000"/>
              </a:lnSpc>
            </a:pPr>
            <a:r>
              <a:rPr lang="en-US" sz="2400" dirty="0">
                <a:latin typeface="Times New Roman" panose="02020603050405020304" pitchFamily="18" charset="0"/>
                <a:cs typeface="Times New Roman" panose="02020603050405020304" pitchFamily="18" charset="0"/>
              </a:rPr>
              <a:t>Python provides various modules, libraries and packages for data transformation such as pandas, </a:t>
            </a:r>
            <a:r>
              <a:rPr lang="en-US" sz="2400"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tensorflow</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pytorch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etc</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503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Pandas</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47864"/>
            <a:ext cx="11104775" cy="4886261"/>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Pandas is a python library for data manipulation and analysis</a:t>
            </a:r>
          </a:p>
          <a:p>
            <a:pPr algn="just">
              <a:lnSpc>
                <a:spcPct val="150000"/>
              </a:lnSpc>
            </a:pPr>
            <a:r>
              <a:rPr lang="en-US" sz="2400" dirty="0">
                <a:latin typeface="Times New Roman" panose="02020603050405020304" pitchFamily="18" charset="0"/>
                <a:cs typeface="Times New Roman" panose="02020603050405020304" pitchFamily="18" charset="0"/>
              </a:rPr>
              <a:t>Pandas is a Python library used for working with data sets.</a:t>
            </a:r>
          </a:p>
          <a:p>
            <a:pPr algn="just">
              <a:lnSpc>
                <a:spcPct val="150000"/>
              </a:lnSpc>
            </a:pPr>
            <a:r>
              <a:rPr lang="en-US" sz="2400" dirty="0">
                <a:latin typeface="Times New Roman" panose="02020603050405020304" pitchFamily="18" charset="0"/>
                <a:cs typeface="Times New Roman" panose="02020603050405020304" pitchFamily="18" charset="0"/>
              </a:rPr>
              <a:t>It has functions for analyzing, cleaning, exploring, and manipulating data.</a:t>
            </a:r>
          </a:p>
          <a:p>
            <a:pPr algn="just">
              <a:lnSpc>
                <a:spcPct val="150000"/>
              </a:lnSpc>
            </a:pPr>
            <a:r>
              <a:rPr lang="en-US" sz="2400" dirty="0">
                <a:latin typeface="Times New Roman" panose="02020603050405020304" pitchFamily="18" charset="0"/>
                <a:cs typeface="Times New Roman" panose="02020603050405020304" pitchFamily="18" charset="0"/>
              </a:rPr>
              <a:t>It offers data structures and operations for manipulating numerical tables and time series. Pandas allows us to analyze big data and make conclusions based on statistical theories.</a:t>
            </a:r>
          </a:p>
          <a:p>
            <a:pPr algn="just">
              <a:lnSpc>
                <a:spcPct val="150000"/>
              </a:lnSpc>
            </a:pPr>
            <a:r>
              <a:rPr lang="en-US" sz="2400" dirty="0">
                <a:latin typeface="Times New Roman" panose="02020603050405020304" pitchFamily="18" charset="0"/>
                <a:cs typeface="Times New Roman" panose="02020603050405020304" pitchFamily="18" charset="0"/>
              </a:rPr>
              <a:t> Pandas can clean messy data sets, and make them readable and relevant.</a:t>
            </a:r>
          </a:p>
        </p:txBody>
      </p:sp>
    </p:spTree>
    <p:extLst>
      <p:ext uri="{BB962C8B-B14F-4D97-AF65-F5344CB8AC3E}">
        <p14:creationId xmlns:p14="http://schemas.microsoft.com/office/powerpoint/2010/main" val="229012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Pandas - basics</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97032" y="1657414"/>
            <a:ext cx="11104775" cy="4886261"/>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Pandas is a python library for data manipulation and analysis</a:t>
            </a:r>
          </a:p>
          <a:p>
            <a:pPr algn="just">
              <a:lnSpc>
                <a:spcPct val="150000"/>
              </a:lnSpc>
            </a:pPr>
            <a:r>
              <a:rPr lang="en-US" sz="2400" dirty="0">
                <a:latin typeface="Times New Roman" panose="02020603050405020304" pitchFamily="18" charset="0"/>
                <a:cs typeface="Times New Roman" panose="02020603050405020304" pitchFamily="18" charset="0"/>
              </a:rPr>
              <a:t>Pandas library can be used to import, manipulate, process and create files in different forms such as CSV, TSV and JSON etc.</a:t>
            </a:r>
          </a:p>
          <a:p>
            <a:pPr algn="just">
              <a:lnSpc>
                <a:spcPct val="150000"/>
              </a:lnSpc>
            </a:pPr>
            <a:r>
              <a:rPr lang="en-US" sz="2400" dirty="0">
                <a:latin typeface="Times New Roman" panose="02020603050405020304" pitchFamily="18" charset="0"/>
                <a:cs typeface="Times New Roman" panose="02020603050405020304" pitchFamily="18" charset="0"/>
              </a:rPr>
              <a:t>To read CSV files using Pandas, pandas’s </a:t>
            </a:r>
            <a:r>
              <a:rPr lang="en-US" sz="2400" dirty="0" err="1">
                <a:latin typeface="Times New Roman" panose="02020603050405020304" pitchFamily="18" charset="0"/>
                <a:cs typeface="Times New Roman" panose="02020603050405020304" pitchFamily="18" charset="0"/>
              </a:rPr>
              <a:t>read_csv</a:t>
            </a:r>
            <a:r>
              <a:rPr lang="en-US" sz="2400" dirty="0">
                <a:latin typeface="Times New Roman" panose="02020603050405020304" pitchFamily="18" charset="0"/>
                <a:cs typeface="Times New Roman" panose="02020603050405020304" pitchFamily="18" charset="0"/>
              </a:rPr>
              <a:t>() function is used</a:t>
            </a:r>
          </a:p>
          <a:p>
            <a:pPr algn="just">
              <a:lnSpc>
                <a:spcPct val="150000"/>
              </a:lnSpc>
            </a:pPr>
            <a:r>
              <a:rPr lang="en-US" sz="2400" dirty="0">
                <a:latin typeface="Times New Roman" panose="02020603050405020304" pitchFamily="18" charset="0"/>
                <a:cs typeface="Times New Roman" panose="02020603050405020304" pitchFamily="18" charset="0"/>
              </a:rPr>
              <a:t>Pandas library can be imported as follows</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import pandas as pd</a:t>
            </a:r>
            <a:endParaRPr lang="en-US" sz="2000" i="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8405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1230</TotalTime>
  <Words>1913</Words>
  <Application>Microsoft Office PowerPoint</Application>
  <PresentationFormat>Widescreen</PresentationFormat>
  <Paragraphs>164</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Python for data transformation</vt:lpstr>
      <vt:lpstr>Course outline</vt:lpstr>
      <vt:lpstr>Contents</vt:lpstr>
      <vt:lpstr>Data Transformation</vt:lpstr>
      <vt:lpstr>Data Transformation</vt:lpstr>
      <vt:lpstr>Data Transformation</vt:lpstr>
      <vt:lpstr>Python for Data Transformation</vt:lpstr>
      <vt:lpstr>Pandas</vt:lpstr>
      <vt:lpstr>Pandas - basics</vt:lpstr>
      <vt:lpstr>Pandas - Series</vt:lpstr>
      <vt:lpstr>Pandas - Series</vt:lpstr>
      <vt:lpstr>Pandas - Series</vt:lpstr>
      <vt:lpstr>Pandas Data Frames</vt:lpstr>
      <vt:lpstr>Pandas Data Frames</vt:lpstr>
      <vt:lpstr>Indexing and Slicing Data Frames</vt:lpstr>
      <vt:lpstr>Indexing and Slicing Data Frames</vt:lpstr>
      <vt:lpstr>Indexing and Slicing Data Frames - loc</vt:lpstr>
      <vt:lpstr>Indexing and Slicing Data Frames - loc</vt:lpstr>
      <vt:lpstr>Important attributes and methods</vt:lpstr>
      <vt:lpstr>Manipulating Data Frames - Columns</vt:lpstr>
      <vt:lpstr>Manipulating Data Frames - Index</vt:lpstr>
      <vt:lpstr>Importing CSV files with Pandas</vt:lpstr>
      <vt:lpstr>Importing CSV files with Pandas</vt:lpstr>
      <vt:lpstr>Importing JSON files with Pandas</vt:lpstr>
      <vt:lpstr>Generating Random Data with Pandas</vt:lpstr>
      <vt:lpstr>Manipulating data with Pandas</vt:lpstr>
      <vt:lpstr>Apply functions on data frames</vt:lpstr>
      <vt:lpstr>Apply function to each value</vt:lpstr>
      <vt:lpstr>Apply a function to each series</vt:lpstr>
      <vt:lpstr>Assignment on Pandas </vt:lpstr>
      <vt:lpstr>Summary</vt:lpstr>
      <vt:lpstr>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transformation</dc:title>
  <cp:lastModifiedBy>pedram h</cp:lastModifiedBy>
  <cp:revision>1</cp:revision>
  <dcterms:created xsi:type="dcterms:W3CDTF">2021-12-27T10:33:22Z</dcterms:created>
  <dcterms:modified xsi:type="dcterms:W3CDTF">2022-01-10T18:07:13Z</dcterms:modified>
</cp:coreProperties>
</file>