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  <p:sldId id="270" r:id="rId10"/>
    <p:sldId id="269" r:id="rId11"/>
    <p:sldId id="264" r:id="rId12"/>
    <p:sldId id="265" r:id="rId13"/>
    <p:sldId id="266" r:id="rId14"/>
    <p:sldId id="267" r:id="rId15"/>
    <p:sldId id="271" r:id="rId16"/>
    <p:sldId id="272" r:id="rId17"/>
    <p:sldId id="273" r:id="rId18"/>
    <p:sldId id="274" r:id="rId19"/>
    <p:sldId id="27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093E-147B-BEF4-01BE-6A5ADD49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1E7E5-FD60-4AA4-BD7B-36D4C739B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1171-B762-CE04-EEB0-A144D741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621D-446A-E0DC-02C3-FE184A0B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C195B-2353-92A6-F502-FC6B5737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3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256F-03B3-1C81-57CA-F5F079C6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7017E-7AFC-6A9A-A735-83E80008D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2F36-F835-2FB8-E7CA-B79E3A2D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7574-B749-8D86-D9E3-B2282672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3337C-0CE3-8480-0D8B-A58A30C0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6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B96E1-BB0B-1F04-BB41-56F65BB24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A856B-B46B-DF16-A5FB-20C893614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0739D-91B2-C843-CB2B-EBE409DA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9D927-345E-7047-68FD-BEAB35DB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0F5D1-2A8A-44DD-D8D5-E2973FD1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5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AD59-3E50-6327-C780-E0142A8B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6D2D-43E5-49F7-2C08-0B47E221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85190-9CAD-5008-C3AD-01739A41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A63B-E22A-D6AC-F7EE-1EA50CC0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17D9D-856F-D9C0-C1A4-CCF82CD7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9894-CBB5-1520-EBDA-F1F76DB9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3B502-FF22-BBCF-B143-EDB1010BB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9715-85B8-CA3C-EBF8-29B2E663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D5C45-76B7-E8C9-C310-31519B04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5A04-9B90-D433-D44B-6F1CA94B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9A7A-4C4D-2F8A-1FB4-D8985966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2E89-EC2E-D363-CD02-C3D8333A0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F89BC-8977-7EFB-384B-415B1A04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6F0E5-8F4E-B3C1-D7BB-FDBD3364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522D9-4018-E27A-A544-327B6833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D7C8B-2BFE-E9E9-AEA0-0055E425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4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6EF2-ED8F-1568-E5A3-075A07B1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03C6A-7014-EDD2-3D82-6A665567A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C78B5-D590-718A-846E-C22D88DFE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58D3D-2526-5997-FE70-554C5CE2C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00BBA-4DE7-0489-5413-C1438F5F3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4FB0F-C16D-6B9C-9637-C85CEE77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EC03F-2985-ED99-B8FF-A7F6EFCE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C3C0A-F728-B44A-0116-EC77CD36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6DEE-39DC-82B3-6651-7FEAB04C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B3338-4D61-AC18-77FC-8192589B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90360-1BF4-D5E8-7FE7-E43DA016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8A0C7-358F-E7FB-2B6E-CD5DCBC9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2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85D48-A392-2356-42CE-53D903E6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83D20-01F3-249B-5664-3CAE2937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536E2-A400-899C-B981-9B342C91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A42D-E363-DBD3-4400-62C4F6E1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D49D-4AAF-55D9-83E3-99AAD0E6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30DC1-859B-51C8-5155-8AD1E79A5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4CED1-FE79-9886-A88E-CFB960F2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152B8-31A0-6DF2-0566-2A255454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93AF6-55D4-5E90-A258-0D398A98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B3FF-0EEC-5AE4-B640-943B61B4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F153A-F26D-0CA5-833D-BC83A083F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1A30C-F491-701D-9F90-9B2CB0B99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08A57-12BA-5D91-E6C6-CDC76E85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7B495-C6AA-3145-8D1C-B66A6C08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F3182-E658-6BCD-0C28-5B613404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2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07F73-0FF8-7170-37F2-21A3CD8A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39645-9A49-58B2-AB09-E11D0294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B5B94-D21C-9D46-941B-50611AA17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C566-B6B4-0837-0077-C76A2AFC6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8F15D-6B8B-53C1-9A47-A4FB38610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1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bi/create-reports/service-dashboard-create" TargetMode="External"/><Relationship Id="rId2" Type="http://schemas.openxmlformats.org/officeDocument/2006/relationships/hyperlink" Target="https://learn.microsoft.com/en-us/power-bi/fundamentals/service-get-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etco.com/use-cases/credit-and-debit-card-analytics/" TargetMode="External"/><Relationship Id="rId5" Type="http://schemas.openxmlformats.org/officeDocument/2006/relationships/hyperlink" Target="https://docsumo.com/blog/best-bank-data-extraction-software" TargetMode="External"/><Relationship Id="rId4" Type="http://schemas.openxmlformats.org/officeDocument/2006/relationships/hyperlink" Target="https://truelayer.com/blog/data-chain-retriev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9D99-075A-94AB-312D-EF80CFC5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>
            <a:no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DataVerse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for Finance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B07B3-482F-4A76-201B-DCEB3CC61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Group 6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Aadarsha Chapagain (C0825975)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Rajasekhar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(C0833766)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Venkata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manikanta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Ponakala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(c0833772)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Phaneendra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Varma Bhupathi Raju(C0825285)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5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202D-2925-EE96-DE3C-C840DCD7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805"/>
            <a:ext cx="10017642" cy="46421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WBS contd.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53BF47-0C98-FFD2-2207-CA1ADA21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4C1C8D-AAC6-7121-20DD-610FBB08F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44" y="1825626"/>
            <a:ext cx="98951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8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F224-5ABB-CDAC-21C0-AF3D87AC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Stakeholder 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E6788-F910-6222-D6AC-6924FA50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Manager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Team Members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 Executives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Sponsor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Steering Committee</a:t>
            </a:r>
          </a:p>
          <a:p>
            <a:pPr marL="457200"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Advisory group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providing guidance on key decision's on sponsor, executives and key stakeholders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96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88B0-2FDE-49BB-346F-63E98D52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>
            <a:normAutofit/>
          </a:bodyPr>
          <a:lstStyle/>
          <a:p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Stakeholder Requirements as known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DC69-C0AF-023F-3260-7742C894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unit: Enterprise Business Intelligence (EBI)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Operations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Matter Experts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755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1413-C229-C1EE-47FA-ED95D8F6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5AFC3-70DB-595D-EDB4-D6140229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project aims to help the clients by reaching the banking customers and shows when they are most likely to be open to making a purchase. </a:t>
            </a:r>
          </a:p>
          <a:p>
            <a:pPr marL="0" indent="0"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By creating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PowerBI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dashboard with all the required data the client can access lot of information about their customers spending patterns in a simple way. </a:t>
            </a:r>
          </a:p>
          <a:p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will provide the information about the customers purchase history, their spending limits and many more.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3AB4-3349-E7CE-6BCE-4A238A95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7A41F-8B97-69B8-671F-EDE0EB5D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spending patterns</a:t>
            </a:r>
            <a:endParaRPr lang="en-C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purchases in last 6 months</a:t>
            </a:r>
            <a:endParaRPr lang="en-C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many times they exceed the credit limit in past 2 years</a:t>
            </a:r>
            <a:endParaRPr lang="en-C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Repaying on time or not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Their top 5 spending product categories</a:t>
            </a:r>
            <a:endParaRPr lang="en-C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All these insights will be presented on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PowerBI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Dashboard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57294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2FFD-2646-2E54-C5BC-3F16976A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D3F8-106C-60C1-D790-E87369D15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costs are within the budget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Always keep track of resources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changes to the project precisely that will affect project progress,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team resources complete work on time,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timeline can be met</a:t>
            </a:r>
          </a:p>
        </p:txBody>
      </p:sp>
    </p:spTree>
    <p:extLst>
      <p:ext uri="{BB962C8B-B14F-4D97-AF65-F5344CB8AC3E}">
        <p14:creationId xmlns:p14="http://schemas.microsoft.com/office/powerpoint/2010/main" val="147686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F704-5C2F-86CB-B4CB-505BEC78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DAAE5-6289-3B16-9F4A-1B973624D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WBS must complete within 2 weeks</a:t>
            </a:r>
          </a:p>
          <a:p>
            <a:r>
              <a:rPr lang="en-US" sz="2000" dirty="0"/>
              <a:t>Cost</a:t>
            </a:r>
          </a:p>
          <a:p>
            <a:r>
              <a:rPr lang="en-US" sz="2000" dirty="0"/>
              <a:t>Scope </a:t>
            </a:r>
          </a:p>
          <a:p>
            <a:r>
              <a:rPr lang="en-US" sz="2000" dirty="0"/>
              <a:t>Set of deliverables that a project manager </a:t>
            </a:r>
            <a:r>
              <a:rPr lang="en-US" sz="2000" dirty="0" err="1"/>
              <a:t>gaurantees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5242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399E-80EC-B77A-6B37-786CE4D2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approval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AC62-4557-CA0D-6BDC-B1E5347B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Governmental requirements,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Capital Requirements,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505283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C9B8-0035-A2C0-68D0-FFF0F7E5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6465-488F-B04A-E982-A6B8A96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purpose and need is not well defined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design and deliverables definition is incomplete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schedule is not clearly defined</a:t>
            </a:r>
          </a:p>
        </p:txBody>
      </p:sp>
    </p:spTree>
    <p:extLst>
      <p:ext uri="{BB962C8B-B14F-4D97-AF65-F5344CB8AC3E}">
        <p14:creationId xmlns:p14="http://schemas.microsoft.com/office/powerpoint/2010/main" val="55852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43D3-8556-47D8-96C5-800165ED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exit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9333-1734-87FD-53C8-01EDBBE2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Verify all tests planned have been run</a:t>
            </a:r>
          </a:p>
          <a:p>
            <a:r>
              <a:rPr lang="en-US" sz="2000" dirty="0"/>
              <a:t>Verify all technical requirements have been met</a:t>
            </a:r>
          </a:p>
          <a:p>
            <a:r>
              <a:rPr lang="en-US" sz="2000" dirty="0"/>
              <a:t>Verify all quality issues has been resolved </a:t>
            </a:r>
          </a:p>
          <a:p>
            <a:r>
              <a:rPr lang="en-US" sz="2000" dirty="0"/>
              <a:t>All results are captured and documented</a:t>
            </a:r>
          </a:p>
          <a:p>
            <a:r>
              <a:rPr lang="en-US" sz="2000" dirty="0"/>
              <a:t>All test metrics are collected environment is backup up</a:t>
            </a:r>
          </a:p>
        </p:txBody>
      </p:sp>
    </p:spTree>
    <p:extLst>
      <p:ext uri="{BB962C8B-B14F-4D97-AF65-F5344CB8AC3E}">
        <p14:creationId xmlns:p14="http://schemas.microsoft.com/office/powerpoint/2010/main" val="743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57A4-22C0-3B7A-FFF5-9193D210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9F530-FC7A-0E97-654C-0A4F81B66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371600"/>
            <a:ext cx="10612120" cy="48053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and Description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DataVerse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Team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Case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spending Visualisation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&amp; Resource </a:t>
            </a:r>
          </a:p>
          <a:p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Stakeholder List</a:t>
            </a:r>
          </a:p>
          <a:p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Stakeholder Requirements as known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Description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89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D337-4B33-41CC-1F0F-7544737C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71F7-EB81-AD33-A83C-06B9ACF1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https://learn.microsoft.com/en-us/power-bi/fundamentals/service-get-started</a:t>
            </a:r>
            <a:endParaRPr lang="en-C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https://learn.microsoft.com/en-us/power-bi/create-reports/service-dashboard-create</a:t>
            </a:r>
            <a:endParaRPr lang="en-C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https://truelayer.com/blog/data-chain-retrieving/</a:t>
            </a:r>
            <a:endParaRPr lang="en-C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https://docsumo.com/blog/best-bank-data-extraction-software</a:t>
            </a:r>
            <a:endParaRPr lang="en-C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https://www.inetco.com/use-cases/credit-and-debit-card-analytics/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32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211B-A6B0-0878-FC40-2ECD2FAB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DataVerse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DE1C3-7206-22A2-4610-1DE77DF8D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384" y="1825625"/>
            <a:ext cx="6985232" cy="4351338"/>
          </a:xfrm>
        </p:spPr>
      </p:pic>
    </p:spTree>
    <p:extLst>
      <p:ext uri="{BB962C8B-B14F-4D97-AF65-F5344CB8AC3E}">
        <p14:creationId xmlns:p14="http://schemas.microsoft.com/office/powerpoint/2010/main" val="145786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DF36-0D54-1542-D4D5-D10A040A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11DD-3156-3FBF-2BF0-295016BCE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inancial institutions are struggling to get insights from their data</a:t>
            </a: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Excel is not enough to handle huge amount of data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Just Accumulating 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ata won’t add any value to organization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Companies utilizing data as an information assets are ahead of the game</a:t>
            </a:r>
          </a:p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Dataverse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 a data visualization project where data from financial institutions will be collected, transformed and visualized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2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54E-FDEF-3B08-981E-7FD90E26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1C58ED-5238-02D0-5540-CA39D93A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20" y="1628127"/>
            <a:ext cx="8161040" cy="52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8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928B-A854-42D6-9278-9D3749C5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07B4-88F0-44F1-94CC-849B15478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project targets banking customers when and how they are likely to be most amenable to making a purchase.</a:t>
            </a: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</a:rPr>
              <a:t>This provides information to help optimize banking marketing efforts. This knowledge can involve anything. Client may design a new product or service and know when and where to market them. </a:t>
            </a: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</a:rPr>
              <a:t>Additionally, if a client experiencing a slowdown in sales, the data will provide insights into what is wrong.</a:t>
            </a:r>
          </a:p>
        </p:txBody>
      </p:sp>
    </p:spTree>
    <p:extLst>
      <p:ext uri="{BB962C8B-B14F-4D97-AF65-F5344CB8AC3E}">
        <p14:creationId xmlns:p14="http://schemas.microsoft.com/office/powerpoint/2010/main" val="291021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BBB9-0D46-43E3-82DA-AE9EADA4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spending Visualisation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ustomers' Spending Habits">
            <a:extLst>
              <a:ext uri="{FF2B5EF4-FFF2-40B4-BE49-F238E27FC236}">
                <a16:creationId xmlns:a16="http://schemas.microsoft.com/office/drawing/2014/main" id="{1F82D209-D147-4258-B481-8214561C4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64" y="1892865"/>
            <a:ext cx="10469036" cy="4142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22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002F-05E9-48D5-9191-05FD6D26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&amp; Resource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4CC2-27F1-4E90-A3C1-80260D6C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</a:rPr>
              <a:t>This project leverages Microsoft Azure Public Cloud services as Pay-as-you-Go subscription to avoid capital investments and operational maintenance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Rajasekhar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katta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will be the Project Manager and Data modeler.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Rishi Varma will be appointed as Data Engineer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Aadarsha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Chapagain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will be an Azure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Devops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developer.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Venkata Sai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Manikanta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will be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PowerBI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developer.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5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59A0-F0C3-4575-C741-B7F8197B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937B9-B789-F452-84B0-47083724F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712" y="2275368"/>
            <a:ext cx="7498601" cy="2901528"/>
          </a:xfrm>
        </p:spPr>
      </p:pic>
    </p:spTree>
    <p:extLst>
      <p:ext uri="{BB962C8B-B14F-4D97-AF65-F5344CB8AC3E}">
        <p14:creationId xmlns:p14="http://schemas.microsoft.com/office/powerpoint/2010/main" val="82169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640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DataVerse Data visualization for Finance </vt:lpstr>
      <vt:lpstr>Contents</vt:lpstr>
      <vt:lpstr>What is DataVerse</vt:lpstr>
      <vt:lpstr>Project Title and description</vt:lpstr>
      <vt:lpstr>Project Team</vt:lpstr>
      <vt:lpstr>Business Case</vt:lpstr>
      <vt:lpstr>Credit card spending Visualisation</vt:lpstr>
      <vt:lpstr>Technology &amp; Resource </vt:lpstr>
      <vt:lpstr>WBS</vt:lpstr>
      <vt:lpstr>WBS contd.</vt:lpstr>
      <vt:lpstr>Key Stakeholder List</vt:lpstr>
      <vt:lpstr>Stakeholder Requirements as known</vt:lpstr>
      <vt:lpstr>Product Description</vt:lpstr>
      <vt:lpstr>Key Deliverables</vt:lpstr>
      <vt:lpstr>Assumption Made</vt:lpstr>
      <vt:lpstr>Constraints</vt:lpstr>
      <vt:lpstr>Project approval requirements</vt:lpstr>
      <vt:lpstr>Project Risks</vt:lpstr>
      <vt:lpstr>Project exit criteria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DataVerse Data visualization for Finance</dc:title>
  <dc:creator>Aadarsha Chapagain</dc:creator>
  <cp:lastModifiedBy>Aadarsha Chapagain</cp:lastModifiedBy>
  <cp:revision>13</cp:revision>
  <dcterms:created xsi:type="dcterms:W3CDTF">2022-11-30T16:31:13Z</dcterms:created>
  <dcterms:modified xsi:type="dcterms:W3CDTF">2022-12-17T17:02:08Z</dcterms:modified>
</cp:coreProperties>
</file>