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6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839E-4D0A-46EC-BFFB-1CA2B300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8F2B-E590-4927-8082-3D6D6D321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C487-0787-4C65-8563-BE325FC4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8EDC-FE91-4757-A2BC-61616076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E71E-92C8-4FC7-AA10-A56E88C0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4F7D-C0B6-44EF-ABE8-57D3ED1E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64AC-4A38-4D1C-B366-6912056F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EDEA-8D5C-4B34-9F1A-89F95F6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DEC4-B0E1-4661-8FFF-551B9F4B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F360-3209-4C32-A160-75FAD0D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2400E-CA00-4F93-A6ED-CB115AC2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6EB6-3766-4C06-B00E-7A35F78D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A129-EBB5-488D-A972-DD56AE3D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EBE6-0FE8-4DFE-8FD7-B262926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E57B-E036-4C88-8191-B958B45C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2C71-7B9D-46FD-91E1-B21EFB25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9FEB-DD58-4E0D-8923-49254DB7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662D-86A8-4FAB-A035-D0DCF322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7D36-65B2-4828-AC0E-17D58F3E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4AF5-4E6A-4BE5-8D12-16CDA781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A36C-C373-4820-94FF-AE6E4B8E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52D6-672C-405B-B64D-C5BBBE73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1823-5D17-4F25-B95F-237A005F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FF4E-B26C-469F-8395-C488BE98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23FD-8487-4D6A-B72B-A03A7461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969-91BA-4BEA-A957-FC7040E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44A7-D3C2-47FC-9F41-4F377340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8216C-45E6-4666-A099-5D093606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0AA0-B94E-4F76-B4EA-22F36664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3EB5A-6CB1-417D-8998-33673D8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2CF1-C743-4973-AE79-990353E9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BF01-29D2-46C3-B513-C2868C6A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8DDC-01A4-439B-A56B-E8487045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C3ABB-04C5-4430-946B-EF679140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4BCCE-53C3-48D2-BDE5-A123FBA2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A447B-7688-41F0-BDC7-47DA409A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28251-36FC-478E-90F6-4033075A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7789B-E0F9-4A5D-82DA-41AE53AC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4F3D1-2946-4896-8866-3E653E56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0D47-82EB-413B-B4F9-973E58D0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0EFB1-E5D9-4B4B-9A02-69BBB72A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7EB9-C5C2-4250-A416-8D037A77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B5BCF-55F3-4F88-B5B9-81786E1B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AC21F-4635-4DA8-83BC-50AD1B23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A6283-B4B2-480D-81B5-2C06D2EB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A7EE5-90FB-4955-B924-DEDAB6DC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7FDD-8075-4217-AF90-CB195E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4131-26C9-4A6A-9953-56F68865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682CB-8966-4DB2-ACAB-ECA6DAB2E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9CCC-F7B0-4AD5-85BD-3871F223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73E8-EFD3-436C-8B75-9FBAF68F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EF2F-8FBC-4B42-8B16-3D60CB33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2E4-B2DE-4AC2-B0EB-35B203D6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17F8-984F-4DD5-9403-D685C8120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51FB-1F10-411A-B7F0-806340961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0F29-7C85-4964-B88C-CAE920F6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976D7-4A9F-42FF-A199-30D7C617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7C64-A99D-4963-8806-692F157B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5E340-AEDA-4C2E-AB1A-B62D60C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09FA-847E-495E-A82B-797B4D48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E225-4988-453A-B798-5B8C0350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37B1-F318-4B46-818C-BD5071ADEF6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F760-97BF-4F5A-AD41-2551D952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9C83-732C-42CE-A100-B7420013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1A3D-E296-4A1C-BC4F-D13669CA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uite.com/portal/resource/articles/erp/advanced-analytics.shtml" TargetMode="External"/><Relationship Id="rId2" Type="http://schemas.openxmlformats.org/officeDocument/2006/relationships/hyperlink" Target="https://www.tableau.com/learn/articles/business-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bmehub.com/opac-service/pdf/read/Infonomics%20_%20how%20to%20monetize-%20manage-%20and%20measure%20information%20as%20an%20asset%20for%20competitive%20advantag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netsuite.com/portal/resource/articles/data-warehouse/data-mining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F9F19A-FCD0-468D-80F6-97C96DC51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743" y="1773238"/>
            <a:ext cx="9144000" cy="3850814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</a:p>
          <a:p>
            <a:r>
              <a:rPr lang="en-US" sz="4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Engine of </a:t>
            </a:r>
          </a:p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Monetization</a:t>
            </a:r>
          </a:p>
          <a:p>
            <a:endParaRPr lang="en-US" sz="4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D:</a:t>
            </a:r>
          </a:p>
          <a:p>
            <a:r>
              <a:rPr 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Anirudh Siddula (C0830486)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Milanjeet</a:t>
            </a:r>
            <a:r>
              <a:rPr 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Kaur (C0829899)</a:t>
            </a:r>
          </a:p>
          <a:p>
            <a:r>
              <a:rPr 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Sai </a:t>
            </a:r>
            <a:r>
              <a:rPr lang="en-US" sz="19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Manikanta</a:t>
            </a:r>
            <a:r>
              <a:rPr 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Ponakala</a:t>
            </a:r>
            <a:r>
              <a:rPr lang="en-US" sz="19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(C0833772)</a:t>
            </a:r>
            <a:endParaRPr lang="en-US" sz="19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3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Advanced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and Actionable decision making.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complexity, unexpected Activity and changing conditions.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Business Process.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Governance, Risk and Compliance.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Scenario Planning.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Monetizable Insights.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Unstructured Information.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Faint Signals.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to Insight and Foresight.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Instigating Innovation.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1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business is evolving and times are changing, businesses should truly consider the power of Advanced Analytics.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not only provides quicker insights for better decision making but also be consistent at making predictions and prescriptions.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tends to give out more monetization value to organizations.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complex to build and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predictions and decisions made using advanced analytics are better than decisions made out of Business Intelligence tools and reports.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https://www.tableau.com/learn/articles/business-intelligence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https://www.netsuite.com/portal/resource/articles/erp/advanced-analytics.shtml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Infonomics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Douglas B. Laney. Gartner, Inc.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https://nibmehub.com/opac-service/pdf/read/Infonomics%20_%20how%20to%20monetize-%20manage-%20and%20measure%20information%20as%20an%20asset%20for%20competitive%20advantage.pdf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Advanced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different from Business Intelligence(BI)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advantages of Advanced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of Big data with Advanced Analytics.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on Advanced Analytics in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5444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Advanced Analytics.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Business Intelligence.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its use cases with Advanced Analytics.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with Advanced Analytics.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use in healthcare, financial, biology, manufacturing, and retail.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valuation presentations for executives, business stakeholders, and decision makers.</a:t>
            </a:r>
          </a:p>
        </p:txBody>
      </p:sp>
    </p:spTree>
    <p:extLst>
      <p:ext uri="{BB962C8B-B14F-4D97-AF65-F5344CB8AC3E}">
        <p14:creationId xmlns:p14="http://schemas.microsoft.com/office/powerpoint/2010/main" val="10403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Business Intelligence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(BI) uses business analytics, data mining, data visualization, and data tools to help organizations make better data-driven decisions.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9E1CD-9456-9F1C-010C-21EF12C1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160103"/>
            <a:ext cx="3167063" cy="29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Advanced Analytics 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uses sophisticated, automated methods to assess data, revealing correlations and relationships and extracting predictive information.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sorts large quantities of diverse data into clean, usable data is the key for Advanced Analytics.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Analytics 	- What happened 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Analytics	- Why did it happen 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	- What will happen 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	- How can we make it happen ?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328F2B6-CCA9-6946-3FEF-602733B06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86" y="2419350"/>
            <a:ext cx="31576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027522"/>
            <a:ext cx="11761269" cy="559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Business Intelligence and Advanced Analytics related 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More advanced analytic capabilities which generate actionable insights, predictions, or explicit </a:t>
            </a:r>
            <a:r>
              <a:rPr lang="en-US" sz="1600"/>
              <a:t>recommendations leading to </a:t>
            </a:r>
            <a:r>
              <a:rPr lang="en-US" sz="1600" dirty="0"/>
              <a:t>economic improvements.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imeline">
            <a:extLst>
              <a:ext uri="{FF2B5EF4-FFF2-40B4-BE49-F238E27FC236}">
                <a16:creationId xmlns:a16="http://schemas.microsoft.com/office/drawing/2014/main" id="{BB847933-156E-7107-C357-D471A571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3" y="1386754"/>
            <a:ext cx="8107012" cy="37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V’s of Advanced Analytics: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Veracity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520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– I	</a:t>
            </a:r>
            <a:b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Monetizing on Increased Volume of Information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Mobilink cellular service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cellular Provider of Islamabad.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subscriber range.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Monetize on cellular data/information of customers.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decisions on top of Advanced analytics made possible by SAP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InfiniteInsight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campaigns inclined towards more usage.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to increase customer retention by 380 Percent!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3AD0FC6A-22DC-26CA-25D8-BB8BF3500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25" y="906220"/>
            <a:ext cx="4580466" cy="19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809-123B-4052-A001-848B7FDC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83" y="143744"/>
            <a:ext cx="11761270" cy="780281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– II</a:t>
            </a:r>
            <a:b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Monetizing on Increased Variety of Information</a:t>
            </a:r>
            <a:endParaRPr lang="en-US" sz="36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BEA7-CA0E-42C2-BCEE-44593F54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82" y="1289785"/>
            <a:ext cx="11761269" cy="533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Coca-Cola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 Maid acquisition by Coca –Cola.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dissatisfaction about the consistency.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analytics similar to Delta airlines to maximize its revenue per mile.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Book methodology.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397F531-1375-2196-16CE-739D3D75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955983"/>
            <a:ext cx="4354870" cy="1422591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777A90B-E07F-3E18-AFD5-22DCF3C0E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6" y="3669700"/>
            <a:ext cx="3236105" cy="18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631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Learning outcome</vt:lpstr>
      <vt:lpstr>Business Intelligence</vt:lpstr>
      <vt:lpstr>Advanced Analytics</vt:lpstr>
      <vt:lpstr>Advanced Analytics</vt:lpstr>
      <vt:lpstr>Big V’s of Advanced Analytics:</vt:lpstr>
      <vt:lpstr>Case Study – I  Monetizing on Increased Volume of Information</vt:lpstr>
      <vt:lpstr>Case Study – II Monetizing on Increased Variety of Information</vt:lpstr>
      <vt:lpstr>Advantages of Advanced Analytics</vt:lpstr>
      <vt:lpstr>Conclusion 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pedram h</dc:creator>
  <cp:lastModifiedBy>Venkata Sai Manikanta Ponakala</cp:lastModifiedBy>
  <cp:revision>13</cp:revision>
  <dcterms:created xsi:type="dcterms:W3CDTF">2022-01-19T12:26:47Z</dcterms:created>
  <dcterms:modified xsi:type="dcterms:W3CDTF">2022-09-13T15:26:40Z</dcterms:modified>
</cp:coreProperties>
</file>