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1"/>
            <a:ext cx="8229600" cy="325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368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1"/>
            <a:ext cx="8229600" cy="38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164" y="1905000"/>
            <a:ext cx="8359636" cy="319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39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1"/>
            <a:ext cx="8229600" cy="46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4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391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993" y="914400"/>
            <a:ext cx="8122014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171" y="1600200"/>
            <a:ext cx="78956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35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45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1"/>
            <a:ext cx="8229600" cy="474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8888" y="1600200"/>
            <a:ext cx="82062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327"/>
            <a:ext cx="8229600" cy="383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1782"/>
            <a:ext cx="8229600" cy="394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1"/>
            <a:ext cx="8229600" cy="417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3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377" y="1600200"/>
            <a:ext cx="81692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7409"/>
            <a:ext cx="8229600" cy="451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18428"/>
            <a:ext cx="8229600" cy="328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033" y="1600200"/>
            <a:ext cx="8183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1"/>
            <a:ext cx="8229600" cy="498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5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GCP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</dc:title>
  <dc:creator>Dell</dc:creator>
  <cp:lastModifiedBy>Dell</cp:lastModifiedBy>
  <cp:revision>1</cp:revision>
  <dcterms:created xsi:type="dcterms:W3CDTF">2006-08-16T00:00:00Z</dcterms:created>
  <dcterms:modified xsi:type="dcterms:W3CDTF">2021-09-22T10:57:37Z</dcterms:modified>
</cp:coreProperties>
</file>