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GCP – Instance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Instance Group Scenarios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4130"/>
            <a:ext cx="8229600" cy="385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Load Balancing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1"/>
            <a:ext cx="8229600" cy="40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Groups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1"/>
            <a:ext cx="8229600" cy="384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Managed Instance Groups (MIG)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16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Creating Managed Instance Group (MIG)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Updating a Managed Instance Group (MIG)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06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Playing with Managed Instance Groups - Command Line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07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Managed Instance Group - Command Line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1"/>
            <a:ext cx="8229600" cy="392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Managed Instance Groups - Command Line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17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Playing with Managed Instance Groups - Scenarios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1"/>
            <a:ext cx="8229600" cy="350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GCP – Instance Groups</vt:lpstr>
      <vt:lpstr>Instance Groups</vt:lpstr>
      <vt:lpstr>Managed Instance Groups (MIG) </vt:lpstr>
      <vt:lpstr>Creating Managed Instance Group (MIG) </vt:lpstr>
      <vt:lpstr>Updating a Managed Instance Group (MIG) </vt:lpstr>
      <vt:lpstr>Playing with Managed Instance Groups - Command Line </vt:lpstr>
      <vt:lpstr>Managed Instance Group - Command Line </vt:lpstr>
      <vt:lpstr>Managed Instance Groups - Command Line </vt:lpstr>
      <vt:lpstr>Playing with Managed Instance Groups - Scenarios </vt:lpstr>
      <vt:lpstr>Instance Group Scenarios </vt:lpstr>
      <vt:lpstr>Cloud Load Balancing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 – Instance Groups</dc:title>
  <dc:creator>Dell</dc:creator>
  <cp:lastModifiedBy>Dell</cp:lastModifiedBy>
  <cp:revision>1</cp:revision>
  <dcterms:created xsi:type="dcterms:W3CDTF">2006-08-16T00:00:00Z</dcterms:created>
  <dcterms:modified xsi:type="dcterms:W3CDTF">2021-11-03T10:40:41Z</dcterms:modified>
</cp:coreProperties>
</file>