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5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799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Introduction to Cloud Services</a:t>
            </a:r>
          </a:p>
          <a:p>
            <a:r>
              <a:rPr lang="en-US" dirty="0" smtClean="0"/>
              <a:t>Introduction to </a:t>
            </a:r>
            <a:r>
              <a:rPr lang="en-US" dirty="0" smtClean="0"/>
              <a:t>GCP</a:t>
            </a:r>
          </a:p>
          <a:p>
            <a:r>
              <a:rPr lang="en-US" dirty="0" smtClean="0"/>
              <a:t>GCP </a:t>
            </a:r>
            <a:r>
              <a:rPr lang="en-US" dirty="0" err="1" smtClean="0"/>
              <a:t>vs</a:t>
            </a:r>
            <a:r>
              <a:rPr lang="en-US" dirty="0" smtClean="0"/>
              <a:t> AWS </a:t>
            </a:r>
            <a:r>
              <a:rPr lang="en-US" dirty="0" err="1" smtClean="0"/>
              <a:t>vs</a:t>
            </a:r>
            <a:r>
              <a:rPr lang="en-US" dirty="0" smtClean="0"/>
              <a:t> Azure</a:t>
            </a:r>
          </a:p>
          <a:p>
            <a:r>
              <a:rPr lang="en-US" dirty="0" smtClean="0"/>
              <a:t>GCP Regions and Zones</a:t>
            </a:r>
          </a:p>
          <a:p>
            <a:r>
              <a:rPr lang="en-US" dirty="0" smtClean="0"/>
              <a:t>GCP Services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229600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6484" y="762001"/>
            <a:ext cx="803103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71800"/>
            <a:ext cx="8229600" cy="1112838"/>
          </a:xfrm>
        </p:spPr>
        <p:txBody>
          <a:bodyPr/>
          <a:lstStyle/>
          <a:p>
            <a:r>
              <a:rPr lang="en-US" dirty="0" smtClean="0"/>
              <a:t>Regions and Zones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229600" cy="532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305799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305800" cy="544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2288" y="762000"/>
            <a:ext cx="8099425" cy="504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3820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229599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2895600"/>
            <a:ext cx="2286000" cy="137160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Cloud Platform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Dell\Desktop\Aws vs Azure vs GC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3058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1534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3820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2296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2296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762000"/>
            <a:ext cx="8229600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229600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On-screen Show (4:3)</PresentationFormat>
  <Paragraphs>10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Agenda</vt:lpstr>
      <vt:lpstr>Google Cloud Platform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Regions and Zones 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6</cp:revision>
  <dcterms:created xsi:type="dcterms:W3CDTF">2006-08-16T00:00:00Z</dcterms:created>
  <dcterms:modified xsi:type="dcterms:W3CDTF">2021-09-08T01:00:04Z</dcterms:modified>
</cp:coreProperties>
</file>