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Gcloud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458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458200" cy="477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458199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Instance Groups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868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10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820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229600" cy="51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476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3058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</Words>
  <Application>Microsoft Office PowerPoint</Application>
  <PresentationFormat>On-screen Show (4:3)</PresentationFormat>
  <Paragraphs>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Gcloud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Gcloud</dc:title>
  <dc:creator>Dell</dc:creator>
  <cp:lastModifiedBy>Dell</cp:lastModifiedBy>
  <cp:revision>2</cp:revision>
  <dcterms:created xsi:type="dcterms:W3CDTF">2006-08-16T00:00:00Z</dcterms:created>
  <dcterms:modified xsi:type="dcterms:W3CDTF">2021-09-29T10:59:13Z</dcterms:modified>
</cp:coreProperties>
</file>