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1753B-65E6-3947-BD7C-774874C56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91378" y="392920"/>
            <a:ext cx="7197726" cy="2421464"/>
          </a:xfrm>
        </p:spPr>
        <p:txBody>
          <a:bodyPr/>
          <a:lstStyle/>
          <a:p>
            <a:r>
              <a:rPr lang="en-US" dirty="0"/>
              <a:t>Project on twitter text mining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A5117-AF84-9948-BB6A-1F4B55639B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22198" y="3429000"/>
            <a:ext cx="7197726" cy="2421464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16000" b="1" dirty="0"/>
              <a:t>GROUP A</a:t>
            </a:r>
            <a:endParaRPr lang="en-CA" sz="16000" dirty="0"/>
          </a:p>
          <a:p>
            <a:pPr lvl="0" algn="l"/>
            <a:r>
              <a:rPr lang="en-US" sz="5600" b="1" dirty="0"/>
              <a:t>AADARSHA CHAPAGAIN</a:t>
            </a:r>
            <a:endParaRPr lang="en-CA" sz="5600" dirty="0"/>
          </a:p>
          <a:p>
            <a:pPr lvl="0" algn="l"/>
            <a:r>
              <a:rPr lang="en-US" sz="5600" b="1" dirty="0"/>
              <a:t>JYOTI SHUKLA</a:t>
            </a:r>
            <a:endParaRPr lang="en-CA" sz="5600" dirty="0"/>
          </a:p>
          <a:p>
            <a:pPr lvl="0" algn="l"/>
            <a:r>
              <a:rPr lang="en-US" sz="5600" b="1" dirty="0"/>
              <a:t>PIYUSH BHATIA</a:t>
            </a:r>
            <a:endParaRPr lang="en-CA" sz="5600" dirty="0"/>
          </a:p>
          <a:p>
            <a:pPr lvl="0" algn="l"/>
            <a:r>
              <a:rPr lang="en-US" sz="5600" b="1" dirty="0"/>
              <a:t>PRITI BHALE</a:t>
            </a:r>
            <a:endParaRPr lang="en-CA" sz="5600" dirty="0"/>
          </a:p>
          <a:p>
            <a:pPr lvl="0" algn="l"/>
            <a:r>
              <a:rPr lang="en-US" sz="5600" b="1" dirty="0"/>
              <a:t>RISHI PHANEENDRA VARMA</a:t>
            </a:r>
            <a:endParaRPr lang="en-CA" sz="5600" dirty="0"/>
          </a:p>
          <a:p>
            <a:pPr lvl="0" algn="l"/>
            <a:r>
              <a:rPr lang="en-US" sz="5600" b="1" dirty="0"/>
              <a:t>SREYA TREESA JOHNY</a:t>
            </a:r>
            <a:endParaRPr lang="en-CA" sz="5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098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AB7D6-DC16-5743-A359-2F8A88A38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0840-69C7-8641-9157-DB9528DFD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Internet generating huge data everyday	</a:t>
            </a:r>
          </a:p>
          <a:p>
            <a:r>
              <a:rPr lang="en-US" dirty="0"/>
              <a:t>Need of converting data to meaningful information </a:t>
            </a:r>
          </a:p>
          <a:p>
            <a:r>
              <a:rPr lang="en-US" dirty="0"/>
              <a:t>Used NLP libraries to accomplish the objective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444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AB7D6-DC16-5743-A359-2F8A88A38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0840-69C7-8641-9157-DB9528DFD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up the corpus	</a:t>
            </a:r>
          </a:p>
          <a:p>
            <a:r>
              <a:rPr lang="en-US" dirty="0"/>
              <a:t>Analyze the Sentiment </a:t>
            </a:r>
          </a:p>
          <a:p>
            <a:r>
              <a:rPr lang="en-US" dirty="0"/>
              <a:t>Visualize the result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282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F1B2C-308E-ED45-AA8F-D62AC1E16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corpus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20099-299D-AA44-9354-78E896DFD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</a:t>
            </a:r>
            <a:r>
              <a:rPr lang="en-US" dirty="0" err="1"/>
              <a:t>tweepy</a:t>
            </a:r>
            <a:r>
              <a:rPr lang="en-US" dirty="0"/>
              <a:t> library</a:t>
            </a:r>
          </a:p>
          <a:p>
            <a:r>
              <a:rPr lang="en-US" dirty="0"/>
              <a:t>Write tweets to text file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777FED-AFC1-3044-963B-88CF6C1CA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836" y="1657350"/>
            <a:ext cx="371475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97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1AFF5-715B-CB4E-B26E-023239C8F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sentiment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EA375-B868-264E-8FE5-05995DB5F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RAPID AI used for sentiment analysis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E1A240-DC7D-C441-9DEF-ACF83CAD7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715" y="1337733"/>
            <a:ext cx="6751483" cy="2690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D0B847-4318-D748-B747-C82578170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335" y="4393210"/>
            <a:ext cx="6764487" cy="9943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0334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1E9B4-3F05-0346-9594-04907D563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92A4B-F091-2D49-923F-B1E3B10F2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matplotlib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208F6C-B0D1-A243-BE3A-4FB6C8D09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666" y="293506"/>
            <a:ext cx="7167668" cy="3487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8F2C3D-F2EF-E44D-BD4A-8E382F5CD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666" y="4097260"/>
            <a:ext cx="4453118" cy="26937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2794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017AA-F711-9E4F-95B4-3E492E2C3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053496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114</TotalTime>
  <Words>79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Celestial</vt:lpstr>
      <vt:lpstr>Project on twitter text mining</vt:lpstr>
      <vt:lpstr>Introduction</vt:lpstr>
      <vt:lpstr>Steps </vt:lpstr>
      <vt:lpstr>Build corpus</vt:lpstr>
      <vt:lpstr>Analyze sentiment</vt:lpstr>
      <vt:lpstr>Visualize results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on twitter text mining</dc:title>
  <dc:creator>Tushar Khoche</dc:creator>
  <cp:lastModifiedBy>Priti Bhale</cp:lastModifiedBy>
  <cp:revision>8</cp:revision>
  <dcterms:created xsi:type="dcterms:W3CDTF">2021-12-06T23:28:04Z</dcterms:created>
  <dcterms:modified xsi:type="dcterms:W3CDTF">2021-12-07T04:31:59Z</dcterms:modified>
</cp:coreProperties>
</file>