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6" r:id="rId40"/>
    <p:sldId id="307" r:id="rId41"/>
    <p:sldId id="308" r:id="rId42"/>
    <p:sldId id="311" r:id="rId43"/>
    <p:sldId id="313" r:id="rId44"/>
    <p:sldId id="314" r:id="rId45"/>
    <p:sldId id="317" r:id="rId46"/>
    <p:sldId id="296" r:id="rId47"/>
    <p:sldId id="297" r:id="rId48"/>
    <p:sldId id="320" r:id="rId49"/>
    <p:sldId id="318" r:id="rId50"/>
    <p:sldId id="32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24E-5666-4E1E-BD2D-E546BD83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EE50F-1233-44B1-8A3E-183A29944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93BF-38E1-4F5A-B0AD-F60BC3AA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1AE6-B278-4AF0-8D03-AA5FE030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86BE-9357-421C-A51B-2CF0AC76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4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612E-9C0E-41B5-A60E-74F2B99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7083D-CCEA-49DF-8918-2B48B17D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CAA6-BA2B-4BEE-B838-B63D1443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68A0-952B-4281-80C2-DFD05D7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AD8E-FDFD-427E-8DBF-9DF657B7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4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F9460-FB3A-4DF5-BAA1-633A97F64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5B738-BC8E-45CF-80E1-108B06DD7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400E-34FD-4B47-9822-B64E48EF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9531-904B-4AFF-9A18-2C6DBCDA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55FE-A982-4ED4-AAEB-D490C64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5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A827-A942-4F27-909E-D5038E7A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0524-5D99-4F9F-93E2-DEA98ADC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9DF0-8E18-43B5-B28F-CF6F507E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32FA-FEE6-4130-8BC8-DD2CA24F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C606-E4BE-4B94-82EE-3D241FA7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59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19D1-913D-4C6B-91F4-24F140A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E80-500C-401F-ABF2-00CF39BF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4BE6-72E8-4911-AD2D-89163A13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7AEC-FF10-4A7D-97CF-FDE67EBC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7358-4CBA-4137-A5A6-9D8D148D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35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3EA6-CD04-458D-93C3-274C02ED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1A9E-61EC-4966-A49F-256973631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360E-0313-43BB-8BFB-0BA75AB4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93B5-20D1-4622-8F57-260EFD41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D2A6-35D5-45E1-8BD5-F2B6ACB4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62ADE-59A4-4F52-BFBF-561FC104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2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F665-C2D2-4A1B-9D25-54FDD8D2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5C353-55EE-44DB-9F67-A49EB6CB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DD54D-9C4F-4EA8-87E7-91E863108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4D441-7096-4134-8980-F2A34A32F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A6807-4678-4B09-9D40-CD45B40B3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F58B8-4820-4363-880F-C5A387C4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CAC2F-8090-4D05-95A1-840F85C4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2FA3A-19E2-4BC5-8879-4F13340E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94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35AD-05FE-476A-B741-ECDD1F26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490A5-EB49-44E0-B9A8-9948C749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3FBD7-3493-42E2-82A5-A7220E3F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8928-A772-41EB-93B1-4FB2D12B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09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494D8-2CCE-49A5-9DCC-EFA11803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92241-2D17-4E22-A119-075EE6FC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9259E-CABF-427B-A5B6-4A1A03F9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9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817E-05B2-4FC6-9A50-6D98B905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FE19-5E6D-4990-A5A7-E18FA32F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56BDA-B273-457F-95A0-5CF4EFBB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585AC-A8D8-4ED3-A040-B5A8644E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6EB9C-C81A-418E-B3FF-9844F909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DF54-2A0E-4F33-822D-DF7A6D9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9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F85A-C473-475D-9EA3-FEA6FE83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A5078-0E1C-4667-B586-7D4B99E7C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587DD-FE77-4059-BFA0-A7C72BCD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2349C-C0B0-4616-8501-D9F42E72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FE6D-9A81-497D-B9AE-A078B33E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B28FF-F19F-4392-8844-DE4F1D50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33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56B3E-45C8-425F-9E0A-D9C3C18B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CCC2-1453-476A-ACC1-89CC0303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AF9C-16F3-4E7D-B5DE-0A595A3DE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FA34-3BDB-4E7A-9844-850FBB72D8A8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B8C3-0067-4438-9F37-2A89E3510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13D1-3341-4069-A63F-B8E816A46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2250-3F65-4079-A4BC-0304B06CC1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19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/dvd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334A-B398-4684-BFD3-174304C0C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Linux Basic Command</a:t>
            </a:r>
          </a:p>
        </p:txBody>
      </p:sp>
    </p:spTree>
    <p:extLst>
      <p:ext uri="{BB962C8B-B14F-4D97-AF65-F5344CB8AC3E}">
        <p14:creationId xmlns:p14="http://schemas.microsoft.com/office/powerpoint/2010/main" val="38254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-l | </a:t>
            </a:r>
            <a:r>
              <a:rPr lang="en-CA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-l |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-l count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F36F4-F499-45B9-837D-C3D12305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93" y="2432835"/>
            <a:ext cx="7300232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7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450418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-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CF773-A990-4B6D-BE6D-E0C9F1AB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57" y="3289228"/>
            <a:ext cx="4990191" cy="25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299427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path</a:t>
            </a:r>
            <a:b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955497"/>
            <a:ext cx="11829177" cy="1448656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/var/log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ACC6C-72C6-4C19-8FDD-29D4CF44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60" y="2892068"/>
            <a:ext cx="6462900" cy="23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3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= clear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1F754-25E0-4E63-BC29-0C22472D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4" y="1172897"/>
            <a:ext cx="3823912" cy="337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4866B-F128-4EA6-BBC1-5CD3F2FF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66" y="1"/>
            <a:ext cx="7532034" cy="62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1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= all the commands you run since it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D65DE-12FD-4DBD-8A3E-91E83D39A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97"/>
          <a:stretch/>
        </p:blipFill>
        <p:spPr>
          <a:xfrm>
            <a:off x="6924782" y="475426"/>
            <a:ext cx="5267218" cy="63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27A56-0C77-4A26-A54D-5D2B57D66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79"/>
          <a:stretch/>
        </p:blipFill>
        <p:spPr>
          <a:xfrm>
            <a:off x="430521" y="1699203"/>
            <a:ext cx="5378134" cy="2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1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the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5954087" cy="1707271"/>
          </a:xfrm>
        </p:spPr>
        <p:txBody>
          <a:bodyPr>
            <a:normAutofit lnSpcReduction="10000"/>
          </a:bodyPr>
          <a:lstStyle/>
          <a:p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(directory name) = create the directory</a:t>
            </a:r>
          </a:p>
          <a:p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(directory name = remove directory</a:t>
            </a:r>
          </a:p>
          <a:p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dir1 dir2 dir3 = multiple directory</a:t>
            </a:r>
          </a:p>
          <a:p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dir1 dir2 dir3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66C49-B43B-4288-8CA8-AC039E7C0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7" y="2571750"/>
            <a:ext cx="6431105" cy="31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3679910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file1 = create file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file1 file2 file3 =create multiple files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 file = delete the file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 –r delete the file/directory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 –rf  force it .It will not ask for permission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D67E5-707C-48BF-A56B-D4CF32A5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37" y="1950204"/>
            <a:ext cx="6243264" cy="49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--help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62154-4913-46EC-A0E0-34DACA18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224" y="0"/>
            <a:ext cx="611683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5A372-B8F9-40DD-B8A3-8FBD9935C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28" r="57950" b="-2172"/>
          <a:stretch/>
        </p:blipFill>
        <p:spPr>
          <a:xfrm>
            <a:off x="284107" y="1726057"/>
            <a:ext cx="5300091" cy="6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881932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filename    /directory1/directory2 = copy files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-r /directory /directory1/directory2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-r /directory . = it mean you copying to current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77845-6000-429D-9665-0429F388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41" y="176640"/>
            <a:ext cx="4892159" cy="4631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B58DC-3DF7-412C-BF8A-0F780A583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45"/>
          <a:stretch/>
        </p:blipFill>
        <p:spPr>
          <a:xfrm>
            <a:off x="579152" y="2524874"/>
            <a:ext cx="5381729" cy="25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D1D2B-CC6D-40D4-8BD6-1AB34AE49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41" y="3024187"/>
            <a:ext cx="4343050" cy="13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0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 file1 /directory = move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 file1 file2 = rename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5A667-51BF-4442-BF7D-3A8336AE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86" y="63121"/>
            <a:ext cx="6744543" cy="64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8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362721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--root file =  similar to   C: in windows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=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ordnary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# = root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0E528-9DCB-4903-A0EB-78178A12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67" y="3274852"/>
            <a:ext cx="4877936" cy="18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filename or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= kind of file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/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/passwd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A0A86-BEEA-48D1-8E09-2E50707A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35" y="3887685"/>
            <a:ext cx="5837500" cy="24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7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2"/>
            <a:ext cx="11829177" cy="2837429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filename =text editor and also create new file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and I = let you insert text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and :q! = quit with out saving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and :x! = save on file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and o = go to the last line and insert </a:t>
            </a:r>
          </a:p>
          <a:p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ctl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 = it take you visual mode then select text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arrow keys and press y and then for paste p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66FC7-2A1C-48DB-816B-8BCD4FC80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9" y="3513761"/>
            <a:ext cx="3726095" cy="147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4D2FE-47A9-498F-B78F-7219BD47E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" t="76554" r="-823" b="-2397"/>
          <a:stretch/>
        </p:blipFill>
        <p:spPr>
          <a:xfrm>
            <a:off x="450404" y="5085708"/>
            <a:ext cx="4797925" cy="1772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F065AA-F529-43EF-815B-88399A825C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836"/>
          <a:stretch/>
        </p:blipFill>
        <p:spPr>
          <a:xfrm>
            <a:off x="6096000" y="0"/>
            <a:ext cx="217602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01C9B-1811-420D-9029-14BEB6D069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789"/>
          <a:stretch/>
        </p:blipFill>
        <p:spPr>
          <a:xfrm>
            <a:off x="8808806" y="4148779"/>
            <a:ext cx="3383194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5272404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-5 /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/passwd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-5 /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/passwd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EEA69-38C9-4575-B9E5-2F171753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34" y="57150"/>
            <a:ext cx="71056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12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whoami</a:t>
            </a:r>
            <a:endParaRPr lang="en-CA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whoami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who you currently logged in as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- tells the path where program is located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9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uptime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F4882-D075-4D84-A4CF-96A29F1A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99" y="2274074"/>
            <a:ext cx="8748296" cy="10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0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/et/passwd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5EF23-84CD-4209-ABBD-C25AF156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33" y="754811"/>
            <a:ext cx="67246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169003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b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0F6B3-82CA-40BD-9866-30D95C2C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378" y="0"/>
            <a:ext cx="629322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8DB3E-8F66-4F45-A859-80374A7F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53" y="2463442"/>
            <a:ext cx="3109220" cy="4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05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F977-B076-4645-83B0-69F56A93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4" y="106332"/>
            <a:ext cx="11885762" cy="713177"/>
          </a:xfrm>
        </p:spPr>
        <p:txBody>
          <a:bodyPr/>
          <a:lstStyle/>
          <a:p>
            <a:r>
              <a:rPr lang="en-CA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CA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5937DF-9DBB-4962-B9AC-32E4506B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34" y="1295460"/>
            <a:ext cx="114400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display process status information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5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6904C-4FC6-406C-88CD-4579276F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64" y="2617757"/>
            <a:ext cx="3053572" cy="13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B3C-B942-4156-A90D-BDFFA1B8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981" y="1845377"/>
            <a:ext cx="9144000" cy="2387600"/>
          </a:xfrm>
        </p:spPr>
        <p:txBody>
          <a:bodyPr/>
          <a:lstStyle/>
          <a:p>
            <a:r>
              <a:rPr lang="en-C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Management</a:t>
            </a:r>
            <a:br>
              <a:rPr lang="en-C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56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D4400D-2029-4338-B0E3-3AD8C46A3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6911" y="1444263"/>
            <a:ext cx="7722765" cy="38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0"/>
            <a:ext cx="11946623" cy="730509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home directory</a:t>
            </a:r>
            <a:br>
              <a:rPr lang="en-C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1047269"/>
            <a:ext cx="11829177" cy="2179010"/>
          </a:xfrm>
        </p:spPr>
        <p:txBody>
          <a:bodyPr>
            <a:normAutofit fontScale="85000" lnSpcReduction="20000"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home directory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owner	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g.owner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kb	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= directory	root	root 	766   date file/ directory name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= file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link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and down arrow keys for go back to previous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6C061-3C41-46D0-BCDD-79BD1B2E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34" y="4052681"/>
            <a:ext cx="6337293" cy="2276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C96BA-64FF-4D6B-9A4B-BDBAD9DD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5" y="3479919"/>
            <a:ext cx="3925467" cy="334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D7125-B150-4A37-8D5F-1C97489B7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00" y="876453"/>
            <a:ext cx="4877936" cy="18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5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384" y="0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9" y="1420427"/>
            <a:ext cx="3955741" cy="5306952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-q : query</a:t>
            </a:r>
          </a:p>
          <a:p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a: all</a:t>
            </a:r>
          </a:p>
          <a:p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output shows the number of packages which are installed.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3B1ED-FE65-4B6A-8BB7-BE46C084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4" y="79899"/>
            <a:ext cx="4227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49" y="188896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Rpm –</a:t>
            </a:r>
            <a:r>
              <a:rPr lang="en-CA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CA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9" y="1420427"/>
            <a:ext cx="4577178" cy="5306952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 want to know the number of packages.</a:t>
            </a:r>
          </a:p>
          <a:p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Instead of  displaying the output of rpm –</a:t>
            </a:r>
            <a:r>
              <a:rPr lang="en-CA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qa</a:t>
            </a:r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it will forward the output to </a:t>
            </a:r>
            <a:r>
              <a:rPr lang="en-CA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wc</a:t>
            </a:r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(| for forward and </a:t>
            </a:r>
            <a:r>
              <a:rPr lang="en-CA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wc</a:t>
            </a:r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:word count)</a:t>
            </a:r>
          </a:p>
          <a:p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-l :lines</a:t>
            </a:r>
          </a:p>
          <a:p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 in our machine we have 484 packages which are installed.</a:t>
            </a:r>
          </a:p>
          <a:p>
            <a:endParaRPr lang="en-CA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A1369-BF82-4F6C-873F-832AD4E2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49" y="2838450"/>
            <a:ext cx="4152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8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815" y="82364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9" y="1207363"/>
            <a:ext cx="3147874" cy="5306952"/>
          </a:xfrm>
        </p:spPr>
        <p:txBody>
          <a:bodyPr>
            <a:normAutofit/>
          </a:bodyPr>
          <a:lstStyle/>
          <a:p>
            <a:endParaRPr lang="en-CA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can be used for help (its very detailed)</a:t>
            </a:r>
          </a:p>
          <a:p>
            <a:endParaRPr lang="en-CA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quick help type rpm –help</a:t>
            </a:r>
          </a:p>
          <a:p>
            <a:pPr marL="0" indent="0">
              <a:buNone/>
            </a:pPr>
            <a:endParaRPr lang="en-CA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D3D88-0EA7-4026-B33C-5F58EC333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01" y="4447390"/>
            <a:ext cx="8724900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C0BA2-C865-417E-96B9-C270DFAA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02" y="1464724"/>
            <a:ext cx="8427297" cy="26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64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766" y="171141"/>
            <a:ext cx="5628442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see information of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0" y="1420427"/>
            <a:ext cx="3085729" cy="5306952"/>
          </a:xfrm>
        </p:spPr>
        <p:txBody>
          <a:bodyPr>
            <a:normAutofit/>
          </a:bodyPr>
          <a:lstStyle/>
          <a:p>
            <a:r>
              <a:rPr lang="en-CA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 get the information of the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C0689-905E-4E3E-9A81-70F51FD5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56" y="1920802"/>
            <a:ext cx="8676443" cy="45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27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0" y="1420427"/>
            <a:ext cx="5806566" cy="790113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List of files which are installed by this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EB2EB-4612-4F06-A8A1-0690CD9E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24" y="0"/>
            <a:ext cx="5806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9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0" y="1420427"/>
            <a:ext cx="3762226" cy="5306952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 you use –c it does not show any thing because it does not have a configuration file</a:t>
            </a: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 for documentation . Shows all the documents for this package</a:t>
            </a: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4FB33-A4DD-472E-9870-5C57F636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46" y="2680915"/>
            <a:ext cx="5619750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86CE6-DABE-4097-97D3-7ABD3AE3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96" y="977514"/>
            <a:ext cx="60388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2F68A-9E5E-415A-AF16-7149DB7A6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87" y="4375026"/>
            <a:ext cx="6153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5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42" y="82364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0" y="1420427"/>
            <a:ext cx="2908176" cy="5306952"/>
          </a:xfrm>
        </p:spPr>
        <p:txBody>
          <a:bodyPr>
            <a:normAutofit/>
          </a:bodyPr>
          <a:lstStyle/>
          <a:p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Df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–h will tell you all mounted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AF09A-87B9-4303-A3CF-3034173F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11" y="1016030"/>
            <a:ext cx="6438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68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42" y="82364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</a:t>
            </a:r>
            <a:r>
              <a:rPr lang="en-CA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0" y="1420427"/>
            <a:ext cx="2908176" cy="557663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VM Ware –Setting –CD/DVD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D3FB2-9AF2-47B2-9BEF-AFD7FF110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" t="1623" r="1633" b="2106"/>
          <a:stretch/>
        </p:blipFill>
        <p:spPr>
          <a:xfrm>
            <a:off x="4208106" y="970384"/>
            <a:ext cx="6475445" cy="3722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42489-317F-419F-ABDB-3BEC3B5D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36" y="5945738"/>
            <a:ext cx="2781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81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0" y="1420427"/>
            <a:ext cx="2908176" cy="5306952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Before running mount command we can not see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df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–h </a:t>
            </a: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mounting the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we can see it in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df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–h </a:t>
            </a: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Every time you reboot the system you need to mount it.</a:t>
            </a: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666B7-BBE4-4459-983D-53902639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007" y="75245"/>
            <a:ext cx="63912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4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07B2B-DB66-47DD-A22A-484247D2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53" y="2174033"/>
            <a:ext cx="8034344" cy="44879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66C6-0BC8-45BC-9C7C-731085B3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0" y="1420427"/>
            <a:ext cx="3761406" cy="5306952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Whenever you want to install a packages you can use Yum however it will go to </a:t>
            </a:r>
            <a:r>
              <a:rPr lang="en-CA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CA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etc</a:t>
            </a:r>
            <a:r>
              <a:rPr lang="en-CA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CA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yum.repose.d</a:t>
            </a:r>
            <a:r>
              <a:rPr lang="en-CA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CA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localyum.repo</a:t>
            </a:r>
            <a:r>
              <a:rPr lang="en-CA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see where the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is mounted</a:t>
            </a: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 you can see based on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df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–h it has been mounted to /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so you  have entered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baseurl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 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 action="ppaction://hlinkfile"/>
              </a:rPr>
              <a:t>file:///dvd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to point to the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(you can also point to the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url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Enable means you want to enable this directory</a:t>
            </a: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Gpgcheck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 means we do not need the license</a:t>
            </a: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9C1274-8F4C-4761-AF2D-A5073876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42" y="82364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yum.repo</a:t>
            </a:r>
            <a:endParaRPr lang="en-CA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0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7" y="2641935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and down arrow keys for </a:t>
            </a:r>
            <a:r>
              <a:rPr lang="en-CA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 back to previous transactions</a:t>
            </a:r>
          </a:p>
        </p:txBody>
      </p:sp>
    </p:spTree>
    <p:extLst>
      <p:ext uri="{BB962C8B-B14F-4D97-AF65-F5344CB8AC3E}">
        <p14:creationId xmlns:p14="http://schemas.microsoft.com/office/powerpoint/2010/main" val="2167984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9" y="1420427"/>
            <a:ext cx="5488589" cy="5306952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Yum will always check its directory so we need to create in </a:t>
            </a:r>
            <a:r>
              <a:rPr lang="en-CA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CA" sz="1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etc</a:t>
            </a:r>
            <a:r>
              <a:rPr lang="en-CA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CA" sz="1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yum.repos.d</a:t>
            </a:r>
            <a:r>
              <a:rPr lang="en-CA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directory</a:t>
            </a: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 can use cat to see the content of the file</a:t>
            </a: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: name (make sure the space does not have any name)</a:t>
            </a: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sure the extension of the file is repo</a:t>
            </a: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881DD-7528-4419-A984-2361FD20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29" y="123727"/>
            <a:ext cx="48577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8C2AE-6732-42D9-BE35-080EAD50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29" y="1420427"/>
            <a:ext cx="3076575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9211AB-AAF3-4FF4-BB23-2622C581C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684" y="2925377"/>
            <a:ext cx="742950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6BD42-346F-41BB-A359-6A48DC0C1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729" y="4219283"/>
            <a:ext cx="49720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8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9" y="1420427"/>
            <a:ext cx="4340923" cy="2563744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should see /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by running the command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df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–h</a:t>
            </a: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to check repos is working ???!!!!</a:t>
            </a:r>
          </a:p>
          <a:p>
            <a:r>
              <a:rPr lang="en-CA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 you have not point to the </a:t>
            </a:r>
            <a:r>
              <a:rPr lang="en-CA" sz="1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dvd</a:t>
            </a:r>
            <a:r>
              <a:rPr lang="en-CA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properly you will see 0 instead of 4,305</a:t>
            </a: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CA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CEFE7-59D6-4873-88BC-C428B8B1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47" y="0"/>
            <a:ext cx="6467475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E3601-A8E2-41CC-B02B-07BBF270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9110" y="4372506"/>
            <a:ext cx="12192000" cy="24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53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96" y="412721"/>
            <a:ext cx="8474384" cy="865573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Yum clear all will clear the cash so after we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mont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we still see numbers on status so we need to clear the cash because it is showing the old one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7243C-CFB6-474B-8B49-B6E7B26E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307"/>
            <a:ext cx="12192000" cy="53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3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42" y="82364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CDE45-A967-48EC-9524-CCCE9C8C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6" y="231868"/>
            <a:ext cx="11230947" cy="63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84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42" y="82364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79" y="130621"/>
            <a:ext cx="11973363" cy="354571"/>
          </a:xfrm>
        </p:spPr>
        <p:txBody>
          <a:bodyPr>
            <a:normAutofit/>
          </a:bodyPr>
          <a:lstStyle/>
          <a:p>
            <a:r>
              <a:rPr lang="en-CA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Yum update will list all packages but it will ask for permission to install .As you can see its from </a:t>
            </a:r>
            <a:r>
              <a:rPr lang="en-CA" sz="1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dvd</a:t>
            </a:r>
            <a:r>
              <a:rPr lang="en-CA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.</a:t>
            </a:r>
            <a:r>
              <a:rPr lang="en-CA" sz="1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 can use yum update –y to not ask for permission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A8AF1-94BC-4653-82FD-95E77BB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5894"/>
            <a:ext cx="10915556" cy="2026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6BD564-21C3-4C1A-A790-365FD384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1273"/>
            <a:ext cx="10915555" cy="43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4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42" y="82364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3A620-FFE5-4083-BE5E-48C8B2CE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615"/>
            <a:ext cx="12192000" cy="61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89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42" y="82364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F99EE-1EBE-46B1-93E3-A706207A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190"/>
            <a:ext cx="12192000" cy="42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7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623F-F781-4B55-92B7-E6A745E8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42" y="82364"/>
            <a:ext cx="3378693" cy="664685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DD66-4E39-436D-AE13-9FEED319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39" y="82364"/>
            <a:ext cx="9463428" cy="598771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 can use yum remove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to remove the packages but as you can see it will only remove one package however we installed many packages for </a:t>
            </a:r>
            <a:r>
              <a:rPr lang="en-CA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httpd</a:t>
            </a:r>
            <a:r>
              <a:rPr lang="en-CA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.Why ???!!!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0435D-4C3B-48EC-B1F0-E533D34B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049"/>
            <a:ext cx="12192000" cy="35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1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4188-6FB6-47DB-AD33-9FCB4DF5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0" y="493523"/>
            <a:ext cx="3003958" cy="2935478"/>
          </a:xfrm>
        </p:spPr>
        <p:txBody>
          <a:bodyPr>
            <a:normAutofit/>
          </a:bodyPr>
          <a:lstStyle/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user 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6FC0F-4FB9-4B6B-B016-07019C17C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08"/>
          <a:stretch/>
        </p:blipFill>
        <p:spPr>
          <a:xfrm>
            <a:off x="91581" y="1469858"/>
            <a:ext cx="12100420" cy="310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C5D8D-8D1E-45F8-842B-A3769B3A3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15"/>
          <a:stretch/>
        </p:blipFill>
        <p:spPr>
          <a:xfrm>
            <a:off x="28575" y="2385678"/>
            <a:ext cx="12163425" cy="16208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3EF07D-1A03-4C4C-B323-DC9FAAEE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1" y="219003"/>
            <a:ext cx="12100420" cy="813732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User/Password </a:t>
            </a:r>
          </a:p>
        </p:txBody>
      </p:sp>
    </p:spTree>
    <p:extLst>
      <p:ext uri="{BB962C8B-B14F-4D97-AF65-F5344CB8AC3E}">
        <p14:creationId xmlns:p14="http://schemas.microsoft.com/office/powerpoint/2010/main" val="2871107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FE281-2817-4484-80FD-F7E3C9B9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76" y="5772807"/>
            <a:ext cx="7686374" cy="986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AE813-E2B1-4962-B370-943D050C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6" y="1539765"/>
            <a:ext cx="7204907" cy="37784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788E4A-874E-4E34-9DFD-29C4C94B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78" y="1723697"/>
            <a:ext cx="5100531" cy="756744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change the permission of file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B0B20-7A5B-4658-9C6F-2FA22B09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98" y="3103836"/>
            <a:ext cx="1190625" cy="742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DEA937-6CE3-49BD-B963-FBCAD70C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1" y="219003"/>
            <a:ext cx="12100420" cy="813732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</a:p>
        </p:txBody>
      </p:sp>
    </p:spTree>
    <p:extLst>
      <p:ext uri="{BB962C8B-B14F-4D97-AF65-F5344CB8AC3E}">
        <p14:creationId xmlns:p14="http://schemas.microsoft.com/office/powerpoint/2010/main" val="194029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:path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5587-A394-4F83-8F4B-26396733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" y="1834014"/>
            <a:ext cx="120396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00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AA07-A1AD-49AA-94C5-54B5F1D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68" y="522119"/>
            <a:ext cx="10515600" cy="4351338"/>
          </a:xfrm>
        </p:spPr>
        <p:txBody>
          <a:bodyPr>
            <a:normAutofit/>
          </a:bodyPr>
          <a:lstStyle/>
          <a:p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297753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endParaRPr lang="en-CA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very details of information and might exceed the current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2A591-0191-4CFA-8AAC-2D41C815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3" y="2160078"/>
            <a:ext cx="3119932" cy="266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A5D6D-BA7D-4F9A-96B4-5B20DFD4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3" y="2639177"/>
            <a:ext cx="6337293" cy="22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-l |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-l | more =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pagewise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enter = for line by line, spacebar = for page and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ctl+C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terminate , Q = to exit from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43043-5F81-4AEB-8A88-6DCCA696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99" y="1165930"/>
            <a:ext cx="7301501" cy="5692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CD953-F586-4B30-A185-58B55EB04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0" y="1728132"/>
            <a:ext cx="3946493" cy="3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1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–l | 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4" y="676333"/>
            <a:ext cx="3935872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last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FA065-074E-4BB3-8724-25BFEE8A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272" y="63121"/>
            <a:ext cx="7051562" cy="4971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317BF-9F9D-41EF-8A0C-6DD3A49C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7800"/>
            <a:ext cx="9296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A3D-68A9-4C51-9CA2-487C13A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" y="63121"/>
            <a:ext cx="11946623" cy="50733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-la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133B-E54B-43EC-8067-029A7184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3" y="676333"/>
            <a:ext cx="11829177" cy="105179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-la = show you hidden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E970B-D21E-4F17-AB82-5D833A19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1" y="1429017"/>
            <a:ext cx="3212235" cy="299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C3AC93-0A15-42A7-845B-E54F0637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15" y="409575"/>
            <a:ext cx="66198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0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997</Words>
  <Application>Microsoft Office PowerPoint</Application>
  <PresentationFormat>Widescreen</PresentationFormat>
  <Paragraphs>160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Linux Basic Command</vt:lpstr>
      <vt:lpstr>File structure</vt:lpstr>
      <vt:lpstr>~ home directory </vt:lpstr>
      <vt:lpstr>up and down arrow keys for for go back to previous transactions</vt:lpstr>
      <vt:lpstr>Pwd ,ls</vt:lpstr>
      <vt:lpstr>ll</vt:lpstr>
      <vt:lpstr>ls -l | more</vt:lpstr>
      <vt:lpstr>Ls –l | less</vt:lpstr>
      <vt:lpstr>Ls -la</vt:lpstr>
      <vt:lpstr>ls -l | wc -l</vt:lpstr>
      <vt:lpstr>cd</vt:lpstr>
      <vt:lpstr>absolute path </vt:lpstr>
      <vt:lpstr>clear</vt:lpstr>
      <vt:lpstr>history</vt:lpstr>
      <vt:lpstr>create the directory</vt:lpstr>
      <vt:lpstr>Create file</vt:lpstr>
      <vt:lpstr>Command --help</vt:lpstr>
      <vt:lpstr>Copy</vt:lpstr>
      <vt:lpstr>Move</vt:lpstr>
      <vt:lpstr>file</vt:lpstr>
      <vt:lpstr>Vi editor</vt:lpstr>
      <vt:lpstr>head</vt:lpstr>
      <vt:lpstr>whoami</vt:lpstr>
      <vt:lpstr>uptime</vt:lpstr>
      <vt:lpstr>cat</vt:lpstr>
      <vt:lpstr> top  </vt:lpstr>
      <vt:lpstr>ps</vt:lpstr>
      <vt:lpstr>Package Management </vt:lpstr>
      <vt:lpstr>PowerPoint Presentation</vt:lpstr>
      <vt:lpstr>rpm</vt:lpstr>
      <vt:lpstr>Rpm –qa | wc -l</vt:lpstr>
      <vt:lpstr>Help</vt:lpstr>
      <vt:lpstr>How to see information of a package</vt:lpstr>
      <vt:lpstr>PowerPoint Presentation</vt:lpstr>
      <vt:lpstr>PowerPoint Presentation</vt:lpstr>
      <vt:lpstr>Df –h </vt:lpstr>
      <vt:lpstr>Attach dvd and mount</vt:lpstr>
      <vt:lpstr>PowerPoint Presentation</vt:lpstr>
      <vt:lpstr> yum.repo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User/Password </vt:lpstr>
      <vt:lpstr>Permission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pedram h</dc:creator>
  <cp:lastModifiedBy>pedram h</cp:lastModifiedBy>
  <cp:revision>24</cp:revision>
  <dcterms:created xsi:type="dcterms:W3CDTF">2018-05-16T13:27:02Z</dcterms:created>
  <dcterms:modified xsi:type="dcterms:W3CDTF">2020-01-25T19:42:32Z</dcterms:modified>
</cp:coreProperties>
</file>