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bedbba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bedbb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bedbba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bedbba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bedbba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bedbba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bedbba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bedbba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bedbba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bedbba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bedbba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bedbba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2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Automatic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Fan Control 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Guided By: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Prof. Somnath Lomate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Group Members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Aadarsh Jadhav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Rohit Kulkarni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What does it do? And why do you </a:t>
            </a:r>
            <a:r>
              <a:rPr lang="en" sz="3020">
                <a:solidFill>
                  <a:schemeClr val="lt1"/>
                </a:solidFill>
              </a:rPr>
              <a:t>need it?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Senses the temperature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Adjusts the fan’s speed depending upon speed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less concern from your mind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Optimized fan performance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How does it work?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0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Senses the room temperature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Sends data to Arduino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Arduino processes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Decides to increase the speed or not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Recorded temperature sent to LCD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chemeClr val="lt1"/>
                </a:solidFill>
              </a:rPr>
              <a:t>Hardware requirements</a:t>
            </a:r>
            <a:endParaRPr sz="292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2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Arduino Uno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LM35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LCD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Breadboard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DC motor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Resistor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025" y="1017725"/>
            <a:ext cx="1942425" cy="19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895" y="2058025"/>
            <a:ext cx="1548150" cy="11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100" y="3013775"/>
            <a:ext cx="2719850" cy="17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5000" y="3371747"/>
            <a:ext cx="2356450" cy="12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Advantages and Disadvantages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84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b="1" lang="en">
                <a:solidFill>
                  <a:schemeClr val="dk1"/>
                </a:solidFill>
              </a:rPr>
              <a:t>Advantages: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Electricity savings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control adjustments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b="1" lang="en">
                <a:solidFill>
                  <a:schemeClr val="dk1"/>
                </a:solidFill>
              </a:rPr>
              <a:t>Disadvantages: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 aware of human condition or mood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 aware of warm food etc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What’s the future?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Fully automated home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Automated Air Conditioner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25" y="1554850"/>
            <a:ext cx="4942601" cy="30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11225" y="196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Thank You!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