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59" r:id="rId8"/>
    <p:sldId id="257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DARSH" initials="A" lastIdx="1" clrIdx="0">
    <p:extLst>
      <p:ext uri="{19B8F6BF-5375-455C-9EA6-DF929625EA0E}">
        <p15:presenceInfo xmlns="" xmlns:p15="http://schemas.microsoft.com/office/powerpoint/2012/main" userId="AADAR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870" y="-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4T03:18:01.881" idx="1">
    <p:pos x="5975" y="735"/>
    <p:text>Insert pictures from screenshots</p:text>
    <p:extLst>
      <p:ext uri="{C676402C-5697-4E1C-873F-D02D1690AC5C}">
        <p15:threadingInfo xmlns=""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1A5ACA-B9FA-4DD2-AD76-AF372B171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FEE704-D03B-4AA5-9519-618CBFD02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73F337-3C73-4ABE-AC32-6519D725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3B8E-59CD-4D76-AC06-10E46A0CD068}" type="datetimeFigureOut">
              <a:rPr lang="en-IN" smtClean="0"/>
              <a:pPr/>
              <a:t>05-11-2019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E5C3F3-B460-44D9-9FF0-32E828CD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A0C589-150B-4FC9-B257-B58378B2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0671-46D6-486E-B0ED-3F86754D6D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92021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BF420E-812A-4657-B0E6-360FFCBC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84FCD91-C26E-4B2B-A1D6-DDFE0BC12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FB2BCB-6DA7-4EFF-8F8A-79793FE3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3B8E-59CD-4D76-AC06-10E46A0CD068}" type="datetimeFigureOut">
              <a:rPr lang="en-IN" smtClean="0"/>
              <a:pPr/>
              <a:t>05-11-2019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3C7720-52C7-4F8A-B585-D6EAB477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72D686-4A9E-4B7F-A48E-32A1493B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0671-46D6-486E-B0ED-3F86754D6D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60097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EAE67E6-6D18-485F-A39D-3E506EA94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79EC8BD-D406-4BBE-BB5F-9C76A8BD1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9DE315-1302-4C06-8D6E-3C652219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3B8E-59CD-4D76-AC06-10E46A0CD068}" type="datetimeFigureOut">
              <a:rPr lang="en-IN" smtClean="0"/>
              <a:pPr/>
              <a:t>05-11-2019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848641-94D0-4428-938A-2CEA4105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C4D5A2-82D1-4B7C-A5C2-5E909B5B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0671-46D6-486E-B0ED-3F86754D6D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150841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94E2C8-95DA-4266-8EB9-F1C91964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AD390-9F0F-4F40-8E3F-7DE521F02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8B6A9D-AD81-4172-BB36-74E1F0A1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3B8E-59CD-4D76-AC06-10E46A0CD068}" type="datetimeFigureOut">
              <a:rPr lang="en-IN" smtClean="0"/>
              <a:pPr/>
              <a:t>05-11-2019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86DDC5-A6E4-40C9-A930-0CFAAE5F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095A41-7CC2-4A2C-BFE9-D7612377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0671-46D6-486E-B0ED-3F86754D6D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363042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D00054-FB14-4A15-A9E2-62EDFDA1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1982F3-C6FC-443B-B0DC-CD4886C78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2FB806-49E6-4D0E-B13B-370E295A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3B8E-59CD-4D76-AC06-10E46A0CD068}" type="datetimeFigureOut">
              <a:rPr lang="en-IN" smtClean="0"/>
              <a:pPr/>
              <a:t>05-11-2019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91163A-702B-44AC-8EF5-9B0E3DBE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048341-9E6E-4E00-A323-D0826675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0671-46D6-486E-B0ED-3F86754D6D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970689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0D0294-F12B-486C-B7FB-B300598B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32B923-52DC-4072-9626-5CBD8CA6B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B561EF2-F3AC-477E-A222-435142F42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41DFD8A-6342-4727-A7FD-3CBD51C0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3B8E-59CD-4D76-AC06-10E46A0CD068}" type="datetimeFigureOut">
              <a:rPr lang="en-IN" smtClean="0"/>
              <a:pPr/>
              <a:t>05-11-2019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B9109D8-8E5E-4A4F-90D6-89DFA8C4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A745FED-BC9E-4D94-AAF4-4C3F940E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0671-46D6-486E-B0ED-3F86754D6D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08784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F21644-1B02-4A1A-B462-FC9F5612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27E800-8328-4B3E-9447-DE26D4431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4E2356-1D6A-47A7-9078-DEFCB0C25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84FF483-4E34-4870-9E25-51A19708F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026B6BD-9264-4607-B569-15A6B4764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41D4DC2-599D-4C3F-B483-F2BD5271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3B8E-59CD-4D76-AC06-10E46A0CD068}" type="datetimeFigureOut">
              <a:rPr lang="en-IN" smtClean="0"/>
              <a:pPr/>
              <a:t>05-11-2019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E52DE75-D861-4564-9B85-076ADB62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893FCAD-3EA8-4116-BFF0-440C50AA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0671-46D6-486E-B0ED-3F86754D6D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749922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6910E9-9EA3-4B90-A7F4-1FF7540C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EDEBA9A-C5E7-4785-A660-864C983F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3B8E-59CD-4D76-AC06-10E46A0CD068}" type="datetimeFigureOut">
              <a:rPr lang="en-IN" smtClean="0"/>
              <a:pPr/>
              <a:t>05-11-2019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90E4F00-F166-484D-8645-C5744986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AAE8E9-9B7A-4C7E-AD4D-BD8B55E7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0671-46D6-486E-B0ED-3F86754D6D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77416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0E43160-71B8-4E76-A281-C0678868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3B8E-59CD-4D76-AC06-10E46A0CD068}" type="datetimeFigureOut">
              <a:rPr lang="en-IN" smtClean="0"/>
              <a:pPr/>
              <a:t>05-11-2019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4FCEED-EB3C-42A7-9A32-3D55D2AF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01C1F88-2C22-4BAA-B958-7BEE362C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0671-46D6-486E-B0ED-3F86754D6D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06259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DECF6-111A-4C29-9CAD-44ECA31B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C395AB-C77D-4717-8DD0-A597AA91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5D277F-6CBC-4A69-AA40-9A7E8CC63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04FC66-2F3C-48A3-97A0-F7E9F2F7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3B8E-59CD-4D76-AC06-10E46A0CD068}" type="datetimeFigureOut">
              <a:rPr lang="en-IN" smtClean="0"/>
              <a:pPr/>
              <a:t>05-11-2019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BE968E-BB08-4C14-85D5-BA120B86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E6087C8-9CA3-49AF-872C-C4CED862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0671-46D6-486E-B0ED-3F86754D6D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31584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98EEFA-D9E4-443E-B3C8-AE883084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6BA5487-08BC-4189-906D-7759B9B94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0A2718-EB10-42EE-A99A-7C9CC884B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BE20464-5EB9-4C55-A911-E827B094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3B8E-59CD-4D76-AC06-10E46A0CD068}" type="datetimeFigureOut">
              <a:rPr lang="en-IN" smtClean="0"/>
              <a:pPr/>
              <a:t>05-11-2019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C850BD7-F6B9-4132-86B6-2C6F4D07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CA86DA-221B-4374-9661-06ECE323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0671-46D6-486E-B0ED-3F86754D6D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33064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705C6EA-6B04-4B02-A075-1793B8A4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196B65-D198-4F0D-A4D0-CB54E124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2E8ED4-FDFA-44BF-9620-F90D8BB8F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3B8E-59CD-4D76-AC06-10E46A0CD068}" type="datetimeFigureOut">
              <a:rPr lang="en-IN" smtClean="0"/>
              <a:pPr/>
              <a:t>05-11-2019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A93074-A385-439D-8E51-2578822F9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26CE6-DD26-4995-9610-C0A98EA72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20671-46D6-486E-B0ED-3F86754D6D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4559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tts.readthedocs.io/en/latest/" TargetMode="External"/><Relationship Id="rId2" Type="http://schemas.openxmlformats.org/officeDocument/2006/relationships/hyperlink" Target="https://stackoverflow.com/questions/file-dialog-in-tkin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python-gui-tkinter/" TargetMode="External"/><Relationship Id="rId4" Type="http://schemas.openxmlformats.org/officeDocument/2006/relationships/hyperlink" Target="https://www.pygame.org/doc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541C07-F0E6-4D83-8E15-28AA8AE0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441" y="2106852"/>
            <a:ext cx="4887355" cy="1607498"/>
          </a:xfrm>
        </p:spPr>
        <p:txBody>
          <a:bodyPr>
            <a:no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TEXT TO SPEECH</a:t>
            </a:r>
            <a:br>
              <a:rPr lang="en-US" sz="5000" b="1" dirty="0">
                <a:solidFill>
                  <a:schemeClr val="bg1"/>
                </a:solidFill>
              </a:rPr>
            </a:br>
            <a:r>
              <a:rPr lang="en-US" sz="5000" b="1" dirty="0">
                <a:solidFill>
                  <a:schemeClr val="bg1"/>
                </a:solidFill>
              </a:rPr>
              <a:t>CONVERSION</a:t>
            </a:r>
            <a:endParaRPr lang="en-IN" sz="5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BE7B5F-E88F-4BA5-8344-60A2884ADD17}"/>
              </a:ext>
            </a:extLst>
          </p:cNvPr>
          <p:cNvSpPr txBox="1"/>
          <p:nvPr/>
        </p:nvSpPr>
        <p:spPr>
          <a:xfrm>
            <a:off x="814096" y="4461899"/>
            <a:ext cx="4457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Aadarsh</a:t>
            </a:r>
            <a:r>
              <a:rPr lang="en-US" sz="2000" dirty="0">
                <a:solidFill>
                  <a:schemeClr val="bg1"/>
                </a:solidFill>
              </a:rPr>
              <a:t> Jadhav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Siddhant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Khopade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Vaibhav Shinde</a:t>
            </a:r>
          </a:p>
          <a:p>
            <a:r>
              <a:rPr lang="en-US" sz="2000" dirty="0">
                <a:solidFill>
                  <a:schemeClr val="bg1"/>
                </a:solidFill>
              </a:rPr>
              <a:t>Rohit Kulkarni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Shreeyash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Karande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8" name="Picture 7" descr="A black sign with white text&#10;&#10;Description automatically generated">
            <a:extLst>
              <a:ext uri="{FF2B5EF4-FFF2-40B4-BE49-F238E27FC236}">
                <a16:creationId xmlns="" xmlns:a16="http://schemas.microsoft.com/office/drawing/2014/main" id="{FC071BD4-A246-4B74-81F0-6A2B5E0FA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599" y="0"/>
            <a:ext cx="1891401" cy="731090"/>
          </a:xfrm>
          <a:prstGeom prst="rect">
            <a:avLst/>
          </a:prstGeom>
        </p:spPr>
      </p:pic>
      <p:pic>
        <p:nvPicPr>
          <p:cNvPr id="1026" name="Picture 2" descr="C:\Users\Admin\Desktop\Project_Images\Basi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9136" y="1424491"/>
            <a:ext cx="5868208" cy="3058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814371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17756-78CC-4D07-A9AE-EA7CE134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740818"/>
            <a:ext cx="10515600" cy="1376363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THANK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6600" b="1" dirty="0">
                <a:solidFill>
                  <a:schemeClr val="bg1"/>
                </a:solidFill>
              </a:rPr>
              <a:t>YOU!</a:t>
            </a:r>
            <a:endParaRPr lang="en-IN" sz="66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="" xmlns:a16="http://schemas.microsoft.com/office/drawing/2014/main" id="{3AA9A1E6-18AD-454F-A310-F1AE822CE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637" y="0"/>
            <a:ext cx="1944364" cy="7515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39588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992AC8-4711-4D9F-B33F-C3F2F766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REFERENCES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8C1C84-D912-4D79-8E12-D8BCA134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5" y="1680482"/>
            <a:ext cx="11045372" cy="4351338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https://stackoverflow.com/questions/file-dialog-in-tkinter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hlinkClick r:id="rId3"/>
              </a:rPr>
              <a:t>https://gtts.readthedocs.io/en/latest/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hlinkClick r:id="rId4"/>
              </a:rPr>
              <a:t>https://www.pygame.org/docs/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hlinkClick r:id="rId5"/>
              </a:rPr>
              <a:t>https://www.geeksforgeeks.org/python-gui-tkinter/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19451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537CE-5CEE-4377-93C8-F3E988D0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591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does it work??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667D82-10EA-4C90-9B76-DA2679C3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35" y="1461731"/>
            <a:ext cx="8641702" cy="299830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Add the text file that you want to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Click on Convert button to convert the text in to audio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Select the Play button in the player to hear the audio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Delete the file by clicking on delete button if required</a:t>
            </a:r>
          </a:p>
        </p:txBody>
      </p:sp>
    </p:spTree>
    <p:extLst>
      <p:ext uri="{BB962C8B-B14F-4D97-AF65-F5344CB8AC3E}">
        <p14:creationId xmlns="" xmlns:p14="http://schemas.microsoft.com/office/powerpoint/2010/main" val="33758692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1.Add the text file that you want to convert</a:t>
            </a:r>
            <a:br>
              <a:rPr lang="en-IN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dmin\Desktop\Project_Images\ad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3405" y="1670295"/>
            <a:ext cx="7713159" cy="402956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2.Click on Convert button to convert the text in to audio</a:t>
            </a:r>
            <a:br>
              <a:rPr lang="en-IN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Admin\Desktop\Project_Images\conversion_successfu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8442" y="1840427"/>
            <a:ext cx="7707427" cy="40474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chemeClr val="bg1"/>
                </a:solidFill>
              </a:rPr>
              <a:t>3.Select the Play button in the player to hear the audio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pic>
        <p:nvPicPr>
          <p:cNvPr id="4098" name="Picture 2" descr="C:\Users\Admin\Desktop\Project_Images\Pl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8004" y="1984916"/>
            <a:ext cx="7445808" cy="39250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chemeClr val="bg1"/>
                </a:solidFill>
              </a:rPr>
              <a:t>4.Delete the file by clicking on delete button if required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pic>
        <p:nvPicPr>
          <p:cNvPr id="5122" name="Picture 2" descr="C:\Users\Admin\Desktop\Project_Images\dele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7152" y="1919504"/>
            <a:ext cx="7476778" cy="395130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934149" y="4772722"/>
            <a:ext cx="1213253" cy="2587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77FE94-2B24-466D-ABAD-FF02B49D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But, How does it really work though?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D87D5E-82BC-43D2-8C74-B73D26E4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38250"/>
            <a:ext cx="11487150" cy="541655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Functions such as :</a:t>
            </a:r>
            <a:r>
              <a:rPr lang="en-IN" dirty="0" err="1">
                <a:solidFill>
                  <a:schemeClr val="bg1"/>
                </a:solidFill>
              </a:rPr>
              <a:t>tkinter,pygame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dirty="0" err="1">
                <a:solidFill>
                  <a:schemeClr val="bg1"/>
                </a:solidFill>
              </a:rPr>
              <a:t>gTTs</a:t>
            </a:r>
            <a:r>
              <a:rPr lang="en-IN" dirty="0">
                <a:solidFill>
                  <a:schemeClr val="bg1"/>
                </a:solidFill>
              </a:rPr>
              <a:t> are used.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</a:rPr>
              <a:t>Tkinter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IN" sz="2400" dirty="0">
                <a:solidFill>
                  <a:schemeClr val="bg1"/>
                </a:solidFill>
              </a:rPr>
              <a:t>This</a:t>
            </a:r>
            <a:r>
              <a:rPr lang="en-IN" dirty="0">
                <a:solidFill>
                  <a:schemeClr val="bg1"/>
                </a:solidFill>
              </a:rPr>
              <a:t> function is used to pass messages using window box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</a:rPr>
              <a:t>Pygame:</a:t>
            </a:r>
            <a:r>
              <a:rPr lang="en-IN" sz="2400" dirty="0" err="1">
                <a:solidFill>
                  <a:schemeClr val="bg1"/>
                </a:solidFill>
              </a:rPr>
              <a:t>To</a:t>
            </a:r>
            <a:r>
              <a:rPr lang="en-IN" sz="2400" dirty="0">
                <a:solidFill>
                  <a:schemeClr val="bg1"/>
                </a:solidFill>
              </a:rPr>
              <a:t> provide facilities like </a:t>
            </a:r>
            <a:r>
              <a:rPr lang="en-IN" sz="2400" dirty="0" err="1">
                <a:solidFill>
                  <a:schemeClr val="bg1"/>
                </a:solidFill>
              </a:rPr>
              <a:t>rewind,set_volume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err="1">
                <a:solidFill>
                  <a:schemeClr val="bg1"/>
                </a:solidFill>
              </a:rPr>
              <a:t>ets</a:t>
            </a:r>
            <a:r>
              <a:rPr lang="en-IN" sz="2400" dirty="0">
                <a:solidFill>
                  <a:schemeClr val="bg1"/>
                </a:solidFill>
              </a:rPr>
              <a:t> in the audio player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gTTS: </a:t>
            </a:r>
            <a:r>
              <a:rPr lang="en-IN" sz="2400" dirty="0">
                <a:solidFill>
                  <a:schemeClr val="bg1"/>
                </a:solidFill>
              </a:rPr>
              <a:t>Actual conversion of text to speech conversion takes place by this function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667760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37">
            <a:extLst>
              <a:ext uri="{FF2B5EF4-FFF2-40B4-BE49-F238E27FC236}">
                <a16:creationId xmlns="" xmlns:a16="http://schemas.microsoft.com/office/drawing/2014/main" id="{7E6CA27E-BEE7-49F6-9FBE-99A7492AE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Image result for people with vision difficulties">
            <a:extLst>
              <a:ext uri="{FF2B5EF4-FFF2-40B4-BE49-F238E27FC236}">
                <a16:creationId xmlns="" xmlns:a16="http://schemas.microsoft.com/office/drawing/2014/main" id="{B28094CD-9B69-40BF-8001-2C7D15095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1272" r="1356" b="-1"/>
          <a:stretch/>
        </p:blipFill>
        <p:spPr bwMode="auto">
          <a:xfrm>
            <a:off x="6587330" y="1690689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701DE8-FCC5-4868-B6CE-EA12D9B1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Why do you need it?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="" xmlns:a16="http://schemas.microsoft.com/office/drawing/2014/main" id="{6AD4EBA7-9981-4A82-A3F7-6F572A409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62" r="-4" b="-4"/>
          <a:stretch/>
        </p:blipFill>
        <p:spPr bwMode="auto">
          <a:xfrm>
            <a:off x="4791075" y="4357117"/>
            <a:ext cx="4570758" cy="2500884"/>
          </a:xfrm>
          <a:custGeom>
            <a:avLst/>
            <a:gdLst>
              <a:gd name="connsiteX0" fmla="*/ 1717230 w 4570758"/>
              <a:gd name="connsiteY0" fmla="*/ 0 h 2500884"/>
              <a:gd name="connsiteX1" fmla="*/ 4570758 w 4570758"/>
              <a:gd name="connsiteY1" fmla="*/ 0 h 2500884"/>
              <a:gd name="connsiteX2" fmla="*/ 3411951 w 4570758"/>
              <a:gd name="connsiteY2" fmla="*/ 2500884 h 2500884"/>
              <a:gd name="connsiteX3" fmla="*/ 3405728 w 4570758"/>
              <a:gd name="connsiteY3" fmla="*/ 2500884 h 2500884"/>
              <a:gd name="connsiteX4" fmla="*/ 2215937 w 4570758"/>
              <a:gd name="connsiteY4" fmla="*/ 2500884 h 2500884"/>
              <a:gd name="connsiteX5" fmla="*/ 565892 w 4570758"/>
              <a:gd name="connsiteY5" fmla="*/ 2500884 h 2500884"/>
              <a:gd name="connsiteX6" fmla="*/ 0 w 4570758"/>
              <a:gd name="connsiteY6" fmla="*/ 2500884 h 2500884"/>
              <a:gd name="connsiteX7" fmla="*/ 0 w 4570758"/>
              <a:gd name="connsiteY7" fmla="*/ 2500883 h 2500884"/>
              <a:gd name="connsiteX8" fmla="*/ 552186 w 4570758"/>
              <a:gd name="connsiteY8" fmla="*/ 2500883 h 2500884"/>
              <a:gd name="connsiteX9" fmla="*/ 558423 w 4570758"/>
              <a:gd name="connsiteY9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0758" h="2500884">
                <a:moveTo>
                  <a:pt x="1717230" y="0"/>
                </a:moveTo>
                <a:lnTo>
                  <a:pt x="4570758" y="0"/>
                </a:lnTo>
                <a:lnTo>
                  <a:pt x="3411951" y="2500884"/>
                </a:lnTo>
                <a:lnTo>
                  <a:pt x="3405728" y="2500884"/>
                </a:lnTo>
                <a:lnTo>
                  <a:pt x="2215937" y="2500884"/>
                </a:lnTo>
                <a:lnTo>
                  <a:pt x="565892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44F698-8E0C-4AC0-805C-CD73DBCF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For people having literacy difficulties, learning disabilities and reduced vision.</a:t>
            </a:r>
          </a:p>
          <a:p>
            <a:endParaRPr lang="en-IN" sz="2000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r>
              <a:rPr lang="en-IN" sz="2000" dirty="0">
                <a:solidFill>
                  <a:srgbClr val="FFFFFF"/>
                </a:solidFill>
                <a:latin typeface="Open Sans" panose="020B0606030504020204" pitchFamily="34" charset="0"/>
              </a:rPr>
              <a:t>Can be used while doing your chores</a:t>
            </a:r>
          </a:p>
          <a:p>
            <a:endParaRPr lang="en-IN" sz="2000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r>
              <a:rPr lang="en-IN" sz="2000" dirty="0">
                <a:solidFill>
                  <a:srgbClr val="FFFFFF"/>
                </a:solidFill>
                <a:latin typeface="Open Sans" panose="020B0606030504020204" pitchFamily="34" charset="0"/>
              </a:rPr>
              <a:t>For improving listening skills.</a:t>
            </a:r>
          </a:p>
          <a:p>
            <a:endParaRPr lang="en-IN" sz="2000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r>
              <a:rPr lang="en-IN" sz="2000" dirty="0">
                <a:solidFill>
                  <a:srgbClr val="FFFFFF"/>
                </a:solidFill>
                <a:latin typeface="Open Sans" panose="020B0606030504020204" pitchFamily="34" charset="0"/>
              </a:rPr>
              <a:t>Good option for those who like to study while traveling and no more headaches caused by the shaky environment in the bus.</a:t>
            </a:r>
          </a:p>
          <a:p>
            <a:endParaRPr lang="en-IN" sz="20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pic>
        <p:nvPicPr>
          <p:cNvPr id="8" name="Picture 7" descr="A girl taking a selfie&#10;&#10;Description automatically generated">
            <a:extLst>
              <a:ext uri="{FF2B5EF4-FFF2-40B4-BE49-F238E27FC236}">
                <a16:creationId xmlns="" xmlns:a16="http://schemas.microsoft.com/office/drawing/2014/main" id="{AB8F94B6-793D-429E-82EE-F0DE662780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604" r="2" b="6314"/>
          <a:stretch/>
        </p:blipFill>
        <p:spPr>
          <a:xfrm>
            <a:off x="7823674" y="4357117"/>
            <a:ext cx="4368327" cy="2500884"/>
          </a:xfrm>
          <a:custGeom>
            <a:avLst/>
            <a:gdLst>
              <a:gd name="connsiteX0" fmla="*/ 1717230 w 4368327"/>
              <a:gd name="connsiteY0" fmla="*/ 0 h 2500884"/>
              <a:gd name="connsiteX1" fmla="*/ 4368327 w 4368327"/>
              <a:gd name="connsiteY1" fmla="*/ 0 h 2500884"/>
              <a:gd name="connsiteX2" fmla="*/ 4368327 w 4368327"/>
              <a:gd name="connsiteY2" fmla="*/ 2500884 h 2500884"/>
              <a:gd name="connsiteX3" fmla="*/ 0 w 4368327"/>
              <a:gd name="connsiteY3" fmla="*/ 2500884 h 2500884"/>
              <a:gd name="connsiteX4" fmla="*/ 0 w 4368327"/>
              <a:gd name="connsiteY4" fmla="*/ 2500883 h 2500884"/>
              <a:gd name="connsiteX5" fmla="*/ 552186 w 4368327"/>
              <a:gd name="connsiteY5" fmla="*/ 2500883 h 2500884"/>
              <a:gd name="connsiteX6" fmla="*/ 558423 w 4368327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68327" h="2500884">
                <a:moveTo>
                  <a:pt x="1717230" y="0"/>
                </a:moveTo>
                <a:lnTo>
                  <a:pt x="4368327" y="0"/>
                </a:lnTo>
                <a:lnTo>
                  <a:pt x="4368327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="" xmlns:p14="http://schemas.microsoft.com/office/powerpoint/2010/main" val="688998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E02F3C71-C981-4614-98EA-D6C494F809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BB70C4-DCCE-47D7-844F-9F3692F5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Future Scope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DF1388-BD80-4C83-A3A0-0F8A713B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Change accents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Real time document file translation speech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Any type of document extension file can be converted in any type audio extension file.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B4347FD-7716-4CDE-BC57-F51097B53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9551" y="393830"/>
            <a:ext cx="4042409" cy="21121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409BEA0B-EBC2-49A5-A191-D5CBDFE74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6259" y="2828925"/>
            <a:ext cx="3388994" cy="33889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394417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221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TEXT TO SPEECH CONVERSION</vt:lpstr>
      <vt:lpstr>How does it work??</vt:lpstr>
      <vt:lpstr>1.Add the text file that you want to convert </vt:lpstr>
      <vt:lpstr> 2.Click on Convert button to convert the text in to audio </vt:lpstr>
      <vt:lpstr> 3.Select the Play button in the player to hear the audio </vt:lpstr>
      <vt:lpstr> 4.Delete the file by clicking on delete button if required </vt:lpstr>
      <vt:lpstr>But, How does it really work though?</vt:lpstr>
      <vt:lpstr>Why do you need it?</vt:lpstr>
      <vt:lpstr>Future Scope</vt:lpstr>
      <vt:lpstr>THANK YOU!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SPEECH CONVERSION</dc:title>
  <dc:creator>AADARSH</dc:creator>
  <cp:lastModifiedBy>USER</cp:lastModifiedBy>
  <cp:revision>9</cp:revision>
  <dcterms:created xsi:type="dcterms:W3CDTF">2019-11-03T22:02:46Z</dcterms:created>
  <dcterms:modified xsi:type="dcterms:W3CDTF">2019-11-05T07:29:20Z</dcterms:modified>
</cp:coreProperties>
</file>