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7F957-8758-4BCB-8177-97EACBF899B7}" v="42" dt="2021-04-11T10:26:11.593"/>
    <p1510:client id="{830B9AAB-02B6-442F-B564-CB091F2C2271}" v="129" dt="2021-04-11T06:18:57.208"/>
    <p1510:client id="{AB37EB32-EF02-4FEC-81E2-1DC86E408178}" v="36" dt="2021-04-11T06:29:17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684f5c5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684f5c56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684f5c5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684f5c5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684f5c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684f5c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c684f5c5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c684f5c5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684f5c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684f5c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684f5c5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684f5c5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684f5c5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684f5c5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684f5c5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684f5c5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c684f5c56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c684f5c56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c684f5c5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c684f5c5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C27BA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388247" y="1127058"/>
            <a:ext cx="7017279" cy="1319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en" sz="3200" b="0" dirty="0"/>
              <a:t>Computer Generated Simulation In</a:t>
            </a:r>
          </a:p>
          <a:p>
            <a:pPr algn="ctr"/>
            <a:r>
              <a:rPr lang="en" sz="3200" b="0" dirty="0"/>
              <a:t>Android Application </a:t>
            </a:r>
            <a:endParaRPr lang="en-US" sz="32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599600" y="2876425"/>
            <a:ext cx="42603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B.E Project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By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Aadarsh Jadhav</a:t>
            </a: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&amp;		       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Rohit Kulkarni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FE738-B5BB-43DC-A261-5A5F763CFF7A}"/>
              </a:ext>
            </a:extLst>
          </p:cNvPr>
          <p:cNvSpPr txBox="1"/>
          <p:nvPr/>
        </p:nvSpPr>
        <p:spPr>
          <a:xfrm>
            <a:off x="4993481" y="2993231"/>
            <a:ext cx="310753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Under the Guidance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Of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Prof. J.S NADAF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Future?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775" y="1738000"/>
            <a:ext cx="6290202" cy="2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764775" y="2571750"/>
            <a:ext cx="4392000" cy="14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Thank you for your time!</a:t>
            </a:r>
            <a:endParaRPr sz="4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Why though?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Modern VR devices are expensive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For entertainment purposes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Future of mobile gaming industry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 need to prove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 before starting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It’s for android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No heavy sculpted prefabs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Keep testing 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Use   planes instead of actual sculpted mesh walls prefabs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Reduce the Mesh Colliders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How many assets are needed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Use agile development model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and Designing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Creating horror/puzzle games requires research on what the crucial part of getting scared is for humans.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Gathering the audio mp3 files required for the development.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Create Prefabs, texture materials, animations.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Lightning Effects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Softwares Used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Unity Game Engine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Blender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Premiere Pro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Adobe Photoshop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19675" y="1778075"/>
            <a:ext cx="4033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Fire Torch: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75" y="1663775"/>
            <a:ext cx="5050752" cy="32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69550" y="1356975"/>
            <a:ext cx="76887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House: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825" y="1269175"/>
            <a:ext cx="5644627" cy="34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99650" y="1336925"/>
            <a:ext cx="4313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AI-NPC: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200" y="1336925"/>
            <a:ext cx="5690323" cy="35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Google Cardboard SDK?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Currently, the only SDK for android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Daydream is only for certain phones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It makes easier to interact with objects using raycast system</a:t>
            </a:r>
            <a:endParaRPr>
              <a:solidFill>
                <a:srgbClr val="FFFFFF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>
                <a:solidFill>
                  <a:srgbClr val="FFFFFF"/>
                </a:solidFill>
              </a:rPr>
              <a:t>Supports many devices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Streamline</vt:lpstr>
      <vt:lpstr>Computer Generated Simulation In Android Application </vt:lpstr>
      <vt:lpstr>But, Why though?</vt:lpstr>
      <vt:lpstr>Things to keep in mind before starting</vt:lpstr>
      <vt:lpstr>Planning and Designing</vt:lpstr>
      <vt:lpstr>Softwares Used</vt:lpstr>
      <vt:lpstr>Insights</vt:lpstr>
      <vt:lpstr>PowerPoint Presentation</vt:lpstr>
      <vt:lpstr>PowerPoint Presentation</vt:lpstr>
      <vt:lpstr>Why Google Cardboard SDK?</vt:lpstr>
      <vt:lpstr>Future?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Android Game</dc:title>
  <cp:revision>49</cp:revision>
  <dcterms:modified xsi:type="dcterms:W3CDTF">2021-04-11T10:26:45Z</dcterms:modified>
</cp:coreProperties>
</file>