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9509-7ADD-E903-5A7A-EB4E799B6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3A3E-5951-7E98-548A-255DF63F8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E3A4-89B5-B051-3BE4-638AE78A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5B86-E2EE-9908-CDC4-D9929F84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102BD-D5B9-A155-BDE2-225CA76D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5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DF52D-C49C-C003-AAA5-CB28425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32FA7-902B-3B35-2251-77A292F67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DAC7-58C1-F2DB-CF12-D94A8AE71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958E-1215-AC3E-7D7C-3DEC4181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D22E7-32EB-D3E8-F895-CDBC754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5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8F18A-152E-76CE-4318-5BB023F0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93D48-5E0C-B261-15DC-5B488777E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9DC5-15BC-0081-AE0C-93D2364C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7EAE-6864-C27B-77BF-24CEB32E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B188-5807-26C2-6450-B7246140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57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2D23-DC70-A408-28EA-19840664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9136-D1BA-F5D3-901C-396E105B4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38C8-9FAB-CFCE-0EF8-EB7C13D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5B80-441B-2EDB-3D63-2CA1EDED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595AF-AB48-0334-628B-E3C03258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FC62-54B4-5ACF-6046-3FCCF53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D3C1A-F7EF-86BB-2140-4FE2DA1A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FE2CA-E307-D547-9D44-02C7B48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2E156-72CD-5576-A228-3808E3B0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EF877-821A-B3E4-C35D-7E40D65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87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C79B-1DB9-F634-7D45-DFC84FDE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F63B-02B0-D50E-5FAE-347A18B83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C23EF-E24F-4B9D-BAEF-A4B906EF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5C46C-CB2F-398F-C543-D4190F2C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4A366-11CF-9A5D-56EC-18EDF969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58DB3-E06C-3D45-921D-778EB266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94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058C-90D8-84A7-896E-A6312887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BF78-2A69-F30C-D7AF-9C2F7189C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3D8F-027B-2EDF-ADC4-2356CF431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793C0-AFDA-7B89-7BE1-A45F9A87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4F019-D67B-1764-9CBD-2BE8AEAD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AB760-26A7-8AD8-79BA-A51A55BC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A6C71-1366-2A24-3716-92AC97A6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2E080-E665-A3A4-2BC9-9C1F7D70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72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3CCF-89D0-F774-1E88-E80799A1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53023-6800-9023-F516-4C4BA87A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B488D-D7B9-918D-9647-271B5D0C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8820-F992-CD14-F813-640B7C6A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37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16C4D-A3BC-2055-1160-AD14D1C19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5A6E36-F60C-2304-DC33-F8D12886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60EBE-01EA-CCBD-8627-52608D23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9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2175-6B4D-83BF-4CDE-7B228E418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D5F80-B11B-51EF-E673-91183071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D22BD-7DAA-C0B6-3306-1C1B9FF5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D1AA3-C272-056F-46B1-595AFF1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657D8-7541-A5C7-F6B1-E39781A6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95E66-8E5B-8CCA-F1F2-0F2BF1D7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3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D355-D302-0C6D-8212-4821B3B02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51228-D658-1531-250A-C48058C2D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AE1F2-CB87-2263-A6E7-29752292D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EE26-06FF-9919-0D34-2BE3F9D2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EA69-1C53-A5EB-34F7-57A0E898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854ED-AA96-6F8F-B23E-685A79D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8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4A54C-FE76-70EB-1C2A-A426008D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231D7-4CFC-8871-BBB4-8A9CEB44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B1047-20E5-A8C9-C203-6F8184545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CD17C-E196-7FD9-66ED-78473752E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E490-1BC3-AF4D-76A8-0EA10B484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3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395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Aadarsh jaiswal</cp:lastModifiedBy>
  <cp:revision>8</cp:revision>
  <dcterms:created xsi:type="dcterms:W3CDTF">2024-02-05T09:30:29Z</dcterms:created>
  <dcterms:modified xsi:type="dcterms:W3CDTF">2025-06-28T12:45:53Z</dcterms:modified>
</cp:coreProperties>
</file>