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C00"/>
    <a:srgbClr val="029F32"/>
    <a:srgbClr val="00A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E903-E508-46B0-A6DE-15029ACB5E4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7E5-3144-4874-8962-A531AB2F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6184900" cy="6894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642" y="630587"/>
            <a:ext cx="4671472" cy="830997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</a:schemeClr>
            </a:glow>
            <a:outerShdw blurRad="165100" dist="266700" dir="6600000" algn="t" rotWithShape="0">
              <a:schemeClr val="accent6"/>
            </a:outerShdw>
          </a:effectLst>
          <a:scene3d>
            <a:camera prst="orthographicFront"/>
            <a:lightRig rig="threePt" dir="t"/>
          </a:scene3d>
          <a:sp3d extrusionH="139700">
            <a:bevelT w="120650" h="146050"/>
            <a:extrusionClr>
              <a:schemeClr val="tx1"/>
            </a:extrusionClr>
          </a:sp3d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12CONQUERORS</a:t>
            </a:r>
            <a:endParaRPr lang="en-US" sz="48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9543" y="6420084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Our Squad Today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199" y="3729388"/>
            <a:ext cx="1728358" cy="830997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</a:schemeClr>
            </a:glow>
            <a:outerShdw blurRad="165100" dist="266700" dir="6600000" algn="t" rotWithShape="0">
              <a:schemeClr val="accent4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 extrusionH="139700">
            <a:bevelT w="120650" h="146050"/>
            <a:extrusionClr>
              <a:schemeClr val="tx1"/>
            </a:extrusionClr>
          </a:sp3d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Kings</a:t>
            </a:r>
            <a:endParaRPr lang="en-US" sz="4800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8830" y="26125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2</a:t>
            </a:r>
            <a:r>
              <a:rPr lang="en-US" b="1" u="sng" baseline="30000" dirty="0" smtClean="0">
                <a:latin typeface="Bahnschrift" panose="020B0502040204020203" pitchFamily="34" charset="0"/>
              </a:rPr>
              <a:t>nd</a:t>
            </a:r>
            <a:r>
              <a:rPr lang="en-US" b="1" u="sng" dirty="0" smtClean="0">
                <a:latin typeface="Bahnschrift" panose="020B0502040204020203" pitchFamily="34" charset="0"/>
              </a:rPr>
              <a:t> Year Team A</a:t>
            </a:r>
            <a:endParaRPr lang="en-US" b="1" u="sng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8479" y="33600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1</a:t>
            </a:r>
            <a:r>
              <a:rPr lang="en-US" b="1" u="sng" baseline="30000" dirty="0" smtClean="0">
                <a:latin typeface="Bahnschrift" panose="020B0502040204020203" pitchFamily="34" charset="0"/>
              </a:rPr>
              <a:t>st</a:t>
            </a:r>
            <a:r>
              <a:rPr lang="en-US" b="1" u="sng" dirty="0" smtClean="0">
                <a:latin typeface="Bahnschrift" panose="020B0502040204020203" pitchFamily="34" charset="0"/>
              </a:rPr>
              <a:t> Year Team B</a:t>
            </a:r>
            <a:endParaRPr lang="en-US" b="1" u="sng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Top Naruto Vs Pain Stickers for Android &amp; iOS | Gfyca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48" y="1461584"/>
            <a:ext cx="4049238" cy="22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7775" y="585469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ECC00"/>
                </a:solidFill>
                <a:latin typeface="Bahnschrift" panose="020B0502040204020203" pitchFamily="34" charset="0"/>
              </a:rPr>
              <a:t>(</a:t>
            </a:r>
            <a:r>
              <a:rPr lang="en-US" b="1" dirty="0" err="1" smtClean="0">
                <a:solidFill>
                  <a:srgbClr val="EECC00"/>
                </a:solidFill>
                <a:latin typeface="Bahnschrift" panose="020B0502040204020203" pitchFamily="34" charset="0"/>
              </a:rPr>
              <a:t>vc</a:t>
            </a:r>
            <a:r>
              <a:rPr lang="en-US" b="1" dirty="0" smtClean="0">
                <a:solidFill>
                  <a:srgbClr val="EECC00"/>
                </a:solidFill>
                <a:latin typeface="Bahnschrift" panose="020B0502040204020203" pitchFamily="34" charset="0"/>
              </a:rPr>
              <a:t>)</a:t>
            </a:r>
            <a:endParaRPr lang="en-US" b="1" dirty="0">
              <a:solidFill>
                <a:srgbClr val="EECC00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1942" y="5019700"/>
            <a:ext cx="5900058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ahnschrift" panose="020B0502040204020203" pitchFamily="34" charset="0"/>
              </a:rPr>
              <a:t>You all are heartily welcome for the match at the Ground. Please mark your presence with some cheering there. Stay there for at least one over who is in a real hurry to home. It will hardly take your 15 </a:t>
            </a:r>
            <a:r>
              <a:rPr lang="en-US" sz="2000" b="1" dirty="0" err="1" smtClean="0">
                <a:latin typeface="Bahnschrift" panose="020B0502040204020203" pitchFamily="34" charset="0"/>
              </a:rPr>
              <a:t>mins</a:t>
            </a:r>
            <a:r>
              <a:rPr lang="en-US" sz="2000" b="1" dirty="0" smtClean="0">
                <a:latin typeface="Bahnschrift" panose="020B0502040204020203" pitchFamily="34" charset="0"/>
              </a:rPr>
              <a:t> at max.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Aadarsh Prem</dc:creator>
  <cp:lastModifiedBy>Aadarsh Prem</cp:lastModifiedBy>
  <cp:revision>8</cp:revision>
  <dcterms:created xsi:type="dcterms:W3CDTF">2022-05-08T14:29:18Z</dcterms:created>
  <dcterms:modified xsi:type="dcterms:W3CDTF">2022-05-08T15:29:44Z</dcterms:modified>
</cp:coreProperties>
</file>