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EBD6-FB51-4DEA-E4CE-1AB3B2997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82DC5-5996-94BD-9CA4-8E7B03690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0CCE-88D8-6A1B-4418-E73042EE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0FE3-3067-6D5C-482C-0F705D1E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48AA-AD1B-9C4B-70FA-F197BA44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8001-0BAD-53E6-5086-AC168C6B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767F-525D-FE6E-8DAA-7BFCE7D7E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E285F-B7BE-9DC4-235F-3C533B95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0655-C7DA-4634-59E0-F69F92AF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71EE-D863-416F-F5E2-2BB5FF9B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2C7D4-5D2E-212C-6D4F-816A22F3F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3BEDB-062B-4FA6-6192-7AA68309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7DDB-BDF9-ED6D-5F0D-92004EC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7B89-0F54-2B0E-F7D3-4581CDE8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1541-5D04-33C5-2CFB-663FA831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5271-2676-E1D3-7F8B-C76AE2B9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342F-3025-E2D0-5FBD-C95E09E6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87BD0-8CE2-41AC-0798-2A45F38A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8768-2EAE-2EFB-9B33-6A1CEE54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0E70-0A24-962E-A436-FB45DFD7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4096-F93B-8398-F4E8-45765888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4C9FA-C324-97DB-454E-BD1162992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2B920-4307-21F4-5AE1-009ED707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A171-E044-D671-6BB3-5683316C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9EA26-DAAC-5387-E55A-E4232EF4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604D-D70F-4A2C-8C3F-56494F5A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1DE2-0CBB-ED4A-37A6-A0DBA7576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E35F6-9D91-A4FD-BBF7-6D949EBFC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72FB8-9B45-7F90-8205-B05E8D9C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48110-B360-A8B7-6DC4-1BB9075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F989B-2A6A-26A1-8CF1-60B7366F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3A76-E246-141B-FC3B-7D3FFC56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4933-A882-9903-8417-05CBC672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C0E60-069D-9A27-8C53-F55E72A0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9F860-A78C-3A26-A78C-27D6150B2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2F9C9-D9A0-6884-CEEC-50951CB9C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A9B7D-E1F0-B12C-1A25-5BB2F532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461B5-9989-2CE6-D344-67E2EC43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ACF19-C609-4F6C-AEFF-BE5DEA98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07C-2A4A-DF8D-CCB0-E2FEADA2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CD9A2-F54E-9834-6127-DD23466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6DC6-9B69-6A9C-EF18-1AED3C57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8EF1B-15D5-F969-021C-ADCE57FD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83415-2371-58DA-2AE2-83A9A62D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CE75F-40D3-50A9-A5F4-806B6F29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12E2C-CDE2-FA4A-AF2D-BF36C13B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0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C355-A5FA-0856-0A25-35EA9B77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DFB8-D66B-DA3A-68AE-5AAF7F18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E13F4-1BC3-DCE2-8923-C41FC0AA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B0A84-45B7-6B7A-163E-6961C38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9F70-C5F6-CD24-D184-37B634B0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64F7-F6E5-75C9-F952-61386F47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9D1-143B-AFF4-D0DE-F46854E6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0205B-67AF-E61B-3A9C-8E42A5910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03E3F-96D6-8F4E-9F79-3FB4A270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6B44-F77C-BA46-F9B9-FCDEC94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1905-6417-FDF2-7E98-B55A00B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B2FD-C21F-2463-EF79-2F809467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9E48A-515C-778F-3DB0-63662BD3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3FA3-8779-E493-08CC-53A7674A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75623-230C-2645-3257-A6133750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542B-4EC2-474C-B1EC-FAD7AA0694E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581B-A09F-E8F1-DBD7-A1975C47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67D6-5370-7405-AC80-DAB562E70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EFCA-B509-0147-ACA4-562BF2F7C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6343-540D-5349-F977-1501DD20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9734" y="225114"/>
            <a:ext cx="9144000" cy="2387600"/>
          </a:xfrm>
        </p:spPr>
        <p:txBody>
          <a:bodyPr/>
          <a:lstStyle/>
          <a:p>
            <a:r>
              <a:rPr lang="en-GB" dirty="0"/>
              <a:t>                 DMS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DEA1B-1F90-F91D-6325-BF253E43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818" y="3429000"/>
            <a:ext cx="9144000" cy="1719943"/>
          </a:xfrm>
        </p:spPr>
        <p:txBody>
          <a:bodyPr/>
          <a:lstStyle/>
          <a:p>
            <a:r>
              <a:rPr lang="en-GB" dirty="0"/>
              <a:t>      Table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9A3-8293-6C39-5D2B-18764DA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               Principal Registration Table</a:t>
            </a:r>
            <a:endParaRPr lang="en-US" i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6703D7-F2BE-7178-EFF8-1A0316D9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38426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132844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232180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78972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6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0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8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6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2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5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Contact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7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Educational Qualification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5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56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6010-F5D0-0C06-17C8-7CE5B2E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</a:t>
            </a:r>
            <a:r>
              <a:rPr lang="en-GB" i="1" dirty="0"/>
              <a:t>Login 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126423-FD98-9220-155A-3212AF947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64104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32660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394843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9867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1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4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3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Password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9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0028-73A6-3AE2-0A22-79BE3B3D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                  HOD  Registration Table</a:t>
            </a:r>
            <a:endParaRPr lang="en-US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6D7C52-8294-9CAD-BF2E-8552F678B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62349"/>
              </p:ext>
            </p:extLst>
          </p:nvPr>
        </p:nvGraphicFramePr>
        <p:xfrm>
          <a:off x="647372" y="1945640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485322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712768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29557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6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Department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98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64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9136-7496-E57A-BDF4-90A8523D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Internal mark Table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3BA9543-3144-CA73-100B-62BC2C49D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66211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5260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7305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4297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0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Register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05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 of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87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61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0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Seminar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0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Assignment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paper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4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4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75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5D33-23CF-6165-9461-89A0A3A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</a:t>
            </a:r>
            <a:r>
              <a:rPr lang="en-GB" i="1" dirty="0" err="1"/>
              <a:t>Programe</a:t>
            </a:r>
            <a:r>
              <a:rPr lang="en-GB" i="1" dirty="0"/>
              <a:t> Table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5386D0-BFE4-4CB9-AF97-A671C8F87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129652"/>
              </p:ext>
            </p:extLst>
          </p:nvPr>
        </p:nvGraphicFramePr>
        <p:xfrm>
          <a:off x="838200" y="1825626"/>
          <a:ext cx="10515597" cy="3093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256485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64863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0408653"/>
                    </a:ext>
                  </a:extLst>
                </a:gridCol>
              </a:tblGrid>
              <a:tr h="515628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0248"/>
                  </a:ext>
                </a:extLst>
              </a:tr>
              <a:tr h="515628">
                <a:tc>
                  <a:txBody>
                    <a:bodyPr/>
                    <a:lstStyle/>
                    <a:p>
                      <a:r>
                        <a:rPr lang="en-GB" dirty="0" err="1"/>
                        <a:t>Programe</a:t>
                      </a:r>
                      <a:r>
                        <a:rPr lang="en-GB" dirty="0"/>
                        <a:t> 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59326"/>
                  </a:ext>
                </a:extLst>
              </a:tr>
              <a:tr h="515628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36222"/>
                  </a:ext>
                </a:extLst>
              </a:tr>
              <a:tr h="515628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86788"/>
                  </a:ext>
                </a:extLst>
              </a:tr>
              <a:tr h="515628">
                <a:tc>
                  <a:txBody>
                    <a:bodyPr/>
                    <a:lstStyle/>
                    <a:p>
                      <a:r>
                        <a:rPr lang="en-GB" dirty="0"/>
                        <a:t>Programme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204909"/>
                  </a:ext>
                </a:extLst>
              </a:tr>
              <a:tr h="515628">
                <a:tc>
                  <a:txBody>
                    <a:bodyPr/>
                    <a:lstStyle/>
                    <a:p>
                      <a:r>
                        <a:rPr lang="en-GB" dirty="0"/>
                        <a:t>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56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82A-84F0-DA56-E1E3-80DE7068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214"/>
            <a:ext cx="10515600" cy="1282474"/>
          </a:xfrm>
        </p:spPr>
        <p:txBody>
          <a:bodyPr/>
          <a:lstStyle/>
          <a:p>
            <a:r>
              <a:rPr lang="en-GB" i="1" dirty="0"/>
              <a:t>                         Timetable Table</a:t>
            </a:r>
            <a:endParaRPr lang="en-US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796ECD-2945-4164-1A36-58E634A16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645233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386248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375724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5882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Timetable_id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02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4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Time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Subject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Semester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4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0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DA7C-068B-CC45-4B76-50B5F5B3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</a:t>
            </a:r>
            <a:r>
              <a:rPr lang="en-GB" i="1" dirty="0"/>
              <a:t>                   Attendance 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CAC5AF-BC72-DC92-9756-1F76DA515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69337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341993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380394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24319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Roll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Foreign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515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 of 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8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3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</a:t>
                      </a:r>
                      <a:r>
                        <a:rPr lang="en-GB" dirty="0" err="1"/>
                        <a:t>no.of</a:t>
                      </a:r>
                      <a:r>
                        <a:rPr lang="en-GB" dirty="0"/>
                        <a:t> working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34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4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6683-76D9-E0AE-F21C-4BC6CB55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</a:t>
            </a:r>
            <a:r>
              <a:rPr lang="en-GB" i="1" dirty="0"/>
              <a:t>  Teacher Registration Table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53B91AA-2C8A-EC73-216C-61F3F27D6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4538"/>
              </p:ext>
            </p:extLst>
          </p:nvPr>
        </p:nvGraphicFramePr>
        <p:xfrm>
          <a:off x="2359726" y="1945640"/>
          <a:ext cx="788669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789113773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90449560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95784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Primary 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2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6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8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Email _id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8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Contact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2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Gender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9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Education Qualification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09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Designation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97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774A-1889-46FB-F39E-F4A1B583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                  University Result Table </a:t>
            </a:r>
            <a:endParaRPr lang="en-US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006EC-00B8-37DB-8BD3-C06BA494F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486734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34035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558728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891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76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Result_id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4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5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5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34C9-2866-64DB-157E-EF03BA6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863" y="-154420"/>
            <a:ext cx="10515600" cy="1325563"/>
          </a:xfrm>
        </p:spPr>
        <p:txBody>
          <a:bodyPr/>
          <a:lstStyle/>
          <a:p>
            <a:r>
              <a:rPr lang="en-GB" dirty="0"/>
              <a:t>                    Student  Registration 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90775-0501-A6F3-2685-F84914093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824312"/>
              </p:ext>
            </p:extLst>
          </p:nvPr>
        </p:nvGraphicFramePr>
        <p:xfrm>
          <a:off x="1060866" y="1009196"/>
          <a:ext cx="10515597" cy="492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670458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355162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92011083"/>
                    </a:ext>
                  </a:extLst>
                </a:gridCol>
              </a:tblGrid>
              <a:tr h="37887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74227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Admission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93796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 err="1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99550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 Candidate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09593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64097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Contact 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3063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 err="1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20333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1296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Blood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685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Course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50537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Year of joining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00980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Parent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9373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r>
                        <a:rPr lang="en-GB" dirty="0"/>
                        <a:t>Parent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9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E595-EA86-3551-3635-7E2C2D3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Manager Registration Table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C21A19-55AF-ECEF-0BA4-2BFA04B6A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610969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757421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88817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5714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Field_name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Constraint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8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Email_id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Primary key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 of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2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9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Phone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Education Qualification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Null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2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9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           DMS</vt:lpstr>
      <vt:lpstr>                   Internal mark Table</vt:lpstr>
      <vt:lpstr>                     Programe Table</vt:lpstr>
      <vt:lpstr>                         Timetable Table</vt:lpstr>
      <vt:lpstr>                         Attendance Table</vt:lpstr>
      <vt:lpstr>                   Teacher Registration Table </vt:lpstr>
      <vt:lpstr>                  University Result Table </vt:lpstr>
      <vt:lpstr>                    Student  Registration Table</vt:lpstr>
      <vt:lpstr>                   Manager Registration Table </vt:lpstr>
      <vt:lpstr>               Principal Registration Table</vt:lpstr>
      <vt:lpstr>                             Login Table</vt:lpstr>
      <vt:lpstr>                  HOD  Registration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DMS</dc:title>
  <dc:creator>Archanaprakashan1@gmail.com</dc:creator>
  <cp:lastModifiedBy>Archanaprakashan1@gmail.com</cp:lastModifiedBy>
  <cp:revision>10</cp:revision>
  <dcterms:created xsi:type="dcterms:W3CDTF">2022-10-02T18:23:05Z</dcterms:created>
  <dcterms:modified xsi:type="dcterms:W3CDTF">2022-10-07T16:58:50Z</dcterms:modified>
</cp:coreProperties>
</file>