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1BE02-A844-4EE4-8FD9-24779E0380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AA09139-6308-4F55-B9D4-19DCA81D800B}">
      <dgm:prSet/>
      <dgm:spPr/>
      <dgm:t>
        <a:bodyPr/>
        <a:lstStyle/>
        <a:p>
          <a:r>
            <a:rPr lang="en-US"/>
            <a:t>Angular - Creating a user interface (Front-end) , Contains Html CSS And TypeScript  files and Communicate with API</a:t>
          </a:r>
        </a:p>
      </dgm:t>
    </dgm:pt>
    <dgm:pt modelId="{C542B790-33AA-49B1-826F-2848B65D614D}" type="parTrans" cxnId="{9743944C-1BE2-4921-8314-E012488E0EB1}">
      <dgm:prSet/>
      <dgm:spPr/>
      <dgm:t>
        <a:bodyPr/>
        <a:lstStyle/>
        <a:p>
          <a:endParaRPr lang="en-US"/>
        </a:p>
      </dgm:t>
    </dgm:pt>
    <dgm:pt modelId="{63B5EC96-A801-4F0A-BB4D-BE47103D4320}" type="sibTrans" cxnId="{9743944C-1BE2-4921-8314-E012488E0EB1}">
      <dgm:prSet/>
      <dgm:spPr/>
      <dgm:t>
        <a:bodyPr/>
        <a:lstStyle/>
        <a:p>
          <a:endParaRPr lang="en-US"/>
        </a:p>
      </dgm:t>
    </dgm:pt>
    <dgm:pt modelId="{D63E8DFB-3AFD-4B1B-A4AE-E97007E5810E}">
      <dgm:prSet/>
      <dgm:spPr/>
      <dgm:t>
        <a:bodyPr/>
        <a:lstStyle/>
        <a:p>
          <a:r>
            <a:rPr lang="en-US"/>
            <a:t>API - Using HTTP requests, we will use the respective action to trigger various operations</a:t>
          </a:r>
        </a:p>
      </dgm:t>
    </dgm:pt>
    <dgm:pt modelId="{59954385-5FE3-4774-9887-30B66B9C955B}" type="parTrans" cxnId="{4217EBB6-3CD0-40C4-8644-596C0E231A20}">
      <dgm:prSet/>
      <dgm:spPr/>
      <dgm:t>
        <a:bodyPr/>
        <a:lstStyle/>
        <a:p>
          <a:endParaRPr lang="en-US"/>
        </a:p>
      </dgm:t>
    </dgm:pt>
    <dgm:pt modelId="{ED86266E-A025-4204-8BB1-4785468AAB11}" type="sibTrans" cxnId="{4217EBB6-3CD0-40C4-8644-596C0E231A20}">
      <dgm:prSet/>
      <dgm:spPr/>
      <dgm:t>
        <a:bodyPr/>
        <a:lstStyle/>
        <a:p>
          <a:endParaRPr lang="en-US"/>
        </a:p>
      </dgm:t>
    </dgm:pt>
    <dgm:pt modelId="{B05AE63D-3BEB-4CB6-8191-FF1FBB684A50}">
      <dgm:prSet/>
      <dgm:spPr/>
      <dgm:t>
        <a:bodyPr/>
        <a:lstStyle/>
        <a:p>
          <a:r>
            <a:rPr lang="en-US"/>
            <a:t>Database - For storing, maintaining The data Efficiently </a:t>
          </a:r>
        </a:p>
      </dgm:t>
    </dgm:pt>
    <dgm:pt modelId="{ED99C2F7-FB8F-4A33-A67F-0C222BDA0DD0}" type="parTrans" cxnId="{FBACA746-B68E-41BA-8A4E-B0F6B948FCF2}">
      <dgm:prSet/>
      <dgm:spPr/>
      <dgm:t>
        <a:bodyPr/>
        <a:lstStyle/>
        <a:p>
          <a:endParaRPr lang="en-US"/>
        </a:p>
      </dgm:t>
    </dgm:pt>
    <dgm:pt modelId="{EA1A73AB-A6E5-4E20-A93D-01FAC2839D08}" type="sibTrans" cxnId="{FBACA746-B68E-41BA-8A4E-B0F6B948FCF2}">
      <dgm:prSet/>
      <dgm:spPr/>
      <dgm:t>
        <a:bodyPr/>
        <a:lstStyle/>
        <a:p>
          <a:endParaRPr lang="en-US"/>
        </a:p>
      </dgm:t>
    </dgm:pt>
    <dgm:pt modelId="{845CF2A1-D2CB-471D-A651-EA5680CE6C46}" type="pres">
      <dgm:prSet presAssocID="{5411BE02-A844-4EE4-8FD9-24779E038066}" presName="root" presStyleCnt="0">
        <dgm:presLayoutVars>
          <dgm:dir/>
          <dgm:resizeHandles val="exact"/>
        </dgm:presLayoutVars>
      </dgm:prSet>
      <dgm:spPr/>
    </dgm:pt>
    <dgm:pt modelId="{0BBDE469-7942-4824-89E5-BB1758636DCD}" type="pres">
      <dgm:prSet presAssocID="{7AA09139-6308-4F55-B9D4-19DCA81D800B}" presName="compNode" presStyleCnt="0"/>
      <dgm:spPr/>
    </dgm:pt>
    <dgm:pt modelId="{E942B365-F71A-49EF-8426-A298D38D6C9B}" type="pres">
      <dgm:prSet presAssocID="{7AA09139-6308-4F55-B9D4-19DCA81D800B}" presName="bgRect" presStyleLbl="bgShp" presStyleIdx="0" presStyleCnt="3"/>
      <dgm:spPr/>
    </dgm:pt>
    <dgm:pt modelId="{67E44DF2-9927-4625-B14A-31D50578899B}" type="pres">
      <dgm:prSet presAssocID="{7AA09139-6308-4F55-B9D4-19DCA81D80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8EDB358-2DFA-4BB6-A1AA-FBAEA6AD9824}" type="pres">
      <dgm:prSet presAssocID="{7AA09139-6308-4F55-B9D4-19DCA81D800B}" presName="spaceRect" presStyleCnt="0"/>
      <dgm:spPr/>
    </dgm:pt>
    <dgm:pt modelId="{A30987F8-099E-4F82-BD12-2E8E8C26A69F}" type="pres">
      <dgm:prSet presAssocID="{7AA09139-6308-4F55-B9D4-19DCA81D800B}" presName="parTx" presStyleLbl="revTx" presStyleIdx="0" presStyleCnt="3">
        <dgm:presLayoutVars>
          <dgm:chMax val="0"/>
          <dgm:chPref val="0"/>
        </dgm:presLayoutVars>
      </dgm:prSet>
      <dgm:spPr/>
    </dgm:pt>
    <dgm:pt modelId="{BF2D1770-5A71-420F-BFCD-CA650A37DE00}" type="pres">
      <dgm:prSet presAssocID="{63B5EC96-A801-4F0A-BB4D-BE47103D4320}" presName="sibTrans" presStyleCnt="0"/>
      <dgm:spPr/>
    </dgm:pt>
    <dgm:pt modelId="{60CA6C29-9C42-41E8-AB0A-01FA8DC37482}" type="pres">
      <dgm:prSet presAssocID="{D63E8DFB-3AFD-4B1B-A4AE-E97007E5810E}" presName="compNode" presStyleCnt="0"/>
      <dgm:spPr/>
    </dgm:pt>
    <dgm:pt modelId="{0048E80F-5A4F-49A2-A83D-1554A00DE6FE}" type="pres">
      <dgm:prSet presAssocID="{D63E8DFB-3AFD-4B1B-A4AE-E97007E5810E}" presName="bgRect" presStyleLbl="bgShp" presStyleIdx="1" presStyleCnt="3"/>
      <dgm:spPr/>
    </dgm:pt>
    <dgm:pt modelId="{AD2F2079-1ADA-46C7-B5B3-69B14061C20D}" type="pres">
      <dgm:prSet presAssocID="{D63E8DFB-3AFD-4B1B-A4AE-E97007E581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0B08128-36A2-46C7-A7FC-ABB35E220FE4}" type="pres">
      <dgm:prSet presAssocID="{D63E8DFB-3AFD-4B1B-A4AE-E97007E5810E}" presName="spaceRect" presStyleCnt="0"/>
      <dgm:spPr/>
    </dgm:pt>
    <dgm:pt modelId="{F3555C34-1D74-431B-B6C1-5F2BC02AF368}" type="pres">
      <dgm:prSet presAssocID="{D63E8DFB-3AFD-4B1B-A4AE-E97007E5810E}" presName="parTx" presStyleLbl="revTx" presStyleIdx="1" presStyleCnt="3">
        <dgm:presLayoutVars>
          <dgm:chMax val="0"/>
          <dgm:chPref val="0"/>
        </dgm:presLayoutVars>
      </dgm:prSet>
      <dgm:spPr/>
    </dgm:pt>
    <dgm:pt modelId="{7BF2E2C1-DA25-4FDE-B039-54ECB829B4F1}" type="pres">
      <dgm:prSet presAssocID="{ED86266E-A025-4204-8BB1-4785468AAB11}" presName="sibTrans" presStyleCnt="0"/>
      <dgm:spPr/>
    </dgm:pt>
    <dgm:pt modelId="{1A692F67-3A0E-4EED-926D-AF027801328F}" type="pres">
      <dgm:prSet presAssocID="{B05AE63D-3BEB-4CB6-8191-FF1FBB684A50}" presName="compNode" presStyleCnt="0"/>
      <dgm:spPr/>
    </dgm:pt>
    <dgm:pt modelId="{13F83279-A981-4729-A919-158324670141}" type="pres">
      <dgm:prSet presAssocID="{B05AE63D-3BEB-4CB6-8191-FF1FBB684A50}" presName="bgRect" presStyleLbl="bgShp" presStyleIdx="2" presStyleCnt="3"/>
      <dgm:spPr/>
    </dgm:pt>
    <dgm:pt modelId="{BDE1556A-E69B-46D8-8735-4E7F167F9215}" type="pres">
      <dgm:prSet presAssocID="{B05AE63D-3BEB-4CB6-8191-FF1FBB684A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9EC543-FE50-435F-B623-3B27D6F7AD22}" type="pres">
      <dgm:prSet presAssocID="{B05AE63D-3BEB-4CB6-8191-FF1FBB684A50}" presName="spaceRect" presStyleCnt="0"/>
      <dgm:spPr/>
    </dgm:pt>
    <dgm:pt modelId="{F34AC68E-5BD3-4B4F-B83B-28274B204DCA}" type="pres">
      <dgm:prSet presAssocID="{B05AE63D-3BEB-4CB6-8191-FF1FBB684A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67F12F-A54B-4048-A6C9-609A7526CF3F}" type="presOf" srcId="{7AA09139-6308-4F55-B9D4-19DCA81D800B}" destId="{A30987F8-099E-4F82-BD12-2E8E8C26A69F}" srcOrd="0" destOrd="0" presId="urn:microsoft.com/office/officeart/2018/2/layout/IconVerticalSolidList"/>
    <dgm:cxn modelId="{FBACA746-B68E-41BA-8A4E-B0F6B948FCF2}" srcId="{5411BE02-A844-4EE4-8FD9-24779E038066}" destId="{B05AE63D-3BEB-4CB6-8191-FF1FBB684A50}" srcOrd="2" destOrd="0" parTransId="{ED99C2F7-FB8F-4A33-A67F-0C222BDA0DD0}" sibTransId="{EA1A73AB-A6E5-4E20-A93D-01FAC2839D08}"/>
    <dgm:cxn modelId="{BB1A8D6A-E9B4-43DB-B04D-61EDFB71622B}" type="presOf" srcId="{5411BE02-A844-4EE4-8FD9-24779E038066}" destId="{845CF2A1-D2CB-471D-A651-EA5680CE6C46}" srcOrd="0" destOrd="0" presId="urn:microsoft.com/office/officeart/2018/2/layout/IconVerticalSolidList"/>
    <dgm:cxn modelId="{9743944C-1BE2-4921-8314-E012488E0EB1}" srcId="{5411BE02-A844-4EE4-8FD9-24779E038066}" destId="{7AA09139-6308-4F55-B9D4-19DCA81D800B}" srcOrd="0" destOrd="0" parTransId="{C542B790-33AA-49B1-826F-2848B65D614D}" sibTransId="{63B5EC96-A801-4F0A-BB4D-BE47103D4320}"/>
    <dgm:cxn modelId="{4F3E1F70-7A88-4D7D-8EDF-437E38D36EC7}" type="presOf" srcId="{B05AE63D-3BEB-4CB6-8191-FF1FBB684A50}" destId="{F34AC68E-5BD3-4B4F-B83B-28274B204DCA}" srcOrd="0" destOrd="0" presId="urn:microsoft.com/office/officeart/2018/2/layout/IconVerticalSolidList"/>
    <dgm:cxn modelId="{4217EBB6-3CD0-40C4-8644-596C0E231A20}" srcId="{5411BE02-A844-4EE4-8FD9-24779E038066}" destId="{D63E8DFB-3AFD-4B1B-A4AE-E97007E5810E}" srcOrd="1" destOrd="0" parTransId="{59954385-5FE3-4774-9887-30B66B9C955B}" sibTransId="{ED86266E-A025-4204-8BB1-4785468AAB11}"/>
    <dgm:cxn modelId="{3F5A20C0-5C51-4E5B-9025-C0C489E51151}" type="presOf" srcId="{D63E8DFB-3AFD-4B1B-A4AE-E97007E5810E}" destId="{F3555C34-1D74-431B-B6C1-5F2BC02AF368}" srcOrd="0" destOrd="0" presId="urn:microsoft.com/office/officeart/2018/2/layout/IconVerticalSolidList"/>
    <dgm:cxn modelId="{731BA4FB-9BE2-47D5-8AC1-557BC25F74C2}" type="presParOf" srcId="{845CF2A1-D2CB-471D-A651-EA5680CE6C46}" destId="{0BBDE469-7942-4824-89E5-BB1758636DCD}" srcOrd="0" destOrd="0" presId="urn:microsoft.com/office/officeart/2018/2/layout/IconVerticalSolidList"/>
    <dgm:cxn modelId="{88A75FE2-39BD-4F1A-959B-682BCB12F47F}" type="presParOf" srcId="{0BBDE469-7942-4824-89E5-BB1758636DCD}" destId="{E942B365-F71A-49EF-8426-A298D38D6C9B}" srcOrd="0" destOrd="0" presId="urn:microsoft.com/office/officeart/2018/2/layout/IconVerticalSolidList"/>
    <dgm:cxn modelId="{B9FF565A-9371-4CD6-9C4F-8BBED6C54F2C}" type="presParOf" srcId="{0BBDE469-7942-4824-89E5-BB1758636DCD}" destId="{67E44DF2-9927-4625-B14A-31D50578899B}" srcOrd="1" destOrd="0" presId="urn:microsoft.com/office/officeart/2018/2/layout/IconVerticalSolidList"/>
    <dgm:cxn modelId="{4B49EBEB-3CCC-45B5-B19B-867A63177E3A}" type="presParOf" srcId="{0BBDE469-7942-4824-89E5-BB1758636DCD}" destId="{18EDB358-2DFA-4BB6-A1AA-FBAEA6AD9824}" srcOrd="2" destOrd="0" presId="urn:microsoft.com/office/officeart/2018/2/layout/IconVerticalSolidList"/>
    <dgm:cxn modelId="{F0B6D2A9-928C-44D5-8580-A87AE1A04904}" type="presParOf" srcId="{0BBDE469-7942-4824-89E5-BB1758636DCD}" destId="{A30987F8-099E-4F82-BD12-2E8E8C26A69F}" srcOrd="3" destOrd="0" presId="urn:microsoft.com/office/officeart/2018/2/layout/IconVerticalSolidList"/>
    <dgm:cxn modelId="{46361722-3F06-4B50-BA0A-9EC6E33D83C2}" type="presParOf" srcId="{845CF2A1-D2CB-471D-A651-EA5680CE6C46}" destId="{BF2D1770-5A71-420F-BFCD-CA650A37DE00}" srcOrd="1" destOrd="0" presId="urn:microsoft.com/office/officeart/2018/2/layout/IconVerticalSolidList"/>
    <dgm:cxn modelId="{47C518C8-10FB-40E9-80DE-F8989DFE5A53}" type="presParOf" srcId="{845CF2A1-D2CB-471D-A651-EA5680CE6C46}" destId="{60CA6C29-9C42-41E8-AB0A-01FA8DC37482}" srcOrd="2" destOrd="0" presId="urn:microsoft.com/office/officeart/2018/2/layout/IconVerticalSolidList"/>
    <dgm:cxn modelId="{C3261861-2AAA-4561-9678-8C95D6F2885B}" type="presParOf" srcId="{60CA6C29-9C42-41E8-AB0A-01FA8DC37482}" destId="{0048E80F-5A4F-49A2-A83D-1554A00DE6FE}" srcOrd="0" destOrd="0" presId="urn:microsoft.com/office/officeart/2018/2/layout/IconVerticalSolidList"/>
    <dgm:cxn modelId="{F54C577B-1426-49BA-93A1-2DB7CA1ADA4D}" type="presParOf" srcId="{60CA6C29-9C42-41E8-AB0A-01FA8DC37482}" destId="{AD2F2079-1ADA-46C7-B5B3-69B14061C20D}" srcOrd="1" destOrd="0" presId="urn:microsoft.com/office/officeart/2018/2/layout/IconVerticalSolidList"/>
    <dgm:cxn modelId="{81FB6CBD-6C23-407E-BD53-8DA85E8BBC45}" type="presParOf" srcId="{60CA6C29-9C42-41E8-AB0A-01FA8DC37482}" destId="{10B08128-36A2-46C7-A7FC-ABB35E220FE4}" srcOrd="2" destOrd="0" presId="urn:microsoft.com/office/officeart/2018/2/layout/IconVerticalSolidList"/>
    <dgm:cxn modelId="{F9E5198C-BD02-40B0-860F-664F4C49D993}" type="presParOf" srcId="{60CA6C29-9C42-41E8-AB0A-01FA8DC37482}" destId="{F3555C34-1D74-431B-B6C1-5F2BC02AF368}" srcOrd="3" destOrd="0" presId="urn:microsoft.com/office/officeart/2018/2/layout/IconVerticalSolidList"/>
    <dgm:cxn modelId="{EDBCAE39-622A-4223-9640-E6A55A2420C6}" type="presParOf" srcId="{845CF2A1-D2CB-471D-A651-EA5680CE6C46}" destId="{7BF2E2C1-DA25-4FDE-B039-54ECB829B4F1}" srcOrd="3" destOrd="0" presId="urn:microsoft.com/office/officeart/2018/2/layout/IconVerticalSolidList"/>
    <dgm:cxn modelId="{1A36E2FA-B7C4-4AB4-8AA1-EBCDAAB72D21}" type="presParOf" srcId="{845CF2A1-D2CB-471D-A651-EA5680CE6C46}" destId="{1A692F67-3A0E-4EED-926D-AF027801328F}" srcOrd="4" destOrd="0" presId="urn:microsoft.com/office/officeart/2018/2/layout/IconVerticalSolidList"/>
    <dgm:cxn modelId="{06B6ACD1-2680-4817-9F0B-7591921D345C}" type="presParOf" srcId="{1A692F67-3A0E-4EED-926D-AF027801328F}" destId="{13F83279-A981-4729-A919-158324670141}" srcOrd="0" destOrd="0" presId="urn:microsoft.com/office/officeart/2018/2/layout/IconVerticalSolidList"/>
    <dgm:cxn modelId="{ABFDB7A9-B744-481D-8FAE-F8265286F276}" type="presParOf" srcId="{1A692F67-3A0E-4EED-926D-AF027801328F}" destId="{BDE1556A-E69B-46D8-8735-4E7F167F9215}" srcOrd="1" destOrd="0" presId="urn:microsoft.com/office/officeart/2018/2/layout/IconVerticalSolidList"/>
    <dgm:cxn modelId="{C1313AC7-A403-4D41-91AE-0101A1DC2E93}" type="presParOf" srcId="{1A692F67-3A0E-4EED-926D-AF027801328F}" destId="{379EC543-FE50-435F-B623-3B27D6F7AD22}" srcOrd="2" destOrd="0" presId="urn:microsoft.com/office/officeart/2018/2/layout/IconVerticalSolidList"/>
    <dgm:cxn modelId="{44A2AABE-A879-46C4-989C-8DB36E2DD689}" type="presParOf" srcId="{1A692F67-3A0E-4EED-926D-AF027801328F}" destId="{F34AC68E-5BD3-4B4F-B83B-28274B204D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ACFC6-17B6-40E1-AD4B-566E307BE9C6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3A7D12-2A6C-408E-962D-91B302181DB7}">
      <dgm:prSet/>
      <dgm:spPr/>
      <dgm:t>
        <a:bodyPr/>
        <a:lstStyle/>
        <a:p>
          <a:r>
            <a:rPr lang="en-US" dirty="0"/>
            <a:t>Edit and add new train and fare details</a:t>
          </a:r>
        </a:p>
      </dgm:t>
    </dgm:pt>
    <dgm:pt modelId="{8172F6E4-8CDD-4537-A594-AE3E1E1104D1}" type="parTrans" cxnId="{227300AF-2F54-46BB-B7D8-DDF9F8BEB8BF}">
      <dgm:prSet/>
      <dgm:spPr/>
      <dgm:t>
        <a:bodyPr/>
        <a:lstStyle/>
        <a:p>
          <a:endParaRPr lang="en-US"/>
        </a:p>
      </dgm:t>
    </dgm:pt>
    <dgm:pt modelId="{88F21BE3-734D-40AC-9B63-8F94EA529F9E}" type="sibTrans" cxnId="{227300AF-2F54-46BB-B7D8-DDF9F8BEB8BF}">
      <dgm:prSet/>
      <dgm:spPr/>
      <dgm:t>
        <a:bodyPr/>
        <a:lstStyle/>
        <a:p>
          <a:endParaRPr lang="en-US"/>
        </a:p>
      </dgm:t>
    </dgm:pt>
    <dgm:pt modelId="{208047EF-812F-4DD0-8A61-68DF3DCD230E}">
      <dgm:prSet/>
      <dgm:spPr/>
      <dgm:t>
        <a:bodyPr/>
        <a:lstStyle/>
        <a:p>
          <a:r>
            <a:rPr lang="en-US"/>
            <a:t>Can add and edit seats for the trains</a:t>
          </a:r>
        </a:p>
      </dgm:t>
    </dgm:pt>
    <dgm:pt modelId="{87D8C795-2B10-4273-A140-D6E10F2B1D9C}" type="parTrans" cxnId="{615BDE23-2F35-4F6E-94F4-D57203E83522}">
      <dgm:prSet/>
      <dgm:spPr/>
      <dgm:t>
        <a:bodyPr/>
        <a:lstStyle/>
        <a:p>
          <a:endParaRPr lang="en-US"/>
        </a:p>
      </dgm:t>
    </dgm:pt>
    <dgm:pt modelId="{8A635F08-8F9C-4C39-A9B4-7A496E1F35AB}" type="sibTrans" cxnId="{615BDE23-2F35-4F6E-94F4-D57203E83522}">
      <dgm:prSet/>
      <dgm:spPr/>
      <dgm:t>
        <a:bodyPr/>
        <a:lstStyle/>
        <a:p>
          <a:endParaRPr lang="en-US"/>
        </a:p>
      </dgm:t>
    </dgm:pt>
    <dgm:pt modelId="{C0159798-8F2F-4F73-9D58-8C2AE43DAB78}">
      <dgm:prSet/>
      <dgm:spPr/>
      <dgm:t>
        <a:bodyPr/>
        <a:lstStyle/>
        <a:p>
          <a:r>
            <a:rPr lang="en-US"/>
            <a:t>See all trains</a:t>
          </a:r>
        </a:p>
      </dgm:t>
    </dgm:pt>
    <dgm:pt modelId="{7C9B6728-F719-4639-AB1A-8B8607E0ECC6}" type="parTrans" cxnId="{2D85D3F6-975A-4017-A94E-3A4F1677931C}">
      <dgm:prSet/>
      <dgm:spPr/>
      <dgm:t>
        <a:bodyPr/>
        <a:lstStyle/>
        <a:p>
          <a:endParaRPr lang="en-US"/>
        </a:p>
      </dgm:t>
    </dgm:pt>
    <dgm:pt modelId="{156D0A01-2BF9-4E6F-B6BE-12605D8C63B7}" type="sibTrans" cxnId="{2D85D3F6-975A-4017-A94E-3A4F1677931C}">
      <dgm:prSet/>
      <dgm:spPr/>
      <dgm:t>
        <a:bodyPr/>
        <a:lstStyle/>
        <a:p>
          <a:endParaRPr lang="en-US"/>
        </a:p>
      </dgm:t>
    </dgm:pt>
    <dgm:pt modelId="{B6A914B7-147B-45E9-9B78-CCFEBE664C37}">
      <dgm:prSet/>
      <dgm:spPr/>
      <dgm:t>
        <a:bodyPr/>
        <a:lstStyle/>
        <a:p>
          <a:r>
            <a:rPr lang="en-US"/>
            <a:t>See the Customer Details </a:t>
          </a:r>
        </a:p>
      </dgm:t>
    </dgm:pt>
    <dgm:pt modelId="{110E743D-6B75-47DC-A6F5-DF910AB6B798}" type="parTrans" cxnId="{72BAF584-A512-4091-A6CC-22D28970044E}">
      <dgm:prSet/>
      <dgm:spPr/>
      <dgm:t>
        <a:bodyPr/>
        <a:lstStyle/>
        <a:p>
          <a:endParaRPr lang="en-US"/>
        </a:p>
      </dgm:t>
    </dgm:pt>
    <dgm:pt modelId="{E97A7CB6-D119-4868-BE4C-1B1675CA53B3}" type="sibTrans" cxnId="{72BAF584-A512-4091-A6CC-22D28970044E}">
      <dgm:prSet/>
      <dgm:spPr/>
      <dgm:t>
        <a:bodyPr/>
        <a:lstStyle/>
        <a:p>
          <a:endParaRPr lang="en-US"/>
        </a:p>
      </dgm:t>
    </dgm:pt>
    <dgm:pt modelId="{E6651FA2-92A3-4E54-AE9B-765728F63E0E}" type="pres">
      <dgm:prSet presAssocID="{DF0ACFC6-17B6-40E1-AD4B-566E307BE9C6}" presName="vert0" presStyleCnt="0">
        <dgm:presLayoutVars>
          <dgm:dir/>
          <dgm:animOne val="branch"/>
          <dgm:animLvl val="lvl"/>
        </dgm:presLayoutVars>
      </dgm:prSet>
      <dgm:spPr/>
    </dgm:pt>
    <dgm:pt modelId="{E2E53026-03F1-4970-91C1-C0D46539297F}" type="pres">
      <dgm:prSet presAssocID="{803A7D12-2A6C-408E-962D-91B302181DB7}" presName="thickLine" presStyleLbl="alignNode1" presStyleIdx="0" presStyleCnt="4"/>
      <dgm:spPr/>
    </dgm:pt>
    <dgm:pt modelId="{83684056-6502-4A62-8FAF-0C146EAC1B46}" type="pres">
      <dgm:prSet presAssocID="{803A7D12-2A6C-408E-962D-91B302181DB7}" presName="horz1" presStyleCnt="0"/>
      <dgm:spPr/>
    </dgm:pt>
    <dgm:pt modelId="{556A4684-253C-4D80-B20E-6917B547AF78}" type="pres">
      <dgm:prSet presAssocID="{803A7D12-2A6C-408E-962D-91B302181DB7}" presName="tx1" presStyleLbl="revTx" presStyleIdx="0" presStyleCnt="4"/>
      <dgm:spPr/>
    </dgm:pt>
    <dgm:pt modelId="{F8473C39-F835-4606-BF9A-7598AF144333}" type="pres">
      <dgm:prSet presAssocID="{803A7D12-2A6C-408E-962D-91B302181DB7}" presName="vert1" presStyleCnt="0"/>
      <dgm:spPr/>
    </dgm:pt>
    <dgm:pt modelId="{51D62C62-2A00-4CCA-9B37-C3661B45CBB2}" type="pres">
      <dgm:prSet presAssocID="{208047EF-812F-4DD0-8A61-68DF3DCD230E}" presName="thickLine" presStyleLbl="alignNode1" presStyleIdx="1" presStyleCnt="4"/>
      <dgm:spPr/>
    </dgm:pt>
    <dgm:pt modelId="{A72CEF0D-1DD9-405C-A267-4B642D8CEA9F}" type="pres">
      <dgm:prSet presAssocID="{208047EF-812F-4DD0-8A61-68DF3DCD230E}" presName="horz1" presStyleCnt="0"/>
      <dgm:spPr/>
    </dgm:pt>
    <dgm:pt modelId="{9E2C66DC-3860-449B-9B7A-789A2A245E3B}" type="pres">
      <dgm:prSet presAssocID="{208047EF-812F-4DD0-8A61-68DF3DCD230E}" presName="tx1" presStyleLbl="revTx" presStyleIdx="1" presStyleCnt="4"/>
      <dgm:spPr/>
    </dgm:pt>
    <dgm:pt modelId="{5F779C61-ACF9-4AED-A4D5-587F67AB3182}" type="pres">
      <dgm:prSet presAssocID="{208047EF-812F-4DD0-8A61-68DF3DCD230E}" presName="vert1" presStyleCnt="0"/>
      <dgm:spPr/>
    </dgm:pt>
    <dgm:pt modelId="{2A2903BA-7F3C-427C-99BC-4E22C7789E08}" type="pres">
      <dgm:prSet presAssocID="{C0159798-8F2F-4F73-9D58-8C2AE43DAB78}" presName="thickLine" presStyleLbl="alignNode1" presStyleIdx="2" presStyleCnt="4"/>
      <dgm:spPr/>
    </dgm:pt>
    <dgm:pt modelId="{4731EA41-9946-421D-89D9-650329A4E48E}" type="pres">
      <dgm:prSet presAssocID="{C0159798-8F2F-4F73-9D58-8C2AE43DAB78}" presName="horz1" presStyleCnt="0"/>
      <dgm:spPr/>
    </dgm:pt>
    <dgm:pt modelId="{9F5AFE55-3D89-4EC0-BFB0-EBA655A05F6E}" type="pres">
      <dgm:prSet presAssocID="{C0159798-8F2F-4F73-9D58-8C2AE43DAB78}" presName="tx1" presStyleLbl="revTx" presStyleIdx="2" presStyleCnt="4"/>
      <dgm:spPr/>
    </dgm:pt>
    <dgm:pt modelId="{7AF50516-4840-43F4-9B48-91A3E22C1A46}" type="pres">
      <dgm:prSet presAssocID="{C0159798-8F2F-4F73-9D58-8C2AE43DAB78}" presName="vert1" presStyleCnt="0"/>
      <dgm:spPr/>
    </dgm:pt>
    <dgm:pt modelId="{EA779FBE-DF79-4813-BD55-F1165BE78BAE}" type="pres">
      <dgm:prSet presAssocID="{B6A914B7-147B-45E9-9B78-CCFEBE664C37}" presName="thickLine" presStyleLbl="alignNode1" presStyleIdx="3" presStyleCnt="4"/>
      <dgm:spPr/>
    </dgm:pt>
    <dgm:pt modelId="{A07E9CAA-66EC-4CB0-9556-F3CFFD56F2EE}" type="pres">
      <dgm:prSet presAssocID="{B6A914B7-147B-45E9-9B78-CCFEBE664C37}" presName="horz1" presStyleCnt="0"/>
      <dgm:spPr/>
    </dgm:pt>
    <dgm:pt modelId="{6B4684C6-815F-46B7-985D-44997FD545A6}" type="pres">
      <dgm:prSet presAssocID="{B6A914B7-147B-45E9-9B78-CCFEBE664C37}" presName="tx1" presStyleLbl="revTx" presStyleIdx="3" presStyleCnt="4"/>
      <dgm:spPr/>
    </dgm:pt>
    <dgm:pt modelId="{E63F19ED-D755-47B2-87C3-930A9FC01629}" type="pres">
      <dgm:prSet presAssocID="{B6A914B7-147B-45E9-9B78-CCFEBE664C37}" presName="vert1" presStyleCnt="0"/>
      <dgm:spPr/>
    </dgm:pt>
  </dgm:ptLst>
  <dgm:cxnLst>
    <dgm:cxn modelId="{615BDE23-2F35-4F6E-94F4-D57203E83522}" srcId="{DF0ACFC6-17B6-40E1-AD4B-566E307BE9C6}" destId="{208047EF-812F-4DD0-8A61-68DF3DCD230E}" srcOrd="1" destOrd="0" parTransId="{87D8C795-2B10-4273-A140-D6E10F2B1D9C}" sibTransId="{8A635F08-8F9C-4C39-A9B4-7A496E1F35AB}"/>
    <dgm:cxn modelId="{F1813A26-37FC-474F-9668-041A61AE52FE}" type="presOf" srcId="{803A7D12-2A6C-408E-962D-91B302181DB7}" destId="{556A4684-253C-4D80-B20E-6917B547AF78}" srcOrd="0" destOrd="0" presId="urn:microsoft.com/office/officeart/2008/layout/LinedList"/>
    <dgm:cxn modelId="{C626CA3C-40AF-49DC-B08F-2DA7166DC1E7}" type="presOf" srcId="{B6A914B7-147B-45E9-9B78-CCFEBE664C37}" destId="{6B4684C6-815F-46B7-985D-44997FD545A6}" srcOrd="0" destOrd="0" presId="urn:microsoft.com/office/officeart/2008/layout/LinedList"/>
    <dgm:cxn modelId="{5777D75E-7361-439D-9E6D-FAF4BC64BC52}" type="presOf" srcId="{DF0ACFC6-17B6-40E1-AD4B-566E307BE9C6}" destId="{E6651FA2-92A3-4E54-AE9B-765728F63E0E}" srcOrd="0" destOrd="0" presId="urn:microsoft.com/office/officeart/2008/layout/LinedList"/>
    <dgm:cxn modelId="{18294641-DB9B-4096-9900-C8827D8D66C0}" type="presOf" srcId="{C0159798-8F2F-4F73-9D58-8C2AE43DAB78}" destId="{9F5AFE55-3D89-4EC0-BFB0-EBA655A05F6E}" srcOrd="0" destOrd="0" presId="urn:microsoft.com/office/officeart/2008/layout/LinedList"/>
    <dgm:cxn modelId="{630B8664-0FBA-486F-906F-2E4B9CB138CE}" type="presOf" srcId="{208047EF-812F-4DD0-8A61-68DF3DCD230E}" destId="{9E2C66DC-3860-449B-9B7A-789A2A245E3B}" srcOrd="0" destOrd="0" presId="urn:microsoft.com/office/officeart/2008/layout/LinedList"/>
    <dgm:cxn modelId="{72BAF584-A512-4091-A6CC-22D28970044E}" srcId="{DF0ACFC6-17B6-40E1-AD4B-566E307BE9C6}" destId="{B6A914B7-147B-45E9-9B78-CCFEBE664C37}" srcOrd="3" destOrd="0" parTransId="{110E743D-6B75-47DC-A6F5-DF910AB6B798}" sibTransId="{E97A7CB6-D119-4868-BE4C-1B1675CA53B3}"/>
    <dgm:cxn modelId="{227300AF-2F54-46BB-B7D8-DDF9F8BEB8BF}" srcId="{DF0ACFC6-17B6-40E1-AD4B-566E307BE9C6}" destId="{803A7D12-2A6C-408E-962D-91B302181DB7}" srcOrd="0" destOrd="0" parTransId="{8172F6E4-8CDD-4537-A594-AE3E1E1104D1}" sibTransId="{88F21BE3-734D-40AC-9B63-8F94EA529F9E}"/>
    <dgm:cxn modelId="{2D85D3F6-975A-4017-A94E-3A4F1677931C}" srcId="{DF0ACFC6-17B6-40E1-AD4B-566E307BE9C6}" destId="{C0159798-8F2F-4F73-9D58-8C2AE43DAB78}" srcOrd="2" destOrd="0" parTransId="{7C9B6728-F719-4639-AB1A-8B8607E0ECC6}" sibTransId="{156D0A01-2BF9-4E6F-B6BE-12605D8C63B7}"/>
    <dgm:cxn modelId="{4BD69754-1F70-417B-BFBF-95925ACBC388}" type="presParOf" srcId="{E6651FA2-92A3-4E54-AE9B-765728F63E0E}" destId="{E2E53026-03F1-4970-91C1-C0D46539297F}" srcOrd="0" destOrd="0" presId="urn:microsoft.com/office/officeart/2008/layout/LinedList"/>
    <dgm:cxn modelId="{A9106DC3-944D-4F46-9823-F068C358F64E}" type="presParOf" srcId="{E6651FA2-92A3-4E54-AE9B-765728F63E0E}" destId="{83684056-6502-4A62-8FAF-0C146EAC1B46}" srcOrd="1" destOrd="0" presId="urn:microsoft.com/office/officeart/2008/layout/LinedList"/>
    <dgm:cxn modelId="{362A2E0D-7AFB-404E-BA2E-108A8C607D8D}" type="presParOf" srcId="{83684056-6502-4A62-8FAF-0C146EAC1B46}" destId="{556A4684-253C-4D80-B20E-6917B547AF78}" srcOrd="0" destOrd="0" presId="urn:microsoft.com/office/officeart/2008/layout/LinedList"/>
    <dgm:cxn modelId="{4D930033-9F2D-4B6D-9D93-E11F21BA19C8}" type="presParOf" srcId="{83684056-6502-4A62-8FAF-0C146EAC1B46}" destId="{F8473C39-F835-4606-BF9A-7598AF144333}" srcOrd="1" destOrd="0" presId="urn:microsoft.com/office/officeart/2008/layout/LinedList"/>
    <dgm:cxn modelId="{B2A2CB06-FFA5-4D0B-84FC-7590E0417524}" type="presParOf" srcId="{E6651FA2-92A3-4E54-AE9B-765728F63E0E}" destId="{51D62C62-2A00-4CCA-9B37-C3661B45CBB2}" srcOrd="2" destOrd="0" presId="urn:microsoft.com/office/officeart/2008/layout/LinedList"/>
    <dgm:cxn modelId="{286C9B93-1F14-43C7-ACD1-5F640654C1E5}" type="presParOf" srcId="{E6651FA2-92A3-4E54-AE9B-765728F63E0E}" destId="{A72CEF0D-1DD9-405C-A267-4B642D8CEA9F}" srcOrd="3" destOrd="0" presId="urn:microsoft.com/office/officeart/2008/layout/LinedList"/>
    <dgm:cxn modelId="{10043D97-17DF-49AD-AB74-F2B2052659E5}" type="presParOf" srcId="{A72CEF0D-1DD9-405C-A267-4B642D8CEA9F}" destId="{9E2C66DC-3860-449B-9B7A-789A2A245E3B}" srcOrd="0" destOrd="0" presId="urn:microsoft.com/office/officeart/2008/layout/LinedList"/>
    <dgm:cxn modelId="{FAEC64F0-2950-41E3-89AC-90B98BCEF642}" type="presParOf" srcId="{A72CEF0D-1DD9-405C-A267-4B642D8CEA9F}" destId="{5F779C61-ACF9-4AED-A4D5-587F67AB3182}" srcOrd="1" destOrd="0" presId="urn:microsoft.com/office/officeart/2008/layout/LinedList"/>
    <dgm:cxn modelId="{DE76854E-DD0D-40C2-8E3B-753C25A4DAB8}" type="presParOf" srcId="{E6651FA2-92A3-4E54-AE9B-765728F63E0E}" destId="{2A2903BA-7F3C-427C-99BC-4E22C7789E08}" srcOrd="4" destOrd="0" presId="urn:microsoft.com/office/officeart/2008/layout/LinedList"/>
    <dgm:cxn modelId="{4AEE23AD-6523-4945-93F6-240FB5C6D40F}" type="presParOf" srcId="{E6651FA2-92A3-4E54-AE9B-765728F63E0E}" destId="{4731EA41-9946-421D-89D9-650329A4E48E}" srcOrd="5" destOrd="0" presId="urn:microsoft.com/office/officeart/2008/layout/LinedList"/>
    <dgm:cxn modelId="{DF2BAFD8-421F-423E-B2EF-D5D4D58F8056}" type="presParOf" srcId="{4731EA41-9946-421D-89D9-650329A4E48E}" destId="{9F5AFE55-3D89-4EC0-BFB0-EBA655A05F6E}" srcOrd="0" destOrd="0" presId="urn:microsoft.com/office/officeart/2008/layout/LinedList"/>
    <dgm:cxn modelId="{36BE3880-D3A2-4BA0-AEA9-EE7AAA25E32E}" type="presParOf" srcId="{4731EA41-9946-421D-89D9-650329A4E48E}" destId="{7AF50516-4840-43F4-9B48-91A3E22C1A46}" srcOrd="1" destOrd="0" presId="urn:microsoft.com/office/officeart/2008/layout/LinedList"/>
    <dgm:cxn modelId="{5B529DCA-7907-4598-9606-8698FA00AB7D}" type="presParOf" srcId="{E6651FA2-92A3-4E54-AE9B-765728F63E0E}" destId="{EA779FBE-DF79-4813-BD55-F1165BE78BAE}" srcOrd="6" destOrd="0" presId="urn:microsoft.com/office/officeart/2008/layout/LinedList"/>
    <dgm:cxn modelId="{A4DF73AA-5132-4236-B1FD-B0EA70D5E1DD}" type="presParOf" srcId="{E6651FA2-92A3-4E54-AE9B-765728F63E0E}" destId="{A07E9CAA-66EC-4CB0-9556-F3CFFD56F2EE}" srcOrd="7" destOrd="0" presId="urn:microsoft.com/office/officeart/2008/layout/LinedList"/>
    <dgm:cxn modelId="{0DC1AFDF-6A9B-437D-A40A-578CB381E357}" type="presParOf" srcId="{A07E9CAA-66EC-4CB0-9556-F3CFFD56F2EE}" destId="{6B4684C6-815F-46B7-985D-44997FD545A6}" srcOrd="0" destOrd="0" presId="urn:microsoft.com/office/officeart/2008/layout/LinedList"/>
    <dgm:cxn modelId="{DAF7BD45-F492-4457-A276-02077FFE5DFE}" type="presParOf" srcId="{A07E9CAA-66EC-4CB0-9556-F3CFFD56F2EE}" destId="{E63F19ED-D755-47B2-87C3-930A9FC016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DCD2F-50BA-4D8F-AB23-20E41A3185F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13B549-1AA9-408B-B924-7CBD28E90EF2}">
      <dgm:prSet/>
      <dgm:spPr/>
      <dgm:t>
        <a:bodyPr/>
        <a:lstStyle/>
        <a:p>
          <a:r>
            <a:rPr lang="en-US"/>
            <a:t>Registering User</a:t>
          </a:r>
        </a:p>
      </dgm:t>
    </dgm:pt>
    <dgm:pt modelId="{CA89DBEB-20DC-49C4-9E75-99A692E83B8B}" type="parTrans" cxnId="{D59EF81A-8F35-4AD6-9B97-8674FE5CEF51}">
      <dgm:prSet/>
      <dgm:spPr/>
      <dgm:t>
        <a:bodyPr/>
        <a:lstStyle/>
        <a:p>
          <a:endParaRPr lang="en-US"/>
        </a:p>
      </dgm:t>
    </dgm:pt>
    <dgm:pt modelId="{AB8BBE15-EE3D-42B9-B52E-D49B85358122}" type="sibTrans" cxnId="{D59EF81A-8F35-4AD6-9B97-8674FE5CEF51}">
      <dgm:prSet/>
      <dgm:spPr/>
      <dgm:t>
        <a:bodyPr/>
        <a:lstStyle/>
        <a:p>
          <a:endParaRPr lang="en-US"/>
        </a:p>
      </dgm:t>
    </dgm:pt>
    <dgm:pt modelId="{4C5D835A-5335-4715-8A5E-758B90F24AFC}">
      <dgm:prSet/>
      <dgm:spPr/>
      <dgm:t>
        <a:bodyPr/>
        <a:lstStyle/>
        <a:p>
          <a:r>
            <a:rPr lang="en-US"/>
            <a:t>Viewing Train and Fare Details</a:t>
          </a:r>
        </a:p>
      </dgm:t>
    </dgm:pt>
    <dgm:pt modelId="{60DD1A79-5CDB-40D7-8B40-E8C32443B484}" type="parTrans" cxnId="{BDFD9D7D-D5FF-4EE3-B6BF-FA7DC01657E2}">
      <dgm:prSet/>
      <dgm:spPr/>
      <dgm:t>
        <a:bodyPr/>
        <a:lstStyle/>
        <a:p>
          <a:endParaRPr lang="en-US"/>
        </a:p>
      </dgm:t>
    </dgm:pt>
    <dgm:pt modelId="{41BE5A8C-0DB1-401B-A87D-5C2160827E27}" type="sibTrans" cxnId="{BDFD9D7D-D5FF-4EE3-B6BF-FA7DC01657E2}">
      <dgm:prSet/>
      <dgm:spPr/>
      <dgm:t>
        <a:bodyPr/>
        <a:lstStyle/>
        <a:p>
          <a:endParaRPr lang="en-US"/>
        </a:p>
      </dgm:t>
    </dgm:pt>
    <dgm:pt modelId="{4900A763-303C-49EE-BB16-3A5DEEBBD58E}">
      <dgm:prSet/>
      <dgm:spPr/>
      <dgm:t>
        <a:bodyPr/>
        <a:lstStyle/>
        <a:p>
          <a:r>
            <a:rPr lang="en-US"/>
            <a:t>Booking of tickets</a:t>
          </a:r>
        </a:p>
      </dgm:t>
    </dgm:pt>
    <dgm:pt modelId="{768DDCFC-DF21-4F73-9069-4D8972C902E9}" type="parTrans" cxnId="{6AEDDE58-8068-4C55-8DC6-00FB65B44F39}">
      <dgm:prSet/>
      <dgm:spPr/>
      <dgm:t>
        <a:bodyPr/>
        <a:lstStyle/>
        <a:p>
          <a:endParaRPr lang="en-US"/>
        </a:p>
      </dgm:t>
    </dgm:pt>
    <dgm:pt modelId="{49A9C10E-DD2A-49FF-8E9D-80EB8947BAAB}" type="sibTrans" cxnId="{6AEDDE58-8068-4C55-8DC6-00FB65B44F39}">
      <dgm:prSet/>
      <dgm:spPr/>
      <dgm:t>
        <a:bodyPr/>
        <a:lstStyle/>
        <a:p>
          <a:endParaRPr lang="en-US"/>
        </a:p>
      </dgm:t>
    </dgm:pt>
    <dgm:pt modelId="{AFBE7558-5B89-4C08-8B87-D2DD9F2DDEA2}">
      <dgm:prSet/>
      <dgm:spPr/>
      <dgm:t>
        <a:bodyPr/>
        <a:lstStyle/>
        <a:p>
          <a:r>
            <a:rPr lang="en-US"/>
            <a:t>Cancellation of tickets</a:t>
          </a:r>
        </a:p>
      </dgm:t>
    </dgm:pt>
    <dgm:pt modelId="{7BBF8FB3-B5B0-4424-9E3D-A88A82C55E0E}" type="parTrans" cxnId="{AF3BA57A-D2B1-4A5E-98E9-245A4C7AC23E}">
      <dgm:prSet/>
      <dgm:spPr/>
      <dgm:t>
        <a:bodyPr/>
        <a:lstStyle/>
        <a:p>
          <a:endParaRPr lang="en-US"/>
        </a:p>
      </dgm:t>
    </dgm:pt>
    <dgm:pt modelId="{A2026048-E145-4F12-8A27-3A97E9161A3C}" type="sibTrans" cxnId="{AF3BA57A-D2B1-4A5E-98E9-245A4C7AC23E}">
      <dgm:prSet/>
      <dgm:spPr/>
      <dgm:t>
        <a:bodyPr/>
        <a:lstStyle/>
        <a:p>
          <a:endParaRPr lang="en-US"/>
        </a:p>
      </dgm:t>
    </dgm:pt>
    <dgm:pt modelId="{61578306-196C-4718-A6C1-C3E356758771}" type="pres">
      <dgm:prSet presAssocID="{F5BDCD2F-50BA-4D8F-AB23-20E41A3185F7}" presName="vert0" presStyleCnt="0">
        <dgm:presLayoutVars>
          <dgm:dir/>
          <dgm:animOne val="branch"/>
          <dgm:animLvl val="lvl"/>
        </dgm:presLayoutVars>
      </dgm:prSet>
      <dgm:spPr/>
    </dgm:pt>
    <dgm:pt modelId="{4A6797A7-3CBB-4C6B-A553-1643DEC22386}" type="pres">
      <dgm:prSet presAssocID="{A413B549-1AA9-408B-B924-7CBD28E90EF2}" presName="thickLine" presStyleLbl="alignNode1" presStyleIdx="0" presStyleCnt="4"/>
      <dgm:spPr/>
    </dgm:pt>
    <dgm:pt modelId="{62110569-1870-4BB4-866B-92BF1D3C0EA5}" type="pres">
      <dgm:prSet presAssocID="{A413B549-1AA9-408B-B924-7CBD28E90EF2}" presName="horz1" presStyleCnt="0"/>
      <dgm:spPr/>
    </dgm:pt>
    <dgm:pt modelId="{F1649316-42FF-4F52-879E-E035357036EA}" type="pres">
      <dgm:prSet presAssocID="{A413B549-1AA9-408B-B924-7CBD28E90EF2}" presName="tx1" presStyleLbl="revTx" presStyleIdx="0" presStyleCnt="4"/>
      <dgm:spPr/>
    </dgm:pt>
    <dgm:pt modelId="{B017F5BD-31E5-40AA-8515-18DCEB78D927}" type="pres">
      <dgm:prSet presAssocID="{A413B549-1AA9-408B-B924-7CBD28E90EF2}" presName="vert1" presStyleCnt="0"/>
      <dgm:spPr/>
    </dgm:pt>
    <dgm:pt modelId="{F2FF6CF4-7FC6-425D-96CB-969147B74D3A}" type="pres">
      <dgm:prSet presAssocID="{4C5D835A-5335-4715-8A5E-758B90F24AFC}" presName="thickLine" presStyleLbl="alignNode1" presStyleIdx="1" presStyleCnt="4"/>
      <dgm:spPr/>
    </dgm:pt>
    <dgm:pt modelId="{C80FD779-8409-4410-B64D-1459321E05E4}" type="pres">
      <dgm:prSet presAssocID="{4C5D835A-5335-4715-8A5E-758B90F24AFC}" presName="horz1" presStyleCnt="0"/>
      <dgm:spPr/>
    </dgm:pt>
    <dgm:pt modelId="{6C135B08-743C-4A5A-9FFB-4555AB9CFC36}" type="pres">
      <dgm:prSet presAssocID="{4C5D835A-5335-4715-8A5E-758B90F24AFC}" presName="tx1" presStyleLbl="revTx" presStyleIdx="1" presStyleCnt="4"/>
      <dgm:spPr/>
    </dgm:pt>
    <dgm:pt modelId="{739FBB46-407B-4C12-AB51-02B54F0813BA}" type="pres">
      <dgm:prSet presAssocID="{4C5D835A-5335-4715-8A5E-758B90F24AFC}" presName="vert1" presStyleCnt="0"/>
      <dgm:spPr/>
    </dgm:pt>
    <dgm:pt modelId="{6DE0BC10-0CA3-41AF-A387-C18C419498F2}" type="pres">
      <dgm:prSet presAssocID="{4900A763-303C-49EE-BB16-3A5DEEBBD58E}" presName="thickLine" presStyleLbl="alignNode1" presStyleIdx="2" presStyleCnt="4"/>
      <dgm:spPr/>
    </dgm:pt>
    <dgm:pt modelId="{1AEB14AC-0FEB-4FA7-8F60-4A538B351D5E}" type="pres">
      <dgm:prSet presAssocID="{4900A763-303C-49EE-BB16-3A5DEEBBD58E}" presName="horz1" presStyleCnt="0"/>
      <dgm:spPr/>
    </dgm:pt>
    <dgm:pt modelId="{79B39104-653C-4D0F-B964-D58C1FF95B90}" type="pres">
      <dgm:prSet presAssocID="{4900A763-303C-49EE-BB16-3A5DEEBBD58E}" presName="tx1" presStyleLbl="revTx" presStyleIdx="2" presStyleCnt="4"/>
      <dgm:spPr/>
    </dgm:pt>
    <dgm:pt modelId="{28F56970-5DEF-4707-ACB3-AEE415DAB295}" type="pres">
      <dgm:prSet presAssocID="{4900A763-303C-49EE-BB16-3A5DEEBBD58E}" presName="vert1" presStyleCnt="0"/>
      <dgm:spPr/>
    </dgm:pt>
    <dgm:pt modelId="{8695C083-C583-44A9-A472-FCE6926E024E}" type="pres">
      <dgm:prSet presAssocID="{AFBE7558-5B89-4C08-8B87-D2DD9F2DDEA2}" presName="thickLine" presStyleLbl="alignNode1" presStyleIdx="3" presStyleCnt="4"/>
      <dgm:spPr/>
    </dgm:pt>
    <dgm:pt modelId="{5073E5D5-A9D1-4A3F-9615-4030ABD6EFAA}" type="pres">
      <dgm:prSet presAssocID="{AFBE7558-5B89-4C08-8B87-D2DD9F2DDEA2}" presName="horz1" presStyleCnt="0"/>
      <dgm:spPr/>
    </dgm:pt>
    <dgm:pt modelId="{2DC64E34-DA66-4D73-A02D-83D170161804}" type="pres">
      <dgm:prSet presAssocID="{AFBE7558-5B89-4C08-8B87-D2DD9F2DDEA2}" presName="tx1" presStyleLbl="revTx" presStyleIdx="3" presStyleCnt="4"/>
      <dgm:spPr/>
    </dgm:pt>
    <dgm:pt modelId="{28CFCDE5-A103-41B7-AC36-E8A2418E900A}" type="pres">
      <dgm:prSet presAssocID="{AFBE7558-5B89-4C08-8B87-D2DD9F2DDEA2}" presName="vert1" presStyleCnt="0"/>
      <dgm:spPr/>
    </dgm:pt>
  </dgm:ptLst>
  <dgm:cxnLst>
    <dgm:cxn modelId="{D59EF81A-8F35-4AD6-9B97-8674FE5CEF51}" srcId="{F5BDCD2F-50BA-4D8F-AB23-20E41A3185F7}" destId="{A413B549-1AA9-408B-B924-7CBD28E90EF2}" srcOrd="0" destOrd="0" parTransId="{CA89DBEB-20DC-49C4-9E75-99A692E83B8B}" sibTransId="{AB8BBE15-EE3D-42B9-B52E-D49B85358122}"/>
    <dgm:cxn modelId="{464D261D-98B1-481A-A4F5-2F09B40D92D9}" type="presOf" srcId="{A413B549-1AA9-408B-B924-7CBD28E90EF2}" destId="{F1649316-42FF-4F52-879E-E035357036EA}" srcOrd="0" destOrd="0" presId="urn:microsoft.com/office/officeart/2008/layout/LinedList"/>
    <dgm:cxn modelId="{7C2B6341-4784-4616-B15D-9FDF8E09E3B0}" type="presOf" srcId="{4C5D835A-5335-4715-8A5E-758B90F24AFC}" destId="{6C135B08-743C-4A5A-9FFB-4555AB9CFC36}" srcOrd="0" destOrd="0" presId="urn:microsoft.com/office/officeart/2008/layout/LinedList"/>
    <dgm:cxn modelId="{380BAB69-F4D1-428B-B8F2-ED31AC5DD1A7}" type="presOf" srcId="{AFBE7558-5B89-4C08-8B87-D2DD9F2DDEA2}" destId="{2DC64E34-DA66-4D73-A02D-83D170161804}" srcOrd="0" destOrd="0" presId="urn:microsoft.com/office/officeart/2008/layout/LinedList"/>
    <dgm:cxn modelId="{6AEDDE58-8068-4C55-8DC6-00FB65B44F39}" srcId="{F5BDCD2F-50BA-4D8F-AB23-20E41A3185F7}" destId="{4900A763-303C-49EE-BB16-3A5DEEBBD58E}" srcOrd="2" destOrd="0" parTransId="{768DDCFC-DF21-4F73-9069-4D8972C902E9}" sibTransId="{49A9C10E-DD2A-49FF-8E9D-80EB8947BAAB}"/>
    <dgm:cxn modelId="{AF3BA57A-D2B1-4A5E-98E9-245A4C7AC23E}" srcId="{F5BDCD2F-50BA-4D8F-AB23-20E41A3185F7}" destId="{AFBE7558-5B89-4C08-8B87-D2DD9F2DDEA2}" srcOrd="3" destOrd="0" parTransId="{7BBF8FB3-B5B0-4424-9E3D-A88A82C55E0E}" sibTransId="{A2026048-E145-4F12-8A27-3A97E9161A3C}"/>
    <dgm:cxn modelId="{BDFD9D7D-D5FF-4EE3-B6BF-FA7DC01657E2}" srcId="{F5BDCD2F-50BA-4D8F-AB23-20E41A3185F7}" destId="{4C5D835A-5335-4715-8A5E-758B90F24AFC}" srcOrd="1" destOrd="0" parTransId="{60DD1A79-5CDB-40D7-8B40-E8C32443B484}" sibTransId="{41BE5A8C-0DB1-401B-A87D-5C2160827E27}"/>
    <dgm:cxn modelId="{67CF67D2-BCE4-459D-BDD6-9A817E27279C}" type="presOf" srcId="{F5BDCD2F-50BA-4D8F-AB23-20E41A3185F7}" destId="{61578306-196C-4718-A6C1-C3E356758771}" srcOrd="0" destOrd="0" presId="urn:microsoft.com/office/officeart/2008/layout/LinedList"/>
    <dgm:cxn modelId="{0E5383DF-737C-4B19-86CB-4D2E5D87FED4}" type="presOf" srcId="{4900A763-303C-49EE-BB16-3A5DEEBBD58E}" destId="{79B39104-653C-4D0F-B964-D58C1FF95B90}" srcOrd="0" destOrd="0" presId="urn:microsoft.com/office/officeart/2008/layout/LinedList"/>
    <dgm:cxn modelId="{707D6679-ADF3-4D9F-B04E-38EB5452B55D}" type="presParOf" srcId="{61578306-196C-4718-A6C1-C3E356758771}" destId="{4A6797A7-3CBB-4C6B-A553-1643DEC22386}" srcOrd="0" destOrd="0" presId="urn:microsoft.com/office/officeart/2008/layout/LinedList"/>
    <dgm:cxn modelId="{2F4975BB-7E98-45A5-8A08-4B70217DEC18}" type="presParOf" srcId="{61578306-196C-4718-A6C1-C3E356758771}" destId="{62110569-1870-4BB4-866B-92BF1D3C0EA5}" srcOrd="1" destOrd="0" presId="urn:microsoft.com/office/officeart/2008/layout/LinedList"/>
    <dgm:cxn modelId="{4736B1E4-EAC1-4004-80D6-E389669C196B}" type="presParOf" srcId="{62110569-1870-4BB4-866B-92BF1D3C0EA5}" destId="{F1649316-42FF-4F52-879E-E035357036EA}" srcOrd="0" destOrd="0" presId="urn:microsoft.com/office/officeart/2008/layout/LinedList"/>
    <dgm:cxn modelId="{4BC46631-35BF-43B9-81EE-61AA21519E06}" type="presParOf" srcId="{62110569-1870-4BB4-866B-92BF1D3C0EA5}" destId="{B017F5BD-31E5-40AA-8515-18DCEB78D927}" srcOrd="1" destOrd="0" presId="urn:microsoft.com/office/officeart/2008/layout/LinedList"/>
    <dgm:cxn modelId="{B4D54D23-952A-478B-98EC-EED30E5464B8}" type="presParOf" srcId="{61578306-196C-4718-A6C1-C3E356758771}" destId="{F2FF6CF4-7FC6-425D-96CB-969147B74D3A}" srcOrd="2" destOrd="0" presId="urn:microsoft.com/office/officeart/2008/layout/LinedList"/>
    <dgm:cxn modelId="{7916D6CF-D084-42A4-A18B-4E0CF0EA92BC}" type="presParOf" srcId="{61578306-196C-4718-A6C1-C3E356758771}" destId="{C80FD779-8409-4410-B64D-1459321E05E4}" srcOrd="3" destOrd="0" presId="urn:microsoft.com/office/officeart/2008/layout/LinedList"/>
    <dgm:cxn modelId="{678EC5E1-FB0C-4CCC-AA26-A3DD80FC68D5}" type="presParOf" srcId="{C80FD779-8409-4410-B64D-1459321E05E4}" destId="{6C135B08-743C-4A5A-9FFB-4555AB9CFC36}" srcOrd="0" destOrd="0" presId="urn:microsoft.com/office/officeart/2008/layout/LinedList"/>
    <dgm:cxn modelId="{EE795338-C0C7-45A9-9460-104FCA95D19B}" type="presParOf" srcId="{C80FD779-8409-4410-B64D-1459321E05E4}" destId="{739FBB46-407B-4C12-AB51-02B54F0813BA}" srcOrd="1" destOrd="0" presId="urn:microsoft.com/office/officeart/2008/layout/LinedList"/>
    <dgm:cxn modelId="{5FA408D6-7329-4329-8B70-B1AEADA63991}" type="presParOf" srcId="{61578306-196C-4718-A6C1-C3E356758771}" destId="{6DE0BC10-0CA3-41AF-A387-C18C419498F2}" srcOrd="4" destOrd="0" presId="urn:microsoft.com/office/officeart/2008/layout/LinedList"/>
    <dgm:cxn modelId="{5CCCF53C-8718-4649-AB69-E361C9E1D4BD}" type="presParOf" srcId="{61578306-196C-4718-A6C1-C3E356758771}" destId="{1AEB14AC-0FEB-4FA7-8F60-4A538B351D5E}" srcOrd="5" destOrd="0" presId="urn:microsoft.com/office/officeart/2008/layout/LinedList"/>
    <dgm:cxn modelId="{CCA74147-15E1-4145-8781-9245F095D300}" type="presParOf" srcId="{1AEB14AC-0FEB-4FA7-8F60-4A538B351D5E}" destId="{79B39104-653C-4D0F-B964-D58C1FF95B90}" srcOrd="0" destOrd="0" presId="urn:microsoft.com/office/officeart/2008/layout/LinedList"/>
    <dgm:cxn modelId="{2A2F8A0F-7225-4007-A1E6-A858D228C406}" type="presParOf" srcId="{1AEB14AC-0FEB-4FA7-8F60-4A538B351D5E}" destId="{28F56970-5DEF-4707-ACB3-AEE415DAB295}" srcOrd="1" destOrd="0" presId="urn:microsoft.com/office/officeart/2008/layout/LinedList"/>
    <dgm:cxn modelId="{5B20E9DB-2704-486A-9B39-0A3D4C38FDAA}" type="presParOf" srcId="{61578306-196C-4718-A6C1-C3E356758771}" destId="{8695C083-C583-44A9-A472-FCE6926E024E}" srcOrd="6" destOrd="0" presId="urn:microsoft.com/office/officeart/2008/layout/LinedList"/>
    <dgm:cxn modelId="{83A45FBD-68A5-454A-90E6-6EF5CF9EC51F}" type="presParOf" srcId="{61578306-196C-4718-A6C1-C3E356758771}" destId="{5073E5D5-A9D1-4A3F-9615-4030ABD6EFAA}" srcOrd="7" destOrd="0" presId="urn:microsoft.com/office/officeart/2008/layout/LinedList"/>
    <dgm:cxn modelId="{010ED776-B60B-4CAB-AF7E-F1D269C4C96C}" type="presParOf" srcId="{5073E5D5-A9D1-4A3F-9615-4030ABD6EFAA}" destId="{2DC64E34-DA66-4D73-A02D-83D170161804}" srcOrd="0" destOrd="0" presId="urn:microsoft.com/office/officeart/2008/layout/LinedList"/>
    <dgm:cxn modelId="{F345344F-491C-4826-B1F7-426E0079DDA0}" type="presParOf" srcId="{5073E5D5-A9D1-4A3F-9615-4030ABD6EFAA}" destId="{28CFCDE5-A103-41B7-AC36-E8A2418E90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25AB7F-4737-4CE4-A06E-C5F0CDD24C6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6B5707F-2C8D-492D-B25B-BFFCA34B4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- Storing Schema for all the tables</a:t>
          </a:r>
        </a:p>
      </dgm:t>
    </dgm:pt>
    <dgm:pt modelId="{CFD8F147-7C79-4C11-B76B-0AAE3DE57B6D}" type="parTrans" cxnId="{11FC2F2B-ADC7-423D-850C-169249E05341}">
      <dgm:prSet/>
      <dgm:spPr/>
      <dgm:t>
        <a:bodyPr/>
        <a:lstStyle/>
        <a:p>
          <a:endParaRPr lang="en-US"/>
        </a:p>
      </dgm:t>
    </dgm:pt>
    <dgm:pt modelId="{6615EDC9-C6A3-4FB2-973E-13E7E2F00FB7}" type="sibTrans" cxnId="{11FC2F2B-ADC7-423D-850C-169249E053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834EE6-26FB-4352-865E-E74705C08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Interfaces - Maintaining the structure of the classes</a:t>
          </a:r>
        </a:p>
      </dgm:t>
    </dgm:pt>
    <dgm:pt modelId="{71647C32-9213-4E30-8C5F-6B8555E596C1}" type="parTrans" cxnId="{49DC8BC4-84BB-4E45-AFF6-AB62BEC6DB41}">
      <dgm:prSet/>
      <dgm:spPr/>
      <dgm:t>
        <a:bodyPr/>
        <a:lstStyle/>
        <a:p>
          <a:endParaRPr lang="en-US"/>
        </a:p>
      </dgm:t>
    </dgm:pt>
    <dgm:pt modelId="{22CE11F5-2A19-4005-9F98-4A02AB115893}" type="sibTrans" cxnId="{49DC8BC4-84BB-4E45-AFF6-AB62BEC6DB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67DCEF-5BC1-4324-9B75-8144A6AC8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Controllers - Mandle the HTTP Requests </a:t>
          </a:r>
        </a:p>
      </dgm:t>
    </dgm:pt>
    <dgm:pt modelId="{2BCB8A4E-1B77-4F12-A15F-70756277A26C}" type="parTrans" cxnId="{998014E9-F823-4C59-BBF2-3006F6DE7506}">
      <dgm:prSet/>
      <dgm:spPr/>
      <dgm:t>
        <a:bodyPr/>
        <a:lstStyle/>
        <a:p>
          <a:endParaRPr lang="en-US"/>
        </a:p>
      </dgm:t>
    </dgm:pt>
    <dgm:pt modelId="{7E678C76-D067-4727-8E59-890F1FBD2854}" type="sibTrans" cxnId="{998014E9-F823-4C59-BBF2-3006F6DE75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C3AA6E-1A38-4498-ABF2-AB3A380E8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Services - Logic and communications between the controller and repository Layer.</a:t>
          </a:r>
        </a:p>
      </dgm:t>
    </dgm:pt>
    <dgm:pt modelId="{F7A7C1AA-37B2-41A5-8E89-2697E60FCA7F}" type="parTrans" cxnId="{407F4E06-3287-4625-8492-A4AA4584183D}">
      <dgm:prSet/>
      <dgm:spPr/>
      <dgm:t>
        <a:bodyPr/>
        <a:lstStyle/>
        <a:p>
          <a:endParaRPr lang="en-US"/>
        </a:p>
      </dgm:t>
    </dgm:pt>
    <dgm:pt modelId="{B6CB5AA4-6CEF-45A9-9B93-0876D1AD9E60}" type="sibTrans" cxnId="{407F4E06-3287-4625-8492-A4AA4584183D}">
      <dgm:prSet/>
      <dgm:spPr/>
      <dgm:t>
        <a:bodyPr/>
        <a:lstStyle/>
        <a:p>
          <a:endParaRPr lang="en-US"/>
        </a:p>
      </dgm:t>
    </dgm:pt>
    <dgm:pt modelId="{6E01BE8B-1672-468F-9670-7693687B6AEC}" type="pres">
      <dgm:prSet presAssocID="{F725AB7F-4737-4CE4-A06E-C5F0CDD24C67}" presName="root" presStyleCnt="0">
        <dgm:presLayoutVars>
          <dgm:dir/>
          <dgm:resizeHandles val="exact"/>
        </dgm:presLayoutVars>
      </dgm:prSet>
      <dgm:spPr/>
    </dgm:pt>
    <dgm:pt modelId="{94092FE2-1B0A-45BD-A75E-DD44FA2FAABA}" type="pres">
      <dgm:prSet presAssocID="{F725AB7F-4737-4CE4-A06E-C5F0CDD24C67}" presName="container" presStyleCnt="0">
        <dgm:presLayoutVars>
          <dgm:dir/>
          <dgm:resizeHandles val="exact"/>
        </dgm:presLayoutVars>
      </dgm:prSet>
      <dgm:spPr/>
    </dgm:pt>
    <dgm:pt modelId="{891F2B1A-8D06-4B0F-80C8-288AA03D7999}" type="pres">
      <dgm:prSet presAssocID="{76B5707F-2C8D-492D-B25B-BFFCA34B4DDF}" presName="compNode" presStyleCnt="0"/>
      <dgm:spPr/>
    </dgm:pt>
    <dgm:pt modelId="{62F10B17-5F53-4675-BEFF-21180F509743}" type="pres">
      <dgm:prSet presAssocID="{76B5707F-2C8D-492D-B25B-BFFCA34B4DDF}" presName="iconBgRect" presStyleLbl="bgShp" presStyleIdx="0" presStyleCnt="4"/>
      <dgm:spPr/>
    </dgm:pt>
    <dgm:pt modelId="{4E97042F-77FA-4711-AFCA-FD6806A52B75}" type="pres">
      <dgm:prSet presAssocID="{76B5707F-2C8D-492D-B25B-BFFCA34B4D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2E64E12-6392-4143-A621-315CE806FB6A}" type="pres">
      <dgm:prSet presAssocID="{76B5707F-2C8D-492D-B25B-BFFCA34B4DDF}" presName="spaceRect" presStyleCnt="0"/>
      <dgm:spPr/>
    </dgm:pt>
    <dgm:pt modelId="{BB0FD3B3-17FE-47DC-B6ED-CD5E38FE863D}" type="pres">
      <dgm:prSet presAssocID="{76B5707F-2C8D-492D-B25B-BFFCA34B4DDF}" presName="textRect" presStyleLbl="revTx" presStyleIdx="0" presStyleCnt="4">
        <dgm:presLayoutVars>
          <dgm:chMax val="1"/>
          <dgm:chPref val="1"/>
        </dgm:presLayoutVars>
      </dgm:prSet>
      <dgm:spPr/>
    </dgm:pt>
    <dgm:pt modelId="{85B5CD5B-25E8-4277-8C29-052301D763ED}" type="pres">
      <dgm:prSet presAssocID="{6615EDC9-C6A3-4FB2-973E-13E7E2F00FB7}" presName="sibTrans" presStyleLbl="sibTrans2D1" presStyleIdx="0" presStyleCnt="0"/>
      <dgm:spPr/>
    </dgm:pt>
    <dgm:pt modelId="{09AE6009-AD6F-4B6B-A884-BEDCB15693FE}" type="pres">
      <dgm:prSet presAssocID="{E4834EE6-26FB-4352-865E-E74705C0895F}" presName="compNode" presStyleCnt="0"/>
      <dgm:spPr/>
    </dgm:pt>
    <dgm:pt modelId="{4A37E760-13C4-4F1C-9945-0C928BDEC984}" type="pres">
      <dgm:prSet presAssocID="{E4834EE6-26FB-4352-865E-E74705C0895F}" presName="iconBgRect" presStyleLbl="bgShp" presStyleIdx="1" presStyleCnt="4"/>
      <dgm:spPr/>
    </dgm:pt>
    <dgm:pt modelId="{F09065E1-5953-4922-B02F-F42480D6E7B0}" type="pres">
      <dgm:prSet presAssocID="{E4834EE6-26FB-4352-865E-E74705C089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F1C1519-5AC4-45A2-A076-2E56598D3891}" type="pres">
      <dgm:prSet presAssocID="{E4834EE6-26FB-4352-865E-E74705C0895F}" presName="spaceRect" presStyleCnt="0"/>
      <dgm:spPr/>
    </dgm:pt>
    <dgm:pt modelId="{DD15E5D8-17B8-43E0-ABCF-7488857982C1}" type="pres">
      <dgm:prSet presAssocID="{E4834EE6-26FB-4352-865E-E74705C0895F}" presName="textRect" presStyleLbl="revTx" presStyleIdx="1" presStyleCnt="4">
        <dgm:presLayoutVars>
          <dgm:chMax val="1"/>
          <dgm:chPref val="1"/>
        </dgm:presLayoutVars>
      </dgm:prSet>
      <dgm:spPr/>
    </dgm:pt>
    <dgm:pt modelId="{0040F32D-5B0D-4BFE-A29F-52D8E546AA25}" type="pres">
      <dgm:prSet presAssocID="{22CE11F5-2A19-4005-9F98-4A02AB115893}" presName="sibTrans" presStyleLbl="sibTrans2D1" presStyleIdx="0" presStyleCnt="0"/>
      <dgm:spPr/>
    </dgm:pt>
    <dgm:pt modelId="{0840B1D8-14BF-4C61-A6EC-3556A5338655}" type="pres">
      <dgm:prSet presAssocID="{5067DCEF-5BC1-4324-9B75-8144A6AC8403}" presName="compNode" presStyleCnt="0"/>
      <dgm:spPr/>
    </dgm:pt>
    <dgm:pt modelId="{11032471-EBB7-4231-BF3B-02FFD89BE220}" type="pres">
      <dgm:prSet presAssocID="{5067DCEF-5BC1-4324-9B75-8144A6AC8403}" presName="iconBgRect" presStyleLbl="bgShp" presStyleIdx="2" presStyleCnt="4"/>
      <dgm:spPr/>
    </dgm:pt>
    <dgm:pt modelId="{2B3466F4-E5C2-402B-9BBD-0268F943D472}" type="pres">
      <dgm:prSet presAssocID="{5067DCEF-5BC1-4324-9B75-8144A6AC84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A7521DB-B2F9-40F9-B97D-E82D760F198B}" type="pres">
      <dgm:prSet presAssocID="{5067DCEF-5BC1-4324-9B75-8144A6AC8403}" presName="spaceRect" presStyleCnt="0"/>
      <dgm:spPr/>
    </dgm:pt>
    <dgm:pt modelId="{06EB733F-B856-48A4-911B-1EC605F4E4AD}" type="pres">
      <dgm:prSet presAssocID="{5067DCEF-5BC1-4324-9B75-8144A6AC8403}" presName="textRect" presStyleLbl="revTx" presStyleIdx="2" presStyleCnt="4">
        <dgm:presLayoutVars>
          <dgm:chMax val="1"/>
          <dgm:chPref val="1"/>
        </dgm:presLayoutVars>
      </dgm:prSet>
      <dgm:spPr/>
    </dgm:pt>
    <dgm:pt modelId="{C1119CE1-345F-470F-ABD9-8DD561495E73}" type="pres">
      <dgm:prSet presAssocID="{7E678C76-D067-4727-8E59-890F1FBD2854}" presName="sibTrans" presStyleLbl="sibTrans2D1" presStyleIdx="0" presStyleCnt="0"/>
      <dgm:spPr/>
    </dgm:pt>
    <dgm:pt modelId="{E1B5B0A7-48D6-4597-A356-CA7600F34569}" type="pres">
      <dgm:prSet presAssocID="{BCC3AA6E-1A38-4498-ABF2-AB3A380E872E}" presName="compNode" presStyleCnt="0"/>
      <dgm:spPr/>
    </dgm:pt>
    <dgm:pt modelId="{04DD9A84-B053-4D99-BA55-6656C48F23BD}" type="pres">
      <dgm:prSet presAssocID="{BCC3AA6E-1A38-4498-ABF2-AB3A380E872E}" presName="iconBgRect" presStyleLbl="bgShp" presStyleIdx="3" presStyleCnt="4"/>
      <dgm:spPr/>
    </dgm:pt>
    <dgm:pt modelId="{39657101-7A22-48C4-BD23-DD9D191ED1DA}" type="pres">
      <dgm:prSet presAssocID="{BCC3AA6E-1A38-4498-ABF2-AB3A380E87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0DBBE18-34BB-48B5-877C-2230C6FED412}" type="pres">
      <dgm:prSet presAssocID="{BCC3AA6E-1A38-4498-ABF2-AB3A380E872E}" presName="spaceRect" presStyleCnt="0"/>
      <dgm:spPr/>
    </dgm:pt>
    <dgm:pt modelId="{49E01655-770A-4BF0-8987-99CE29962977}" type="pres">
      <dgm:prSet presAssocID="{BCC3AA6E-1A38-4498-ABF2-AB3A380E87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D32604-C369-4DED-AC20-76A4DDF1FD9D}" type="presOf" srcId="{BCC3AA6E-1A38-4498-ABF2-AB3A380E872E}" destId="{49E01655-770A-4BF0-8987-99CE29962977}" srcOrd="0" destOrd="0" presId="urn:microsoft.com/office/officeart/2018/2/layout/IconCircleList"/>
    <dgm:cxn modelId="{407F4E06-3287-4625-8492-A4AA4584183D}" srcId="{F725AB7F-4737-4CE4-A06E-C5F0CDD24C67}" destId="{BCC3AA6E-1A38-4498-ABF2-AB3A380E872E}" srcOrd="3" destOrd="0" parTransId="{F7A7C1AA-37B2-41A5-8E89-2697E60FCA7F}" sibTransId="{B6CB5AA4-6CEF-45A9-9B93-0876D1AD9E60}"/>
    <dgm:cxn modelId="{11FC2F2B-ADC7-423D-850C-169249E05341}" srcId="{F725AB7F-4737-4CE4-A06E-C5F0CDD24C67}" destId="{76B5707F-2C8D-492D-B25B-BFFCA34B4DDF}" srcOrd="0" destOrd="0" parTransId="{CFD8F147-7C79-4C11-B76B-0AAE3DE57B6D}" sibTransId="{6615EDC9-C6A3-4FB2-973E-13E7E2F00FB7}"/>
    <dgm:cxn modelId="{10D185A0-A02E-4D8C-84D4-E5F428846B66}" type="presOf" srcId="{F725AB7F-4737-4CE4-A06E-C5F0CDD24C67}" destId="{6E01BE8B-1672-468F-9670-7693687B6AEC}" srcOrd="0" destOrd="0" presId="urn:microsoft.com/office/officeart/2018/2/layout/IconCircleList"/>
    <dgm:cxn modelId="{FF9ADFB6-291A-476A-A595-6BBED2133E1E}" type="presOf" srcId="{76B5707F-2C8D-492D-B25B-BFFCA34B4DDF}" destId="{BB0FD3B3-17FE-47DC-B6ED-CD5E38FE863D}" srcOrd="0" destOrd="0" presId="urn:microsoft.com/office/officeart/2018/2/layout/IconCircleList"/>
    <dgm:cxn modelId="{F9E401BA-A40B-4A79-85E1-EDBA80A73A96}" type="presOf" srcId="{6615EDC9-C6A3-4FB2-973E-13E7E2F00FB7}" destId="{85B5CD5B-25E8-4277-8C29-052301D763ED}" srcOrd="0" destOrd="0" presId="urn:microsoft.com/office/officeart/2018/2/layout/IconCircleList"/>
    <dgm:cxn modelId="{49DC8BC4-84BB-4E45-AFF6-AB62BEC6DB41}" srcId="{F725AB7F-4737-4CE4-A06E-C5F0CDD24C67}" destId="{E4834EE6-26FB-4352-865E-E74705C0895F}" srcOrd="1" destOrd="0" parTransId="{71647C32-9213-4E30-8C5F-6B8555E596C1}" sibTransId="{22CE11F5-2A19-4005-9F98-4A02AB115893}"/>
    <dgm:cxn modelId="{7714D6CE-A9BA-4240-A2A6-4AC002448977}" type="presOf" srcId="{22CE11F5-2A19-4005-9F98-4A02AB115893}" destId="{0040F32D-5B0D-4BFE-A29F-52D8E546AA25}" srcOrd="0" destOrd="0" presId="urn:microsoft.com/office/officeart/2018/2/layout/IconCircleList"/>
    <dgm:cxn modelId="{97232FD6-DB4A-427C-9728-F24B7A7E5470}" type="presOf" srcId="{7E678C76-D067-4727-8E59-890F1FBD2854}" destId="{C1119CE1-345F-470F-ABD9-8DD561495E73}" srcOrd="0" destOrd="0" presId="urn:microsoft.com/office/officeart/2018/2/layout/IconCircleList"/>
    <dgm:cxn modelId="{998014E9-F823-4C59-BBF2-3006F6DE7506}" srcId="{F725AB7F-4737-4CE4-A06E-C5F0CDD24C67}" destId="{5067DCEF-5BC1-4324-9B75-8144A6AC8403}" srcOrd="2" destOrd="0" parTransId="{2BCB8A4E-1B77-4F12-A15F-70756277A26C}" sibTransId="{7E678C76-D067-4727-8E59-890F1FBD2854}"/>
    <dgm:cxn modelId="{8B9F9DF4-9486-40F5-A972-33938E94385B}" type="presOf" srcId="{5067DCEF-5BC1-4324-9B75-8144A6AC8403}" destId="{06EB733F-B856-48A4-911B-1EC605F4E4AD}" srcOrd="0" destOrd="0" presId="urn:microsoft.com/office/officeart/2018/2/layout/IconCircleList"/>
    <dgm:cxn modelId="{3381B1FF-E16B-49DA-B175-7D175D7D55A3}" type="presOf" srcId="{E4834EE6-26FB-4352-865E-E74705C0895F}" destId="{DD15E5D8-17B8-43E0-ABCF-7488857982C1}" srcOrd="0" destOrd="0" presId="urn:microsoft.com/office/officeart/2018/2/layout/IconCircleList"/>
    <dgm:cxn modelId="{E1E61C26-4B26-4409-A543-BE5DDA122CB5}" type="presParOf" srcId="{6E01BE8B-1672-468F-9670-7693687B6AEC}" destId="{94092FE2-1B0A-45BD-A75E-DD44FA2FAABA}" srcOrd="0" destOrd="0" presId="urn:microsoft.com/office/officeart/2018/2/layout/IconCircleList"/>
    <dgm:cxn modelId="{1E0F704C-973F-4EB8-9575-A8B09A0DC775}" type="presParOf" srcId="{94092FE2-1B0A-45BD-A75E-DD44FA2FAABA}" destId="{891F2B1A-8D06-4B0F-80C8-288AA03D7999}" srcOrd="0" destOrd="0" presId="urn:microsoft.com/office/officeart/2018/2/layout/IconCircleList"/>
    <dgm:cxn modelId="{D4119892-3E06-4E76-9349-401B3B38C38C}" type="presParOf" srcId="{891F2B1A-8D06-4B0F-80C8-288AA03D7999}" destId="{62F10B17-5F53-4675-BEFF-21180F509743}" srcOrd="0" destOrd="0" presId="urn:microsoft.com/office/officeart/2018/2/layout/IconCircleList"/>
    <dgm:cxn modelId="{1E84FC8D-F861-4D78-90CF-208191830C5E}" type="presParOf" srcId="{891F2B1A-8D06-4B0F-80C8-288AA03D7999}" destId="{4E97042F-77FA-4711-AFCA-FD6806A52B75}" srcOrd="1" destOrd="0" presId="urn:microsoft.com/office/officeart/2018/2/layout/IconCircleList"/>
    <dgm:cxn modelId="{AE1950AE-DD68-40C6-8534-C38B073275AF}" type="presParOf" srcId="{891F2B1A-8D06-4B0F-80C8-288AA03D7999}" destId="{92E64E12-6392-4143-A621-315CE806FB6A}" srcOrd="2" destOrd="0" presId="urn:microsoft.com/office/officeart/2018/2/layout/IconCircleList"/>
    <dgm:cxn modelId="{31E13002-6831-4C5E-B270-C653626A9203}" type="presParOf" srcId="{891F2B1A-8D06-4B0F-80C8-288AA03D7999}" destId="{BB0FD3B3-17FE-47DC-B6ED-CD5E38FE863D}" srcOrd="3" destOrd="0" presId="urn:microsoft.com/office/officeart/2018/2/layout/IconCircleList"/>
    <dgm:cxn modelId="{420D0A27-06B0-4B14-AA82-6E17EC0E128B}" type="presParOf" srcId="{94092FE2-1B0A-45BD-A75E-DD44FA2FAABA}" destId="{85B5CD5B-25E8-4277-8C29-052301D763ED}" srcOrd="1" destOrd="0" presId="urn:microsoft.com/office/officeart/2018/2/layout/IconCircleList"/>
    <dgm:cxn modelId="{AB2E61FA-EC66-41D7-A604-85E1B71B5C67}" type="presParOf" srcId="{94092FE2-1B0A-45BD-A75E-DD44FA2FAABA}" destId="{09AE6009-AD6F-4B6B-A884-BEDCB15693FE}" srcOrd="2" destOrd="0" presId="urn:microsoft.com/office/officeart/2018/2/layout/IconCircleList"/>
    <dgm:cxn modelId="{E690527B-93DD-49BF-8AB2-A685CAAFB56B}" type="presParOf" srcId="{09AE6009-AD6F-4B6B-A884-BEDCB15693FE}" destId="{4A37E760-13C4-4F1C-9945-0C928BDEC984}" srcOrd="0" destOrd="0" presId="urn:microsoft.com/office/officeart/2018/2/layout/IconCircleList"/>
    <dgm:cxn modelId="{91A9CDF5-9D9D-4A6B-975C-6E7A8818EDA1}" type="presParOf" srcId="{09AE6009-AD6F-4B6B-A884-BEDCB15693FE}" destId="{F09065E1-5953-4922-B02F-F42480D6E7B0}" srcOrd="1" destOrd="0" presId="urn:microsoft.com/office/officeart/2018/2/layout/IconCircleList"/>
    <dgm:cxn modelId="{B03C0AC3-67AE-423C-B8EE-F96B66348D85}" type="presParOf" srcId="{09AE6009-AD6F-4B6B-A884-BEDCB15693FE}" destId="{3F1C1519-5AC4-45A2-A076-2E56598D3891}" srcOrd="2" destOrd="0" presId="urn:microsoft.com/office/officeart/2018/2/layout/IconCircleList"/>
    <dgm:cxn modelId="{1D7393B5-E25E-470F-B8DA-1C0527B2D8C3}" type="presParOf" srcId="{09AE6009-AD6F-4B6B-A884-BEDCB15693FE}" destId="{DD15E5D8-17B8-43E0-ABCF-7488857982C1}" srcOrd="3" destOrd="0" presId="urn:microsoft.com/office/officeart/2018/2/layout/IconCircleList"/>
    <dgm:cxn modelId="{08491FF7-7E8F-47B6-84CF-86D5F7D9BC39}" type="presParOf" srcId="{94092FE2-1B0A-45BD-A75E-DD44FA2FAABA}" destId="{0040F32D-5B0D-4BFE-A29F-52D8E546AA25}" srcOrd="3" destOrd="0" presId="urn:microsoft.com/office/officeart/2018/2/layout/IconCircleList"/>
    <dgm:cxn modelId="{EE776065-AB87-44A3-AE41-39835DDC03C0}" type="presParOf" srcId="{94092FE2-1B0A-45BD-A75E-DD44FA2FAABA}" destId="{0840B1D8-14BF-4C61-A6EC-3556A5338655}" srcOrd="4" destOrd="0" presId="urn:microsoft.com/office/officeart/2018/2/layout/IconCircleList"/>
    <dgm:cxn modelId="{EBD67F88-467A-44EE-BC66-61BBD3AF5279}" type="presParOf" srcId="{0840B1D8-14BF-4C61-A6EC-3556A5338655}" destId="{11032471-EBB7-4231-BF3B-02FFD89BE220}" srcOrd="0" destOrd="0" presId="urn:microsoft.com/office/officeart/2018/2/layout/IconCircleList"/>
    <dgm:cxn modelId="{FD32F3F4-8D75-4E0B-845D-D2C2A41452B2}" type="presParOf" srcId="{0840B1D8-14BF-4C61-A6EC-3556A5338655}" destId="{2B3466F4-E5C2-402B-9BBD-0268F943D472}" srcOrd="1" destOrd="0" presId="urn:microsoft.com/office/officeart/2018/2/layout/IconCircleList"/>
    <dgm:cxn modelId="{7A7E213C-C0CC-498A-A45A-B22FE295CD76}" type="presParOf" srcId="{0840B1D8-14BF-4C61-A6EC-3556A5338655}" destId="{3A7521DB-B2F9-40F9-B97D-E82D760F198B}" srcOrd="2" destOrd="0" presId="urn:microsoft.com/office/officeart/2018/2/layout/IconCircleList"/>
    <dgm:cxn modelId="{FB5CDDBD-B038-4EBA-B288-6CFB70D406DA}" type="presParOf" srcId="{0840B1D8-14BF-4C61-A6EC-3556A5338655}" destId="{06EB733F-B856-48A4-911B-1EC605F4E4AD}" srcOrd="3" destOrd="0" presId="urn:microsoft.com/office/officeart/2018/2/layout/IconCircleList"/>
    <dgm:cxn modelId="{6FC52934-2845-4CD9-8F8F-794F91A71867}" type="presParOf" srcId="{94092FE2-1B0A-45BD-A75E-DD44FA2FAABA}" destId="{C1119CE1-345F-470F-ABD9-8DD561495E73}" srcOrd="5" destOrd="0" presId="urn:microsoft.com/office/officeart/2018/2/layout/IconCircleList"/>
    <dgm:cxn modelId="{6B4B8D18-85BD-4A33-B737-3E3C09EE42FA}" type="presParOf" srcId="{94092FE2-1B0A-45BD-A75E-DD44FA2FAABA}" destId="{E1B5B0A7-48D6-4597-A356-CA7600F34569}" srcOrd="6" destOrd="0" presId="urn:microsoft.com/office/officeart/2018/2/layout/IconCircleList"/>
    <dgm:cxn modelId="{74CEF97C-23DC-49F8-A027-9BF3B1BF9575}" type="presParOf" srcId="{E1B5B0A7-48D6-4597-A356-CA7600F34569}" destId="{04DD9A84-B053-4D99-BA55-6656C48F23BD}" srcOrd="0" destOrd="0" presId="urn:microsoft.com/office/officeart/2018/2/layout/IconCircleList"/>
    <dgm:cxn modelId="{A441B723-5CEC-4AB0-B333-DF38ADB95B3B}" type="presParOf" srcId="{E1B5B0A7-48D6-4597-A356-CA7600F34569}" destId="{39657101-7A22-48C4-BD23-DD9D191ED1DA}" srcOrd="1" destOrd="0" presId="urn:microsoft.com/office/officeart/2018/2/layout/IconCircleList"/>
    <dgm:cxn modelId="{8BDD5176-F146-4EBF-B856-8A319AAE6140}" type="presParOf" srcId="{E1B5B0A7-48D6-4597-A356-CA7600F34569}" destId="{80DBBE18-34BB-48B5-877C-2230C6FED412}" srcOrd="2" destOrd="0" presId="urn:microsoft.com/office/officeart/2018/2/layout/IconCircleList"/>
    <dgm:cxn modelId="{2A4A4CE6-57DF-4D85-883B-ABBD5B77198B}" type="presParOf" srcId="{E1B5B0A7-48D6-4597-A356-CA7600F34569}" destId="{49E01655-770A-4BF0-8987-99CE299629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2B365-F71A-49EF-8426-A298D38D6C9B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44DF2-9927-4625-B14A-31D50578899B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987F8-099E-4F82-BD12-2E8E8C26A69F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Angular - Creating a user interface (Front-end) , Contains Html CSS And TypeScript  files and Communicate with API</a:t>
          </a:r>
        </a:p>
      </dsp:txBody>
      <dsp:txXfrm>
        <a:off x="1945450" y="719"/>
        <a:ext cx="4643240" cy="1684372"/>
      </dsp:txXfrm>
    </dsp:sp>
    <dsp:sp modelId="{0048E80F-5A4F-49A2-A83D-1554A00DE6FE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F2079-1ADA-46C7-B5B3-69B14061C20D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55C34-1D74-431B-B6C1-5F2BC02AF368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API - Using HTTP requests, we will use the respective action to trigger various operations</a:t>
          </a:r>
        </a:p>
      </dsp:txBody>
      <dsp:txXfrm>
        <a:off x="1945450" y="2106185"/>
        <a:ext cx="4643240" cy="1684372"/>
      </dsp:txXfrm>
    </dsp:sp>
    <dsp:sp modelId="{13F83279-A981-4729-A919-158324670141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1556A-E69B-46D8-8735-4E7F167F9215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AC68E-5BD3-4B4F-B83B-28274B204DCA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Database - For storing, maintaining The data Efficiently </a:t>
          </a:r>
        </a:p>
      </dsp:txBody>
      <dsp:txXfrm>
        <a:off x="1945450" y="4211650"/>
        <a:ext cx="4643240" cy="168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53026-03F1-4970-91C1-C0D46539297F}">
      <dsp:nvSpPr>
        <dsp:cNvPr id="0" name=""/>
        <dsp:cNvSpPr/>
      </dsp:nvSpPr>
      <dsp:spPr>
        <a:xfrm>
          <a:off x="0" y="0"/>
          <a:ext cx="625111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A4684-253C-4D80-B20E-6917B547AF78}">
      <dsp:nvSpPr>
        <dsp:cNvPr id="0" name=""/>
        <dsp:cNvSpPr/>
      </dsp:nvSpPr>
      <dsp:spPr>
        <a:xfrm>
          <a:off x="0" y="0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Edit and add new train and fare details</a:t>
          </a:r>
        </a:p>
      </dsp:txBody>
      <dsp:txXfrm>
        <a:off x="0" y="0"/>
        <a:ext cx="6251110" cy="870965"/>
      </dsp:txXfrm>
    </dsp:sp>
    <dsp:sp modelId="{51D62C62-2A00-4CCA-9B37-C3661B45CBB2}">
      <dsp:nvSpPr>
        <dsp:cNvPr id="0" name=""/>
        <dsp:cNvSpPr/>
      </dsp:nvSpPr>
      <dsp:spPr>
        <a:xfrm>
          <a:off x="0" y="870966"/>
          <a:ext cx="6251110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2C66DC-3860-449B-9B7A-789A2A245E3B}">
      <dsp:nvSpPr>
        <dsp:cNvPr id="0" name=""/>
        <dsp:cNvSpPr/>
      </dsp:nvSpPr>
      <dsp:spPr>
        <a:xfrm>
          <a:off x="0" y="870965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Can add and edit seats for the trains</a:t>
          </a:r>
        </a:p>
      </dsp:txBody>
      <dsp:txXfrm>
        <a:off x="0" y="870965"/>
        <a:ext cx="6251110" cy="870965"/>
      </dsp:txXfrm>
    </dsp:sp>
    <dsp:sp modelId="{2A2903BA-7F3C-427C-99BC-4E22C7789E08}">
      <dsp:nvSpPr>
        <dsp:cNvPr id="0" name=""/>
        <dsp:cNvSpPr/>
      </dsp:nvSpPr>
      <dsp:spPr>
        <a:xfrm>
          <a:off x="0" y="1741932"/>
          <a:ext cx="6251110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5AFE55-3D89-4EC0-BFB0-EBA655A05F6E}">
      <dsp:nvSpPr>
        <dsp:cNvPr id="0" name=""/>
        <dsp:cNvSpPr/>
      </dsp:nvSpPr>
      <dsp:spPr>
        <a:xfrm>
          <a:off x="0" y="1741931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See all trains</a:t>
          </a:r>
        </a:p>
      </dsp:txBody>
      <dsp:txXfrm>
        <a:off x="0" y="1741931"/>
        <a:ext cx="6251110" cy="870965"/>
      </dsp:txXfrm>
    </dsp:sp>
    <dsp:sp modelId="{EA779FBE-DF79-4813-BD55-F1165BE78BAE}">
      <dsp:nvSpPr>
        <dsp:cNvPr id="0" name=""/>
        <dsp:cNvSpPr/>
      </dsp:nvSpPr>
      <dsp:spPr>
        <a:xfrm>
          <a:off x="0" y="2612897"/>
          <a:ext cx="625111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4684C6-815F-46B7-985D-44997FD545A6}">
      <dsp:nvSpPr>
        <dsp:cNvPr id="0" name=""/>
        <dsp:cNvSpPr/>
      </dsp:nvSpPr>
      <dsp:spPr>
        <a:xfrm>
          <a:off x="0" y="2612897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See the Customer Details </a:t>
          </a:r>
        </a:p>
      </dsp:txBody>
      <dsp:txXfrm>
        <a:off x="0" y="2612897"/>
        <a:ext cx="6251110" cy="87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797A7-3CBB-4C6B-A553-1643DEC22386}">
      <dsp:nvSpPr>
        <dsp:cNvPr id="0" name=""/>
        <dsp:cNvSpPr/>
      </dsp:nvSpPr>
      <dsp:spPr>
        <a:xfrm>
          <a:off x="0" y="0"/>
          <a:ext cx="67135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49316-42FF-4F52-879E-E035357036EA}">
      <dsp:nvSpPr>
        <dsp:cNvPr id="0" name=""/>
        <dsp:cNvSpPr/>
      </dsp:nvSpPr>
      <dsp:spPr>
        <a:xfrm>
          <a:off x="0" y="0"/>
          <a:ext cx="6713552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Registering User</a:t>
          </a:r>
        </a:p>
      </dsp:txBody>
      <dsp:txXfrm>
        <a:off x="0" y="0"/>
        <a:ext cx="6713552" cy="1029793"/>
      </dsp:txXfrm>
    </dsp:sp>
    <dsp:sp modelId="{F2FF6CF4-7FC6-425D-96CB-969147B74D3A}">
      <dsp:nvSpPr>
        <dsp:cNvPr id="0" name=""/>
        <dsp:cNvSpPr/>
      </dsp:nvSpPr>
      <dsp:spPr>
        <a:xfrm>
          <a:off x="0" y="1029792"/>
          <a:ext cx="6713552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35B08-743C-4A5A-9FFB-4555AB9CFC36}">
      <dsp:nvSpPr>
        <dsp:cNvPr id="0" name=""/>
        <dsp:cNvSpPr/>
      </dsp:nvSpPr>
      <dsp:spPr>
        <a:xfrm>
          <a:off x="0" y="1029793"/>
          <a:ext cx="6713552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Viewing Train and Fare Details</a:t>
          </a:r>
        </a:p>
      </dsp:txBody>
      <dsp:txXfrm>
        <a:off x="0" y="1029793"/>
        <a:ext cx="6713552" cy="1029793"/>
      </dsp:txXfrm>
    </dsp:sp>
    <dsp:sp modelId="{6DE0BC10-0CA3-41AF-A387-C18C419498F2}">
      <dsp:nvSpPr>
        <dsp:cNvPr id="0" name=""/>
        <dsp:cNvSpPr/>
      </dsp:nvSpPr>
      <dsp:spPr>
        <a:xfrm>
          <a:off x="0" y="2059585"/>
          <a:ext cx="6713552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39104-653C-4D0F-B964-D58C1FF95B90}">
      <dsp:nvSpPr>
        <dsp:cNvPr id="0" name=""/>
        <dsp:cNvSpPr/>
      </dsp:nvSpPr>
      <dsp:spPr>
        <a:xfrm>
          <a:off x="0" y="2059586"/>
          <a:ext cx="6713552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Booking of tickets</a:t>
          </a:r>
        </a:p>
      </dsp:txBody>
      <dsp:txXfrm>
        <a:off x="0" y="2059586"/>
        <a:ext cx="6713552" cy="1029793"/>
      </dsp:txXfrm>
    </dsp:sp>
    <dsp:sp modelId="{8695C083-C583-44A9-A472-FCE6926E024E}">
      <dsp:nvSpPr>
        <dsp:cNvPr id="0" name=""/>
        <dsp:cNvSpPr/>
      </dsp:nvSpPr>
      <dsp:spPr>
        <a:xfrm>
          <a:off x="0" y="3089378"/>
          <a:ext cx="6713552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64E34-DA66-4D73-A02D-83D170161804}">
      <dsp:nvSpPr>
        <dsp:cNvPr id="0" name=""/>
        <dsp:cNvSpPr/>
      </dsp:nvSpPr>
      <dsp:spPr>
        <a:xfrm>
          <a:off x="0" y="3089379"/>
          <a:ext cx="6713552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Cancellation of tickets</a:t>
          </a:r>
        </a:p>
      </dsp:txBody>
      <dsp:txXfrm>
        <a:off x="0" y="3089379"/>
        <a:ext cx="6713552" cy="10297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10B17-5F53-4675-BEFF-21180F50974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7042F-77FA-4711-AFCA-FD6806A52B7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3B3-17FE-47DC-B6ED-CD5E38FE863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 - Storing Schema for all the tables</a:t>
          </a:r>
        </a:p>
      </dsp:txBody>
      <dsp:txXfrm>
        <a:off x="1834517" y="469890"/>
        <a:ext cx="3148942" cy="1335915"/>
      </dsp:txXfrm>
    </dsp:sp>
    <dsp:sp modelId="{4A37E760-13C4-4F1C-9945-0C928BDEC98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065E1-5953-4922-B02F-F42480D6E7B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5E5D8-17B8-43E0-ABCF-7488857982C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Interfaces - Maintaining the structure of the classes</a:t>
          </a:r>
        </a:p>
      </dsp:txBody>
      <dsp:txXfrm>
        <a:off x="7154322" y="469890"/>
        <a:ext cx="3148942" cy="1335915"/>
      </dsp:txXfrm>
    </dsp:sp>
    <dsp:sp modelId="{11032471-EBB7-4231-BF3B-02FFD89BE22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466F4-E5C2-402B-9BBD-0268F943D47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B733F-B856-48A4-911B-1EC605F4E4A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Controllers - Mandle the HTTP Requests </a:t>
          </a:r>
        </a:p>
      </dsp:txBody>
      <dsp:txXfrm>
        <a:off x="1834517" y="2545532"/>
        <a:ext cx="3148942" cy="1335915"/>
      </dsp:txXfrm>
    </dsp:sp>
    <dsp:sp modelId="{04DD9A84-B053-4D99-BA55-6656C48F23B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57101-7A22-48C4-BD23-DD9D191ED1D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01655-770A-4BF0-8987-99CE2996297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Services - Logic and communications between the controller and repository Layer.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EBB1-60FA-B2EB-0B4C-B7E2CCD3A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50C31-5533-AD24-E8B6-94BF9E67C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789A-C5E6-1BE1-38DC-56BCCF74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4FBF-13B5-23F8-FE26-C58A8536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76E9-88FE-0C57-B885-CBAFF83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5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EEFD-5E6E-575F-9AD1-B7298BCD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6A400-84C7-9156-6946-CDDFC9BA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5CE1-AAA5-6FFD-CFF8-32960EBB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5689-8E32-B010-5838-9CD100F1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3D1F-F627-E5E3-3404-C4AE907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9057B-5F45-14E1-AE2A-D6CA2C757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1A929-A201-343D-D2B3-0960171B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45F-F257-DB25-5172-0DE7FAEA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05E3-48D4-DF14-8D4C-ACD6780C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DE66-8D90-0BC1-B3F2-19DDF3AB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8066-2E3E-993B-CA87-0FF7F865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924D-260B-08A8-8B23-081EDA6B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0B08-0CAD-187D-193D-5BA629CB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C42D-FBEB-92ED-D822-9885A822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032B-0996-430E-159C-FE26014C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ADEF-D9C4-EF12-0F26-35C318DC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B16CC-AC71-56C6-F24B-901FF6DB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55CD-A3CC-15CA-F56D-EB5A5D64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6346-D33D-A052-D531-12614E36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A347-7F96-616A-8797-F55DB30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3993-ADB9-5E34-961C-C4D6F4D5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76ED-E567-8F1F-24DA-D84E02E3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729B5-7428-8178-735C-2E756B95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64DC-C113-1A60-8918-2E58BC24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7D728-824E-393B-E5DC-987B7CED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518E8-3F92-9DF9-4597-E945968F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E1CD-18B2-247A-1D6A-C5EDA435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C881E-C75B-EFF3-744B-8B8049976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A1A6A-5C9F-1856-FBEA-00B7F66D5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DB129-D136-269E-BAF2-7F8514BD7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D2474-895E-529F-0AB5-5A350BD3F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60941-058C-E16E-1794-1BA0AE56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0FF08-0F57-D936-6957-7BC4053F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24F0B-A88B-7FEF-20B2-27B70F4D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DF2-DB85-E79B-038D-12EAD18B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368DF-49B2-574F-62D5-8224D162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8D983-F10F-5DEC-8EB5-D231BD6C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10CA4-683B-450D-C7BB-EA2675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E8AA-541C-5AA1-B2B3-45A4542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39A27-082B-E092-E623-812BFC40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17346-9ADE-3678-CCB4-D19DBCB0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B943-608E-3534-61A5-5FFC42C9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50B0-317B-B368-D068-71D978FA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B2D3-9E74-3D04-1720-1127C31A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B6AC-760E-3406-9A0B-32ABA30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FD019-703F-6EB8-50CE-983305AF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90A3-5227-00F4-26A5-18B03AD5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0452-927A-FD9D-F062-DD223103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4CD73-87A6-2C2E-FCDB-F12F5DC5E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2AFD2-3300-31F2-0DFF-B11676EA4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05C36-7777-AE2A-F7D5-42AAC6CC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6FEE4-AFD6-A6F0-76DA-2D09B760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76C0F-CDAF-11CE-D927-E9E47F9F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1EAD9-039F-87E1-38D1-C185F05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1A70-7FFF-E324-6AB6-5C94312E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6DAB-B48D-0209-0CA9-BD4BEA5D7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A004-27A0-FEEC-FA4D-04475CAF1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9BB6-40DF-F20E-4756-0ED344544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ailroad tracks intersecting">
            <a:extLst>
              <a:ext uri="{FF2B5EF4-FFF2-40B4-BE49-F238E27FC236}">
                <a16:creationId xmlns:a16="http://schemas.microsoft.com/office/drawing/2014/main" id="{C7FE7900-40FE-0858-90DC-5B4007F5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8745" b="250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0FBFB1-9625-CC33-015A-E8982275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300" cap="all" spc="-100"/>
              <a:t>Online Railway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102485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9CDB6-9FBB-A053-507C-69D43C0B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Design Pattern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BECCF5-B664-94DA-8F2C-25B9C3AA0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73935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3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D90A0-BAE1-6A39-A122-AD01EF13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Diagram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Diagram, text&#10;&#10;Description automatically generated">
            <a:extLst>
              <a:ext uri="{FF2B5EF4-FFF2-40B4-BE49-F238E27FC236}">
                <a16:creationId xmlns:a16="http://schemas.microsoft.com/office/drawing/2014/main" id="{793824EF-308B-D0DC-5247-9C4827E207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0040" y="2759321"/>
            <a:ext cx="11496821" cy="33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View of motion blurred underground railway">
            <a:extLst>
              <a:ext uri="{FF2B5EF4-FFF2-40B4-BE49-F238E27FC236}">
                <a16:creationId xmlns:a16="http://schemas.microsoft.com/office/drawing/2014/main" id="{F3F336FC-362D-7D49-AFC5-F708D75C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66" r="1100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3E5C10C8-A623-CBC6-4EC8-A752A8D93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294654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865E396-C49B-1C18-8B44-D3CA97E1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50178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A3BF8-234B-EF32-2316-0FD402F2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User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93EC668-5C64-FC98-5B87-00EEDE8FF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430966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34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0A244A-E603-229B-65DB-E07FF8ADC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6CC14-7E33-B22D-CC86-D409A4C2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18C592-EB7C-EBE4-831D-F3DD941AF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37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377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EBDB5-2192-EE37-A57D-B999FC54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13610-B574-B5AC-EA70-F4BD337D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9269" y="492573"/>
            <a:ext cx="5542650" cy="5880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49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49E7B-54E1-D99F-421E-0B74C2E0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4A8078E-B06D-25AB-C064-54F4EBBA2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500260"/>
            <a:ext cx="6553545" cy="5865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85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539556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35795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322CB-CBD7-188C-2C81-578E5CDD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24AAB545-F1F1-19F3-8E8F-37F191CC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307731"/>
            <a:ext cx="3997637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46932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68601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4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133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Online Railway Reservation System</vt:lpstr>
      <vt:lpstr>Design Pattern</vt:lpstr>
      <vt:lpstr>Solution Diagram</vt:lpstr>
      <vt:lpstr>Admin</vt:lpstr>
      <vt:lpstr>User</vt:lpstr>
      <vt:lpstr>Class</vt:lpstr>
      <vt:lpstr>Database Diagram</vt:lpstr>
      <vt:lpstr>Use Case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Railway Reservation System</dc:title>
  <dc:creator>AADARSH Y.V.S</dc:creator>
  <cp:lastModifiedBy>AADARSH Y.V.S</cp:lastModifiedBy>
  <cp:revision>4</cp:revision>
  <dcterms:created xsi:type="dcterms:W3CDTF">2022-08-09T06:05:55Z</dcterms:created>
  <dcterms:modified xsi:type="dcterms:W3CDTF">2022-08-16T04:22:15Z</dcterms:modified>
</cp:coreProperties>
</file>