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2" d="100"/>
          <a:sy n="82" d="100"/>
        </p:scale>
        <p:origin x="672"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a nandan" userId="6939844d77b0db1e" providerId="LiveId" clId="{E49D63CF-B18E-48A0-A2CF-00A733D34326}"/>
    <pc:docChg chg="modSld">
      <pc:chgData name="yoga nandan" userId="6939844d77b0db1e" providerId="LiveId" clId="{E49D63CF-B18E-48A0-A2CF-00A733D34326}" dt="2022-08-16T11:30:26.769" v="31" actId="20577"/>
      <pc:docMkLst>
        <pc:docMk/>
      </pc:docMkLst>
      <pc:sldChg chg="modSp mod">
        <pc:chgData name="yoga nandan" userId="6939844d77b0db1e" providerId="LiveId" clId="{E49D63CF-B18E-48A0-A2CF-00A733D34326}" dt="2022-08-16T11:30:26.769" v="31" actId="20577"/>
        <pc:sldMkLst>
          <pc:docMk/>
          <pc:sldMk cId="0" sldId="1989"/>
        </pc:sldMkLst>
        <pc:spChg chg="mod">
          <ac:chgData name="yoga nandan" userId="6939844d77b0db1e" providerId="LiveId" clId="{E49D63CF-B18E-48A0-A2CF-00A733D34326}" dt="2022-08-16T11:30:26.769" v="31" actId="20577"/>
          <ac:spMkLst>
            <pc:docMk/>
            <pc:sldMk cId="0" sldId="1989"/>
            <ac:spMk id="7170"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13/10/2022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13/10/2022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0"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4"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8"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2"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6"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0"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6"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youtu.be/kgm-g6e4MAA"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abhishek311017" TargetMode="External"/><Relationship Id="rId5" Type="http://schemas.openxmlformats.org/officeDocument/2006/relationships/hyperlink" Target="https://www.loom.com/share/e157f86431af48cb90cdb0c482e7f084" TargetMode="External"/><Relationship Id="rId4" Type="http://schemas.openxmlformats.org/officeDocument/2006/relationships/hyperlink" Target="https://github.com/aadarshyvs/RailWa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4095678403"/>
              </p:ext>
            </p:extLst>
          </p:nvPr>
        </p:nvGraphicFramePr>
        <p:xfrm>
          <a:off x="9296400" y="1184911"/>
          <a:ext cx="2895600" cy="4850129"/>
        </p:xfrm>
        <a:graphic>
          <a:graphicData uri="http://schemas.openxmlformats.org/drawingml/2006/table">
            <a:tbl>
              <a:tblPr firstRow="1" bandRow="1">
                <a:tableStyleId>{0E3FDE45-AF77-4B5C-9715-49D594BDF05E}</a:tableStyleId>
              </a:tblPr>
              <a:tblGrid>
                <a:gridCol w="1316346">
                  <a:extLst>
                    <a:ext uri="{9D8B030D-6E8A-4147-A177-3AD203B41FA5}">
                      <a16:colId xmlns:a16="http://schemas.microsoft.com/office/drawing/2014/main" val="20000"/>
                    </a:ext>
                  </a:extLst>
                </a:gridCol>
                <a:gridCol w="1579254">
                  <a:extLst>
                    <a:ext uri="{9D8B030D-6E8A-4147-A177-3AD203B41FA5}">
                      <a16:colId xmlns:a16="http://schemas.microsoft.com/office/drawing/2014/main" val="20001"/>
                    </a:ext>
                  </a:extLst>
                </a:gridCol>
              </a:tblGrid>
              <a:tr h="567689">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Azure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Completed Azure 900 certification </a:t>
                      </a:r>
                    </a:p>
                  </a:txBody>
                  <a:tcPr/>
                </a:tc>
                <a:extLst>
                  <a:ext uri="{0D108BD9-81ED-4DB2-BD59-A6C34878D82A}">
                    <a16:rowId xmlns:a16="http://schemas.microsoft.com/office/drawing/2014/main" val="4192961684"/>
                  </a:ext>
                </a:extLst>
              </a:tr>
              <a:tr h="1168175">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372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API,Entity</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Framework</a:t>
                      </a:r>
                    </a:p>
                  </a:txBody>
                  <a:tcPr/>
                </a:tc>
                <a:extLst>
                  <a:ext uri="{0D108BD9-81ED-4DB2-BD59-A6C34878D82A}">
                    <a16:rowId xmlns:a16="http://schemas.microsoft.com/office/drawing/2014/main" val="236619847"/>
                  </a:ext>
                </a:extLst>
              </a:tr>
              <a:tr h="239265">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3926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3518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3940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(Sketching).</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37113" y="2816526"/>
            <a:ext cx="4008437" cy="3880452"/>
          </a:xfrm>
        </p:spPr>
        <p:txBody>
          <a:bodyPr vert="horz" lIns="0" tIns="0" rIns="0" bIns="0" rtlCol="0" anchor="t">
            <a:noAutofit/>
          </a:bodyPr>
          <a:lstStyle/>
          <a:p>
            <a:pPr>
              <a:lnSpc>
                <a:spcPct val="114000"/>
              </a:lnSpc>
            </a:pPr>
            <a:r>
              <a:rPr lang="en-IN" altLang="nl-NL" sz="1200" b="1" dirty="0"/>
              <a:t>Online Railway Reservation System  </a:t>
            </a:r>
          </a:p>
          <a:p>
            <a:pPr eaLnBrk="1" hangingPunct="1">
              <a:lnSpc>
                <a:spcPct val="114000"/>
              </a:lnSpc>
            </a:pPr>
            <a:r>
              <a:rPr lang="en-IN" altLang="nl-NL" sz="1200" dirty="0"/>
              <a:t>	Completed case study on Online Railway Reservation System where the users can be able to register and reserve , cancel and get the tickets sent to mail and be downloaded in pdf format where as admins can be able to add the trains, add the seats , update, delete and can view booking history of the users and the users can able to report or view the train status.</a:t>
            </a:r>
          </a:p>
          <a:p>
            <a:pPr indent="228600" algn="just">
              <a:lnSpc>
                <a:spcPct val="100000"/>
              </a:lnSpc>
            </a:pPr>
            <a:r>
              <a:rPr lang="en-US" dirty="0">
                <a:solidFill>
                  <a:srgbClr val="242424"/>
                </a:solidFill>
                <a:latin typeface="Times New Roman"/>
                <a:cs typeface="Times New Roman"/>
              </a:rPr>
              <a:t>Technologies used:</a:t>
            </a:r>
            <a:endParaRPr lang="en-IN"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Click</a:t>
            </a:r>
            <a:endParaRPr lang="en-US" b="1" dirty="0">
              <a:solidFill>
                <a:srgbClr val="242424"/>
              </a:solidFill>
              <a:latin typeface="Times New Roman"/>
              <a:cs typeface="Times New Roman"/>
            </a:endParaRPr>
          </a:p>
          <a:p>
            <a:pPr indent="228600" algn="just">
              <a:lnSpc>
                <a:spcPct val="100000"/>
              </a:lnSpc>
            </a:pPr>
            <a:r>
              <a:rPr lang="en-IN" dirty="0">
                <a:latin typeface="Verdana"/>
                <a:ea typeface="Verdana"/>
                <a:cs typeface="Times New Roman"/>
                <a:hlinkClick r:id="rId4"/>
              </a:rPr>
              <a:t>           GitHub Link </a:t>
            </a:r>
            <a:r>
              <a:rPr lang="en-IN" dirty="0">
                <a:latin typeface="Verdana"/>
                <a:ea typeface="Verdana"/>
                <a:cs typeface="Times New Roman"/>
              </a:rPr>
              <a:t> </a:t>
            </a:r>
            <a:endParaRPr lang="en-US" dirty="0"/>
          </a:p>
          <a:p>
            <a:pPr indent="228600" algn="just">
              <a:lnSpc>
                <a:spcPct val="100000"/>
              </a:lnSpc>
            </a:pPr>
            <a:endParaRPr lang="en-US" dirty="0">
              <a:ea typeface="+mj-lt"/>
              <a:cs typeface="+mj-lt"/>
              <a:hlinkClick r:id="rId5"/>
            </a:endParaRPr>
          </a:p>
          <a:p>
            <a:pPr indent="228600" algn="just">
              <a:lnSpc>
                <a:spcPct val="100000"/>
              </a:lnSpc>
            </a:pPr>
            <a:endParaRPr lang="en-US" b="1" dirty="0">
              <a:solidFill>
                <a:srgbClr val="242424"/>
              </a:solidFill>
              <a:latin typeface="Times New Roman"/>
              <a:ea typeface="+mj-lt"/>
              <a:cs typeface="Times New Roman"/>
            </a:endParaRPr>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chennai</a:t>
            </a:r>
          </a:p>
          <a:p>
            <a:pPr eaLnBrk="1" hangingPunct="1"/>
            <a:endParaRPr lang="nl-NL" altLang="nl-NL" dirty="0"/>
          </a:p>
        </p:txBody>
      </p:sp>
      <p:sp>
        <p:nvSpPr>
          <p:cNvPr id="7173" name="Text Placeholder 24"/>
          <p:cNvSpPr>
            <a:spLocks noGrp="1"/>
          </p:cNvSpPr>
          <p:nvPr>
            <p:ph type="body" sz="quarter" idx="47"/>
          </p:nvPr>
        </p:nvSpPr>
        <p:spPr>
          <a:xfrm>
            <a:off x="3276600" y="1585723"/>
            <a:ext cx="2667000" cy="203200"/>
          </a:xfrm>
        </p:spPr>
        <p:txBody>
          <a:bodyPr vert="horz" lIns="0" tIns="0" rIns="0" bIns="0" rtlCol="0" anchor="t">
            <a:noAutofit/>
          </a:bodyPr>
          <a:lstStyle/>
          <a:p>
            <a:pPr eaLnBrk="1" hangingPunct="1"/>
            <a:r>
              <a:rPr lang="nl-NL" altLang="nl-NL" dirty="0"/>
              <a:t>yvsa07@gmail.com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+91 7893441972</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.NET Core 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err="1"/>
              <a:t>Ms</a:t>
            </a:r>
            <a:r>
              <a:rPr lang="en-US" dirty="0"/>
              <a:t>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 </a:t>
            </a:r>
            <a:r>
              <a:rPr lang="en-US" altLang="en-US" b="1" dirty="0" err="1">
                <a:sym typeface="+mn-ea"/>
              </a:rPr>
              <a:t>Asp.Net</a:t>
            </a:r>
            <a:r>
              <a:rPr lang="en-US" altLang="en-US" b="1" dirty="0">
                <a:sym typeface="+mn-ea"/>
              </a:rPr>
              <a: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a:t>
            </a:r>
            <a:r>
              <a:rPr lang="en-US" b="1" dirty="0" err="1">
                <a:sym typeface="+mn-ea"/>
              </a:rPr>
              <a:t>Cli</a:t>
            </a:r>
            <a:r>
              <a:rPr lang="en-US" b="1" dirty="0">
                <a:sym typeface="+mn-ea"/>
              </a:rPr>
              <a:t>.</a:t>
            </a:r>
            <a:endParaRPr lang="en-US" dirty="0"/>
          </a:p>
          <a:p>
            <a:pPr marL="171450" indent="-171450">
              <a:buFont typeface="Arial" panose="020B0604020202020204" pitchFamily="34" charset="0"/>
              <a:buChar char="•"/>
            </a:pPr>
            <a:r>
              <a:rPr lang="en-US" dirty="0">
                <a:sym typeface="+mn-ea"/>
              </a:rPr>
              <a:t>Proficient in creating </a:t>
            </a:r>
            <a:r>
              <a:rPr lang="en-US" b="1" dirty="0">
                <a:sym typeface="+mn-ea"/>
              </a:rPr>
              <a:t>Single page Web</a:t>
            </a:r>
            <a:r>
              <a:rPr lang="en-US" dirty="0">
                <a:sym typeface="+mn-ea"/>
              </a:rPr>
              <a:t> Application in </a:t>
            </a:r>
            <a:r>
              <a:rPr lang="en-US" b="1" dirty="0">
                <a:sym typeface="+mn-ea"/>
              </a:rPr>
              <a:t>Angular </a:t>
            </a:r>
            <a:r>
              <a:rPr lang="en-US" dirty="0">
                <a:sym typeface="+mn-ea"/>
              </a:rPr>
              <a:t>with Authentication with routing.</a:t>
            </a:r>
          </a:p>
          <a:p>
            <a:pPr marL="171450" indent="-171450">
              <a:buFont typeface="Arial" panose="020B0604020202020204" pitchFamily="34" charset="0"/>
              <a:buChar char="•"/>
            </a:pPr>
            <a:r>
              <a:rPr lang="en-US" altLang="en-US" dirty="0">
                <a:sym typeface="+mn-ea"/>
              </a:rPr>
              <a:t>Trained under </a:t>
            </a:r>
            <a:r>
              <a:rPr lang="en-US" altLang="en-US" dirty="0" err="1">
                <a:sym typeface="+mn-ea"/>
              </a:rPr>
              <a:t>iTransform</a:t>
            </a:r>
            <a:r>
              <a:rPr lang="en-US" altLang="en-US" dirty="0">
                <a:sym typeface="+mn-ea"/>
              </a:rPr>
              <a:t>.</a:t>
            </a:r>
          </a:p>
          <a:p>
            <a:pPr marL="171450" indent="-171450">
              <a:buFont typeface="Arial" panose="020B0604020202020204" pitchFamily="34" charset="0"/>
              <a:buChar char="•"/>
            </a:pPr>
            <a:r>
              <a:rPr lang="en-US" altLang="en-US" dirty="0">
                <a:sym typeface="+mn-ea"/>
              </a:rPr>
              <a:t>Completed Azure 900 Certification.</a:t>
            </a:r>
            <a:endParaRPr lang="en-US" alt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err="1"/>
              <a:t>Yedire</a:t>
            </a:r>
            <a:r>
              <a:rPr lang="en-US" altLang="en-IN" dirty="0"/>
              <a:t> Venkata Sai </a:t>
            </a:r>
            <a:r>
              <a:rPr lang="en-US" altLang="en-IN"/>
              <a:t>Aadarsh</a:t>
            </a:r>
            <a:endParaRPr lang="en-US" altLang="en-IN" dirty="0"/>
          </a:p>
        </p:txBody>
      </p:sp>
      <p:pic>
        <p:nvPicPr>
          <p:cNvPr id="7179" name="Picture 7">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l="23582" t="2058" r="24332" b="4875"/>
          <a:stretch>
            <a:fillRect/>
          </a:stretch>
        </p:blipFill>
        <p:spPr bwMode="auto">
          <a:xfrm>
            <a:off x="5151819" y="6225490"/>
            <a:ext cx="310630" cy="341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8" y="552736"/>
            <a:ext cx="2742882"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Vel tech university ,B.</a:t>
            </a:r>
            <a:r>
              <a:rPr lang="en-US" altLang="nl-NL" sz="1000" dirty="0">
                <a:latin typeface="Verdana"/>
                <a:ea typeface="Verdana"/>
              </a:rPr>
              <a:t>Tech</a:t>
            </a:r>
            <a:r>
              <a:rPr kumimoji="0" lang="en-US" altLang="nl-NL" sz="1000" b="0" i="0" u="none" strike="noStrike" kern="1200" cap="none" spc="0" normalizeH="0" baseline="0" noProof="0" dirty="0">
                <a:ln>
                  <a:noFill/>
                </a:ln>
                <a:effectLst/>
                <a:uLnTx/>
                <a:uFillTx/>
                <a:latin typeface="Verdana"/>
                <a:ea typeface="Verdana"/>
              </a:rPr>
              <a:t>,</a:t>
            </a:r>
            <a:endParaRPr lang="en-US" altLang="nl-NL" sz="1000" dirty="0">
              <a:latin typeface="Verdana" panose="020B0604030504040204" pitchFamily="34" charset="0"/>
              <a:ea typeface="Verdana" panose="020B0604030504040204" pitchFamily="34" charset="0"/>
            </a:endParaRPr>
          </a:p>
          <a:p>
            <a:pPr>
              <a:lnSpc>
                <a:spcPct val="113999"/>
              </a:lnSpc>
              <a:defRPr/>
            </a:pPr>
            <a:r>
              <a:rPr lang="en-US" altLang="nl-NL" sz="1000" dirty="0">
                <a:latin typeface="Verdana"/>
                <a:ea typeface="Verdana"/>
              </a:rPr>
              <a:t>Computer Science &amp; </a:t>
            </a:r>
            <a:r>
              <a:rPr lang="en-US" altLang="nl-NL" sz="1000" dirty="0" err="1">
                <a:latin typeface="Verdana"/>
                <a:ea typeface="Verdana"/>
              </a:rPr>
              <a:t>Engg</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2018-2022 </a:t>
            </a: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2" name="Picture Placeholder 11" descr="A person in a yellow shirt&#10;&#10;Description automatically generated with medium confidence">
            <a:extLst>
              <a:ext uri="{FF2B5EF4-FFF2-40B4-BE49-F238E27FC236}">
                <a16:creationId xmlns:a16="http://schemas.microsoft.com/office/drawing/2014/main" id="{0BE8A582-ACE8-F898-6243-39F9F7B49225}"/>
              </a:ext>
            </a:extLst>
          </p:cNvPr>
          <p:cNvPicPr>
            <a:picLocks noGrp="1" noChangeAspect="1"/>
          </p:cNvPicPr>
          <p:nvPr>
            <p:ph type="pic" sz="quarter" idx="46"/>
          </p:nvPr>
        </p:nvPicPr>
        <p:blipFill rotWithShape="1">
          <a:blip r:embed="rId8" cstate="print">
            <a:extLst>
              <a:ext uri="{28A0092B-C50C-407E-A947-70E740481C1C}">
                <a14:useLocalDpi xmlns:a14="http://schemas.microsoft.com/office/drawing/2010/main" val="0"/>
              </a:ext>
            </a:extLst>
          </a:blip>
          <a:srcRect l="197" t="1808" r="-197" b="22130"/>
          <a:stretch/>
        </p:blipFill>
        <p:spPr>
          <a:xfrm>
            <a:off x="383259" y="287492"/>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1DADA9-78F6-4B45-935B-8A61C05C761E}">
  <ds:schemaRefs>
    <ds:schemaRef ds:uri="http://schemas.microsoft.com/sharepoint/v3/contenttype/forms"/>
  </ds:schemaRefs>
</ds:datastoreItem>
</file>

<file path=customXml/itemProps3.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539</TotalTime>
  <Words>300</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Venkata Sai Aadarsh, Yedire</cp:lastModifiedBy>
  <cp:revision>152</cp:revision>
  <dcterms:created xsi:type="dcterms:W3CDTF">2020-09-22T06:24:00Z</dcterms:created>
  <dcterms:modified xsi:type="dcterms:W3CDTF">2022-10-13T06:33:10Z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