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6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4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6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FC4EE4-B04E-45A9-9867-3353C3A403E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FB6C4F-967F-4354-A3C5-05EFCA79FC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mographics_of_New_York_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C84-8C6C-4C70-85E7-74B75994C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385" y="381691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</a:t>
            </a:r>
            <a:br>
              <a:rPr lang="en-US" dirty="0"/>
            </a:br>
            <a:r>
              <a:rPr lang="en-US" dirty="0"/>
              <a:t>best location to build</a:t>
            </a:r>
            <a:br>
              <a:rPr lang="en-US" dirty="0"/>
            </a:br>
            <a:r>
              <a:rPr lang="en-US" dirty="0"/>
              <a:t>a new Italian Restaurant in NYC</a:t>
            </a:r>
          </a:p>
        </p:txBody>
      </p:sp>
    </p:spTree>
    <p:extLst>
      <p:ext uri="{BB962C8B-B14F-4D97-AF65-F5344CB8AC3E}">
        <p14:creationId xmlns:p14="http://schemas.microsoft.com/office/powerpoint/2010/main" val="95476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8597-5ECF-431E-9AEA-277525A4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2007-0C9F-46A9-904D-48F47C78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Out of the neighborhoods in Queens the ideal locations would be : </a:t>
            </a:r>
          </a:p>
          <a:p>
            <a:pPr marL="0" indent="0">
              <a:buNone/>
            </a:pPr>
            <a:r>
              <a:rPr lang="en-US" b="1" dirty="0"/>
              <a:t>Ridgewood, Kew Gardens , Maspeth , Douglaston , Astoria Heights , Long Island City , Steinway , Forest Hills , </a:t>
            </a:r>
            <a:r>
              <a:rPr lang="en-US" b="1" dirty="0" err="1"/>
              <a:t>Beechhurst</a:t>
            </a:r>
            <a:r>
              <a:rPr lang="en-US" b="1" dirty="0"/>
              <a:t> and Belle Harbor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Final decision on optimal restaurant location will be made by stakeholders based on specific characteristics of neighborhoods like attractiveness of each location,  levels of noise / proximity to major roads, real estate </a:t>
            </a:r>
            <a:r>
              <a:rPr lang="en-US"/>
              <a:t>availability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FFC-E7DA-428E-B3A2-7A4824E7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the best place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1C4B-C5F1-4A2E-887E-F69E174B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City of New York, is the most populous city in the United States.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Throughout its history, New York City has been a major point of entry for immigrants.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With New York's diverse culture , comes diverse food items. There are many restaurants in New York City, each belonging to different categories like Chinese ,Italian, Indian , French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Choosing the best location is important as there is a lot of competition and with less competition, a business can thrive more.</a:t>
            </a:r>
          </a:p>
        </p:txBody>
      </p:sp>
    </p:spTree>
    <p:extLst>
      <p:ext uri="{BB962C8B-B14F-4D97-AF65-F5344CB8AC3E}">
        <p14:creationId xmlns:p14="http://schemas.microsoft.com/office/powerpoint/2010/main" val="9447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B7BF-99DE-439C-B98C-1FD06154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1802-3809-4233-8708-59A7C93F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New York city data scraped from the </a:t>
            </a:r>
            <a:r>
              <a:rPr lang="en-US" dirty="0">
                <a:hlinkClick r:id="rId2"/>
              </a:rPr>
              <a:t>New-York-dataset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NYC Venue data scraped using </a:t>
            </a:r>
            <a:r>
              <a:rPr lang="en-US" dirty="0">
                <a:hlinkClick r:id="rId3"/>
              </a:rPr>
              <a:t>FourSquare-API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Demographic data from </a:t>
            </a:r>
            <a:r>
              <a:rPr lang="en-US" dirty="0">
                <a:hlinkClick r:id="rId4"/>
              </a:rPr>
              <a:t>Wikipedia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NYC Venue data cleaned to display only Italian Restaurants.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Raw data has 315 Italian restaurants across NYC.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Demographic data cleaned using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5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D895-6931-4D2F-8629-C66BD5AF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Italian Restaurants in each Borough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E9E9E-7CF9-4F3B-9D37-62619BC3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6" y="1924098"/>
            <a:ext cx="7751297" cy="4351338"/>
          </a:xfrm>
        </p:spPr>
      </p:pic>
    </p:spTree>
    <p:extLst>
      <p:ext uri="{BB962C8B-B14F-4D97-AF65-F5344CB8AC3E}">
        <p14:creationId xmlns:p14="http://schemas.microsoft.com/office/powerpoint/2010/main" val="272676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B602-71E1-4842-8B77-41829B09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Neighborhoods based on number of Italian Restaurants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E6959-8B33-4701-A1B2-B1A2D595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3266"/>
            <a:ext cx="10058400" cy="3149405"/>
          </a:xfrm>
        </p:spPr>
      </p:pic>
    </p:spTree>
    <p:extLst>
      <p:ext uri="{BB962C8B-B14F-4D97-AF65-F5344CB8AC3E}">
        <p14:creationId xmlns:p14="http://schemas.microsoft.com/office/powerpoint/2010/main" val="19215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9F30-A488-4474-A3F9-F37728A6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stats to choose borough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F62BA-B3E3-4A0D-AD58-86F7DC4CE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72" y="2457977"/>
            <a:ext cx="3884699" cy="25610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1661C-9DF7-466D-B230-17FC56D3DD54}"/>
              </a:ext>
            </a:extLst>
          </p:cNvPr>
          <p:cNvSpPr txBox="1"/>
          <p:nvPr/>
        </p:nvSpPr>
        <p:spPr>
          <a:xfrm>
            <a:off x="3277772" y="5554952"/>
            <a:ext cx="541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this data, Queens was chosen as the borough as it has 2</a:t>
            </a:r>
            <a:r>
              <a:rPr lang="en-US" baseline="30000" dirty="0"/>
              <a:t>nd</a:t>
            </a:r>
            <a:r>
              <a:rPr lang="en-US" dirty="0"/>
              <a:t> highest population and per capita income.</a:t>
            </a:r>
          </a:p>
        </p:txBody>
      </p:sp>
    </p:spTree>
    <p:extLst>
      <p:ext uri="{BB962C8B-B14F-4D97-AF65-F5344CB8AC3E}">
        <p14:creationId xmlns:p14="http://schemas.microsoft.com/office/powerpoint/2010/main" val="4150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7940-B70C-4A95-BF9F-3332FF86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Ratings obtained using FourSquare API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26EEE3-3546-4EF1-8B4C-B489A3146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61" y="2270414"/>
            <a:ext cx="9356678" cy="231717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57D7F2-29D2-458D-AF6A-A7182395E8D2}"/>
              </a:ext>
            </a:extLst>
          </p:cNvPr>
          <p:cNvSpPr txBox="1"/>
          <p:nvPr/>
        </p:nvSpPr>
        <p:spPr>
          <a:xfrm>
            <a:off x="7767712" y="5838092"/>
            <a:ext cx="44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*Note: This is just the head of the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4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D2C8-F289-41F7-A775-340FA0ED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2748595"/>
            <a:ext cx="4375052" cy="1360810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Rating of Italian </a:t>
            </a:r>
            <a:br>
              <a:rPr lang="en-US" dirty="0"/>
            </a:br>
            <a:r>
              <a:rPr lang="en-US" dirty="0"/>
              <a:t>Restaurants in Queens </a:t>
            </a:r>
            <a:br>
              <a:rPr lang="en-US" dirty="0"/>
            </a:br>
            <a:r>
              <a:rPr lang="en-US" dirty="0"/>
              <a:t>Neighborhoods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67196-2A1A-4282-B998-889F70085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03" y="174062"/>
            <a:ext cx="2926079" cy="6022279"/>
          </a:xfrm>
        </p:spPr>
      </p:pic>
    </p:spTree>
    <p:extLst>
      <p:ext uri="{BB962C8B-B14F-4D97-AF65-F5344CB8AC3E}">
        <p14:creationId xmlns:p14="http://schemas.microsoft.com/office/powerpoint/2010/main" val="63858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C1FF-3AAB-4482-B91D-E1C33CF6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Neighborhoods based on Average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BA592-1A27-409F-A91E-9539B6BC9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1846263"/>
            <a:ext cx="8890781" cy="4022725"/>
          </a:xfrm>
        </p:spPr>
      </p:pic>
    </p:spTree>
    <p:extLst>
      <p:ext uri="{BB962C8B-B14F-4D97-AF65-F5344CB8AC3E}">
        <p14:creationId xmlns:p14="http://schemas.microsoft.com/office/powerpoint/2010/main" val="532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317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Choosing the  best location to build a new Italian Restaurant in NYC</vt:lpstr>
      <vt:lpstr>Deciding the best place is important</vt:lpstr>
      <vt:lpstr>Data Acquisition and Cleaning</vt:lpstr>
      <vt:lpstr>Number of Italian Restaurants in each Borough</vt:lpstr>
      <vt:lpstr>Top 10 Neighborhoods based on number of Italian Restaurants</vt:lpstr>
      <vt:lpstr>Demographic stats to choose borough</vt:lpstr>
      <vt:lpstr>Restaurant Ratings obtained using FourSquare API</vt:lpstr>
      <vt:lpstr>Average Rating of Italian  Restaurants in Queens  Neighborhoods</vt:lpstr>
      <vt:lpstr>Top 10 Neighborhoods based on Average Rating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build a new Italian Restaurant in NYC</dc:title>
  <dc:creator>Aditya Hariharan</dc:creator>
  <cp:lastModifiedBy>Aditya Hariharan</cp:lastModifiedBy>
  <cp:revision>5</cp:revision>
  <dcterms:created xsi:type="dcterms:W3CDTF">2020-03-25T09:23:33Z</dcterms:created>
  <dcterms:modified xsi:type="dcterms:W3CDTF">2020-03-25T09:53:48Z</dcterms:modified>
</cp:coreProperties>
</file>