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6" r:id="rId5"/>
    <p:sldId id="263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9FDDE-35B1-41D0-9486-809A7D6ED56F}" v="24" dt="2024-06-04T00:29:48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bo Dolapo" userId="12682232566d0c09" providerId="LiveId" clId="{7270B3E0-C5BE-48EC-AA5B-C34EE604F979}"/>
    <pc:docChg chg="custSel modSld">
      <pc:chgData name="Adebo Dolapo" userId="12682232566d0c09" providerId="LiveId" clId="{7270B3E0-C5BE-48EC-AA5B-C34EE604F979}" dt="2024-02-07T18:37:35.198" v="14"/>
      <pc:docMkLst>
        <pc:docMk/>
      </pc:docMkLst>
      <pc:sldChg chg="modSp mod">
        <pc:chgData name="Adebo Dolapo" userId="12682232566d0c09" providerId="LiveId" clId="{7270B3E0-C5BE-48EC-AA5B-C34EE604F979}" dt="2024-02-07T05:37:26.346" v="3" actId="14100"/>
        <pc:sldMkLst>
          <pc:docMk/>
          <pc:sldMk cId="669786244" sldId="256"/>
        </pc:sldMkLst>
        <pc:spChg chg="mod">
          <ac:chgData name="Adebo Dolapo" userId="12682232566d0c09" providerId="LiveId" clId="{7270B3E0-C5BE-48EC-AA5B-C34EE604F979}" dt="2024-02-07T05:37:26.346" v="3" actId="14100"/>
          <ac:spMkLst>
            <pc:docMk/>
            <pc:sldMk cId="669786244" sldId="256"/>
            <ac:spMk id="11" creationId="{829F9DFF-A251-BCC5-4902-E944BF181CC2}"/>
          </ac:spMkLst>
        </pc:spChg>
      </pc:sldChg>
      <pc:sldChg chg="addSp delSp modSp mod">
        <pc:chgData name="Adebo Dolapo" userId="12682232566d0c09" providerId="LiveId" clId="{7270B3E0-C5BE-48EC-AA5B-C34EE604F979}" dt="2024-02-07T18:36:30.381" v="8"/>
        <pc:sldMkLst>
          <pc:docMk/>
          <pc:sldMk cId="4092566943" sldId="261"/>
        </pc:sldMkLst>
        <pc:graphicFrameChg chg="add del">
          <ac:chgData name="Adebo Dolapo" userId="12682232566d0c09" providerId="LiveId" clId="{7270B3E0-C5BE-48EC-AA5B-C34EE604F979}" dt="2024-02-07T18:36:28.772" v="7" actId="478"/>
          <ac:graphicFrameMkLst>
            <pc:docMk/>
            <pc:sldMk cId="4092566943" sldId="261"/>
            <ac:graphicFrameMk id="2" creationId="{136822ED-8E88-D903-1E79-5B632F9CC9B6}"/>
          </ac:graphicFrameMkLst>
        </pc:graphicFrameChg>
        <pc:graphicFrameChg chg="del mod">
          <ac:chgData name="Adebo Dolapo" userId="12682232566d0c09" providerId="LiveId" clId="{7270B3E0-C5BE-48EC-AA5B-C34EE604F979}" dt="2024-02-07T18:33:36.857" v="5" actId="478"/>
          <ac:graphicFrameMkLst>
            <pc:docMk/>
            <pc:sldMk cId="4092566943" sldId="261"/>
            <ac:graphicFrameMk id="4" creationId="{6E972599-AF81-0EC3-64E9-6C128B5DEBF3}"/>
          </ac:graphicFrameMkLst>
        </pc:graphicFrameChg>
        <pc:picChg chg="add mod">
          <ac:chgData name="Adebo Dolapo" userId="12682232566d0c09" providerId="LiveId" clId="{7270B3E0-C5BE-48EC-AA5B-C34EE604F979}" dt="2024-02-07T18:36:30.381" v="8"/>
          <ac:picMkLst>
            <pc:docMk/>
            <pc:sldMk cId="4092566943" sldId="261"/>
            <ac:picMk id="3" creationId="{1B935645-3860-81E2-550D-30A9FCDD00B1}"/>
          </ac:picMkLst>
        </pc:picChg>
      </pc:sldChg>
      <pc:sldChg chg="addSp delSp modSp mod">
        <pc:chgData name="Adebo Dolapo" userId="12682232566d0c09" providerId="LiveId" clId="{7270B3E0-C5BE-48EC-AA5B-C34EE604F979}" dt="2024-02-07T18:37:10.761" v="11"/>
        <pc:sldMkLst>
          <pc:docMk/>
          <pc:sldMk cId="218643481" sldId="262"/>
        </pc:sldMkLst>
        <pc:graphicFrameChg chg="del mod">
          <ac:chgData name="Adebo Dolapo" userId="12682232566d0c09" providerId="LiveId" clId="{7270B3E0-C5BE-48EC-AA5B-C34EE604F979}" dt="2024-02-07T18:37:09.984" v="10" actId="478"/>
          <ac:graphicFrameMkLst>
            <pc:docMk/>
            <pc:sldMk cId="218643481" sldId="262"/>
            <ac:graphicFrameMk id="2" creationId="{6ECBD4E1-A665-D4F4-8D23-0FD20F0D402B}"/>
          </ac:graphicFrameMkLst>
        </pc:graphicFrameChg>
        <pc:picChg chg="add mod">
          <ac:chgData name="Adebo Dolapo" userId="12682232566d0c09" providerId="LiveId" clId="{7270B3E0-C5BE-48EC-AA5B-C34EE604F979}" dt="2024-02-07T18:37:10.761" v="11"/>
          <ac:picMkLst>
            <pc:docMk/>
            <pc:sldMk cId="218643481" sldId="262"/>
            <ac:picMk id="3" creationId="{51E2A794-977D-23A7-13EA-0B4B62A5870F}"/>
          </ac:picMkLst>
        </pc:picChg>
      </pc:sldChg>
      <pc:sldChg chg="addSp delSp modSp mod">
        <pc:chgData name="Adebo Dolapo" userId="12682232566d0c09" providerId="LiveId" clId="{7270B3E0-C5BE-48EC-AA5B-C34EE604F979}" dt="2024-02-07T18:37:35.198" v="14"/>
        <pc:sldMkLst>
          <pc:docMk/>
          <pc:sldMk cId="3425930134" sldId="265"/>
        </pc:sldMkLst>
        <pc:graphicFrameChg chg="del mod">
          <ac:chgData name="Adebo Dolapo" userId="12682232566d0c09" providerId="LiveId" clId="{7270B3E0-C5BE-48EC-AA5B-C34EE604F979}" dt="2024-02-07T18:37:34.552" v="13" actId="478"/>
          <ac:graphicFrameMkLst>
            <pc:docMk/>
            <pc:sldMk cId="3425930134" sldId="265"/>
            <ac:graphicFrameMk id="4" creationId="{EC28B0F8-5402-F229-F832-5E1E7EF0CF82}"/>
          </ac:graphicFrameMkLst>
        </pc:graphicFrameChg>
        <pc:picChg chg="add mod">
          <ac:chgData name="Adebo Dolapo" userId="12682232566d0c09" providerId="LiveId" clId="{7270B3E0-C5BE-48EC-AA5B-C34EE604F979}" dt="2024-02-07T18:37:35.198" v="14"/>
          <ac:picMkLst>
            <pc:docMk/>
            <pc:sldMk cId="3425930134" sldId="265"/>
            <ac:picMk id="2" creationId="{B4CDCF9A-366A-980F-E7BF-0BE883112984}"/>
          </ac:picMkLst>
        </pc:picChg>
      </pc:sldChg>
    </pc:docChg>
  </pc:docChgLst>
  <pc:docChgLst>
    <pc:chgData name="Adebo Dolapo" userId="12682232566d0c09" providerId="LiveId" clId="{482898C6-496C-4C8F-BAA0-F3E4D74886C1}"/>
    <pc:docChg chg="custSel addSld delSld modSld">
      <pc:chgData name="Adebo Dolapo" userId="12682232566d0c09" providerId="LiveId" clId="{482898C6-496C-4C8F-BAA0-F3E4D74886C1}" dt="2024-03-11T22:12:52.336" v="22"/>
      <pc:docMkLst>
        <pc:docMk/>
      </pc:docMkLst>
      <pc:sldChg chg="addSp delSp modSp mod">
        <pc:chgData name="Adebo Dolapo" userId="12682232566d0c09" providerId="LiveId" clId="{482898C6-496C-4C8F-BAA0-F3E4D74886C1}" dt="2024-03-09T02:35:07.263" v="11" actId="14100"/>
        <pc:sldMkLst>
          <pc:docMk/>
          <pc:sldMk cId="4092566943" sldId="261"/>
        </pc:sldMkLst>
        <pc:graphicFrameChg chg="add mod">
          <ac:chgData name="Adebo Dolapo" userId="12682232566d0c09" providerId="LiveId" clId="{482898C6-496C-4C8F-BAA0-F3E4D74886C1}" dt="2024-03-09T02:35:07.263" v="11" actId="14100"/>
          <ac:graphicFrameMkLst>
            <pc:docMk/>
            <pc:sldMk cId="4092566943" sldId="261"/>
            <ac:graphicFrameMk id="2" creationId="{824BC633-A3E9-1B88-8B3E-ACF6992319FD}"/>
          </ac:graphicFrameMkLst>
        </pc:graphicFrameChg>
        <pc:picChg chg="del mod">
          <ac:chgData name="Adebo Dolapo" userId="12682232566d0c09" providerId="LiveId" clId="{482898C6-496C-4C8F-BAA0-F3E4D74886C1}" dt="2024-03-09T02:33:46.469" v="1" actId="478"/>
          <ac:picMkLst>
            <pc:docMk/>
            <pc:sldMk cId="4092566943" sldId="261"/>
            <ac:picMk id="3" creationId="{1B935645-3860-81E2-550D-30A9FCDD00B1}"/>
          </ac:picMkLst>
        </pc:picChg>
      </pc:sldChg>
      <pc:sldChg chg="addSp delSp modSp mod">
        <pc:chgData name="Adebo Dolapo" userId="12682232566d0c09" providerId="LiveId" clId="{482898C6-496C-4C8F-BAA0-F3E4D74886C1}" dt="2024-03-09T02:34:57.533" v="9" actId="14100"/>
        <pc:sldMkLst>
          <pc:docMk/>
          <pc:sldMk cId="218643481" sldId="262"/>
        </pc:sldMkLst>
        <pc:graphicFrameChg chg="add mod">
          <ac:chgData name="Adebo Dolapo" userId="12682232566d0c09" providerId="LiveId" clId="{482898C6-496C-4C8F-BAA0-F3E4D74886C1}" dt="2024-03-09T02:34:57.533" v="9" actId="14100"/>
          <ac:graphicFrameMkLst>
            <pc:docMk/>
            <pc:sldMk cId="218643481" sldId="262"/>
            <ac:graphicFrameMk id="2" creationId="{F84D8DF9-D817-7606-CC50-039F3316777F}"/>
          </ac:graphicFrameMkLst>
        </pc:graphicFrameChg>
        <pc:picChg chg="del">
          <ac:chgData name="Adebo Dolapo" userId="12682232566d0c09" providerId="LiveId" clId="{482898C6-496C-4C8F-BAA0-F3E4D74886C1}" dt="2024-03-09T02:34:21.804" v="5" actId="478"/>
          <ac:picMkLst>
            <pc:docMk/>
            <pc:sldMk cId="218643481" sldId="262"/>
            <ac:picMk id="3" creationId="{51E2A794-977D-23A7-13EA-0B4B62A5870F}"/>
          </ac:picMkLst>
        </pc:picChg>
      </pc:sldChg>
      <pc:sldChg chg="del">
        <pc:chgData name="Adebo Dolapo" userId="12682232566d0c09" providerId="LiveId" clId="{482898C6-496C-4C8F-BAA0-F3E4D74886C1}" dt="2024-03-09T02:36:39.416" v="18" actId="47"/>
        <pc:sldMkLst>
          <pc:docMk/>
          <pc:sldMk cId="3425930134" sldId="265"/>
        </pc:sldMkLst>
      </pc:sldChg>
      <pc:sldChg chg="addSp delSp modSp new mod">
        <pc:chgData name="Adebo Dolapo" userId="12682232566d0c09" providerId="LiveId" clId="{482898C6-496C-4C8F-BAA0-F3E4D74886C1}" dt="2024-03-09T02:36:11.144" v="17" actId="14100"/>
        <pc:sldMkLst>
          <pc:docMk/>
          <pc:sldMk cId="3943863941" sldId="266"/>
        </pc:sldMkLst>
        <pc:spChg chg="del">
          <ac:chgData name="Adebo Dolapo" userId="12682232566d0c09" providerId="LiveId" clId="{482898C6-496C-4C8F-BAA0-F3E4D74886C1}" dt="2024-03-09T02:35:54.032" v="13" actId="478"/>
          <ac:spMkLst>
            <pc:docMk/>
            <pc:sldMk cId="3943863941" sldId="266"/>
            <ac:spMk id="2" creationId="{5CBE8A74-31B2-E406-C941-7AD7AEA76ECD}"/>
          </ac:spMkLst>
        </pc:spChg>
        <pc:spChg chg="del">
          <ac:chgData name="Adebo Dolapo" userId="12682232566d0c09" providerId="LiveId" clId="{482898C6-496C-4C8F-BAA0-F3E4D74886C1}" dt="2024-03-09T02:35:55.685" v="14" actId="478"/>
          <ac:spMkLst>
            <pc:docMk/>
            <pc:sldMk cId="3943863941" sldId="266"/>
            <ac:spMk id="3" creationId="{9FBE8BFE-BC73-EF46-8841-364816F60A21}"/>
          </ac:spMkLst>
        </pc:spChg>
        <pc:graphicFrameChg chg="add mod">
          <ac:chgData name="Adebo Dolapo" userId="12682232566d0c09" providerId="LiveId" clId="{482898C6-496C-4C8F-BAA0-F3E4D74886C1}" dt="2024-03-09T02:36:11.144" v="17" actId="14100"/>
          <ac:graphicFrameMkLst>
            <pc:docMk/>
            <pc:sldMk cId="3943863941" sldId="266"/>
            <ac:graphicFrameMk id="4" creationId="{480DC53C-0661-9F1B-B9FF-2594DD8F723B}"/>
          </ac:graphicFrameMkLst>
        </pc:graphicFrameChg>
      </pc:sldChg>
      <pc:sldChg chg="addSp delSp new mod">
        <pc:chgData name="Adebo Dolapo" userId="12682232566d0c09" providerId="LiveId" clId="{482898C6-496C-4C8F-BAA0-F3E4D74886C1}" dt="2024-03-11T22:12:52.336" v="22"/>
        <pc:sldMkLst>
          <pc:docMk/>
          <pc:sldMk cId="1521618409" sldId="267"/>
        </pc:sldMkLst>
        <pc:spChg chg="del">
          <ac:chgData name="Adebo Dolapo" userId="12682232566d0c09" providerId="LiveId" clId="{482898C6-496C-4C8F-BAA0-F3E4D74886C1}" dt="2024-03-11T22:12:45.021" v="20" actId="478"/>
          <ac:spMkLst>
            <pc:docMk/>
            <pc:sldMk cId="1521618409" sldId="267"/>
            <ac:spMk id="2" creationId="{DEBEA51B-9C34-928E-5B41-FA7602FCA901}"/>
          </ac:spMkLst>
        </pc:spChg>
        <pc:spChg chg="del">
          <ac:chgData name="Adebo Dolapo" userId="12682232566d0c09" providerId="LiveId" clId="{482898C6-496C-4C8F-BAA0-F3E4D74886C1}" dt="2024-03-11T22:12:47.919" v="21" actId="478"/>
          <ac:spMkLst>
            <pc:docMk/>
            <pc:sldMk cId="1521618409" sldId="267"/>
            <ac:spMk id="3" creationId="{C2EAF1BA-6BAA-4A1B-EA51-6FBB22A0E9A7}"/>
          </ac:spMkLst>
        </pc:spChg>
        <pc:graphicFrameChg chg="add">
          <ac:chgData name="Adebo Dolapo" userId="12682232566d0c09" providerId="LiveId" clId="{482898C6-496C-4C8F-BAA0-F3E4D74886C1}" dt="2024-03-11T22:12:52.336" v="22"/>
          <ac:graphicFrameMkLst>
            <pc:docMk/>
            <pc:sldMk cId="1521618409" sldId="267"/>
            <ac:graphicFrameMk id="4" creationId="{F6AF5423-F83E-0BEC-EEF5-DFF065A0C6F1}"/>
          </ac:graphicFrameMkLst>
        </pc:graphicFrameChg>
      </pc:sldChg>
    </pc:docChg>
  </pc:docChgLst>
  <pc:docChgLst>
    <pc:chgData name="Adebo Dolapo" userId="12682232566d0c09" providerId="LiveId" clId="{A6E9FDDE-35B1-41D0-9486-809A7D6ED56F}"/>
    <pc:docChg chg="custSel modSld">
      <pc:chgData name="Adebo Dolapo" userId="12682232566d0c09" providerId="LiveId" clId="{A6E9FDDE-35B1-41D0-9486-809A7D6ED56F}" dt="2024-06-04T00:28:41.456" v="20" actId="478"/>
      <pc:docMkLst>
        <pc:docMk/>
      </pc:docMkLst>
      <pc:sldChg chg="addSp delSp modSp mod">
        <pc:chgData name="Adebo Dolapo" userId="12682232566d0c09" providerId="LiveId" clId="{A6E9FDDE-35B1-41D0-9486-809A7D6ED56F}" dt="2024-06-04T00:28:41.456" v="20" actId="478"/>
        <pc:sldMkLst>
          <pc:docMk/>
          <pc:sldMk cId="4092566943" sldId="261"/>
        </pc:sldMkLst>
        <pc:graphicFrameChg chg="add mod">
          <ac:chgData name="Adebo Dolapo" userId="12682232566d0c09" providerId="LiveId" clId="{A6E9FDDE-35B1-41D0-9486-809A7D6ED56F}" dt="2024-06-04T00:24:04.082" v="3" actId="14100"/>
          <ac:graphicFrameMkLst>
            <pc:docMk/>
            <pc:sldMk cId="4092566943" sldId="261"/>
            <ac:graphicFrameMk id="3" creationId="{F56E645C-F9BF-25D2-1E5E-05B4D6D99814}"/>
          </ac:graphicFrameMkLst>
        </pc:graphicFrameChg>
        <pc:graphicFrameChg chg="add del mod">
          <ac:chgData name="Adebo Dolapo" userId="12682232566d0c09" providerId="LiveId" clId="{A6E9FDDE-35B1-41D0-9486-809A7D6ED56F}" dt="2024-06-04T00:28:41.456" v="20" actId="478"/>
          <ac:graphicFrameMkLst>
            <pc:docMk/>
            <pc:sldMk cId="4092566943" sldId="261"/>
            <ac:graphicFrameMk id="4" creationId="{82FF1C1D-00C5-E249-32B1-446C01AE82A0}"/>
          </ac:graphicFrameMkLst>
        </pc:graphicFrameChg>
      </pc:sldChg>
      <pc:sldChg chg="addSp modSp mod">
        <pc:chgData name="Adebo Dolapo" userId="12682232566d0c09" providerId="LiveId" clId="{A6E9FDDE-35B1-41D0-9486-809A7D6ED56F}" dt="2024-06-04T00:25:06.534" v="6" actId="14100"/>
        <pc:sldMkLst>
          <pc:docMk/>
          <pc:sldMk cId="218643481" sldId="262"/>
        </pc:sldMkLst>
        <pc:graphicFrameChg chg="add mod">
          <ac:chgData name="Adebo Dolapo" userId="12682232566d0c09" providerId="LiveId" clId="{A6E9FDDE-35B1-41D0-9486-809A7D6ED56F}" dt="2024-06-04T00:25:06.534" v="6" actId="14100"/>
          <ac:graphicFrameMkLst>
            <pc:docMk/>
            <pc:sldMk cId="218643481" sldId="262"/>
            <ac:graphicFrameMk id="3" creationId="{8AA0450F-3BF0-C2D5-0124-895E728E6DF0}"/>
          </ac:graphicFrameMkLst>
        </pc:graphicFrameChg>
      </pc:sldChg>
      <pc:sldChg chg="addSp delSp modSp mod">
        <pc:chgData name="Adebo Dolapo" userId="12682232566d0c09" providerId="LiveId" clId="{A6E9FDDE-35B1-41D0-9486-809A7D6ED56F}" dt="2024-06-04T00:27:04.766" v="16" actId="14100"/>
        <pc:sldMkLst>
          <pc:docMk/>
          <pc:sldMk cId="3943863941" sldId="266"/>
        </pc:sldMkLst>
        <pc:graphicFrameChg chg="add del mod">
          <ac:chgData name="Adebo Dolapo" userId="12682232566d0c09" providerId="LiveId" clId="{A6E9FDDE-35B1-41D0-9486-809A7D6ED56F}" dt="2024-06-04T00:26:50.234" v="14" actId="478"/>
          <ac:graphicFrameMkLst>
            <pc:docMk/>
            <pc:sldMk cId="3943863941" sldId="266"/>
            <ac:graphicFrameMk id="2" creationId="{58C502D3-F2AB-D861-715A-6DE6CA0A01B5}"/>
          </ac:graphicFrameMkLst>
        </pc:graphicFrameChg>
        <pc:graphicFrameChg chg="add mod">
          <ac:chgData name="Adebo Dolapo" userId="12682232566d0c09" providerId="LiveId" clId="{A6E9FDDE-35B1-41D0-9486-809A7D6ED56F}" dt="2024-06-04T00:27:04.766" v="16" actId="14100"/>
          <ac:graphicFrameMkLst>
            <pc:docMk/>
            <pc:sldMk cId="3943863941" sldId="266"/>
            <ac:graphicFrameMk id="3" creationId="{D57E0903-E71D-4BCE-78A5-A70E9F09507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D18E7-6622-4CBC-A8B5-C0C827BC5C7C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5338-632B-46F3-A7B8-1919B858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6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85338-632B-46F3-A7B8-1919B858B45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3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2482-E545-79A0-CCBB-6C6D4F0C0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BFF9C-B512-2E6A-4F53-221B1326B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7C10-9088-25E0-09DA-1CCA2BED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0F3B-1D6E-50A2-C851-5618626B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03A6-ADC0-3AD1-D036-7FC741D8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8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F37D-7800-2A27-7AE7-872F35E2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C99CE-62AF-80FA-36D8-D0EA3F81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62B2-D3D7-56EC-6C60-75F6579D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7942-FF0E-838D-7E91-4FF78F81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74237-4F6B-3750-AFDD-3873E8C1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6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EC1E2-BDDD-7B39-1734-9B361B4A1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5EA14-BC35-32DC-4C3E-2441A646D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61F5-4E34-32AD-6B71-09254960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05DB9-ADC0-CF81-D1B9-F59CA287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28EA-0731-FB31-4D66-1D033FAD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170F-EF08-DDDF-A9E8-948C7615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7DC1-6D4B-4FA1-D6A4-209B8B16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B7A85-289F-764B-94D5-878F2BEE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8530-D422-5851-9E00-D6CC02F9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A35A-3040-F955-9C61-164C29E8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6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87E0-550E-5A67-DC83-79AC4674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8B291-5D5B-4827-3C7A-ADEFFF8C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FF2E-66AD-912F-8DE2-C962A223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3DE6D-A6D4-F0B9-1F1A-69760D7C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B9FF8-2F26-F54C-7301-B26F21A0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60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DE71-F927-860D-B0D0-20A75C1E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97AF-BA08-3E80-3F5F-7483A6730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B6F8F-1E87-D05C-A6C1-8D35229F3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899EC-1A0D-595B-74C6-6B38C9D2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BC1F-079C-85F1-67C6-6352E76B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DA2F9-0B70-9C4D-5FD3-9DCD6D07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9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0CEA-CC63-8F33-B7EA-BFF2D717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2D45-A1A6-33E2-F84F-3AFE1767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58556-56C4-75C8-5EA5-4DD5DC25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B9E5C-1C0F-051C-9CCC-B4727486A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90ECD-DD07-17A3-9738-40FC4473A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03EDB-88E9-4E04-0966-194F31BC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3F35B-A3E8-1A15-819F-8D413B20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A1E35-E928-0EB3-99ED-94C9F40B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4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AC4F-3E28-AC8F-A4C8-E6EB0DC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4F60A-DEFC-EEF2-F83E-1DC046F7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0048A-E341-07BE-3427-05AFE688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2D3DC-FC5F-BDD5-1346-F09EB427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0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E771C-B031-802C-0B09-D1DA8F10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6C0DB-ED68-0B16-90D6-A89149CF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3B924-ECD3-8707-2C61-CD03397F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7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9F05-E3D8-FF8E-F6D1-6C6AA5A4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C4F1-D02E-D327-D740-0892FA46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C72B7-7170-A89A-106D-20837F6D0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8914-D25C-7DAC-15D8-B1E7F9C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F7C0A-9D69-693B-42ED-3BA89BFD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91864-AC1D-7FEC-A356-EEC25E98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F69B-CF34-5EA6-55F2-53D9A8DB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C4DDC-C29E-27A2-EDB5-ACFF49C1A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0C533-F0AD-FB75-B668-05D9BDF19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35BC1-DE48-7B30-17DE-824E4697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79F1-ED39-1C04-49EF-C7BEE7F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8FFE6-582A-74BA-B0E9-6BD5CD76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6C5B7-2B6C-9FCE-21D7-B3A293BF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88F78-4466-BF4B-052F-6E59C14AD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52F1-66BE-871B-8C5B-65DAA3BF4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EBCE-67F7-456A-9FE8-D2A52E53BACE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8DB2-B890-11BA-CB66-F08C2DEED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8217-0C03-01DD-6B5E-988996358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0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11/relationships/webextension" Target="../webextensions/webextension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microsoft.com/office/2011/relationships/webextension" Target="../webextensions/webextension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Relationship Id="rId4" Type="http://schemas.microsoft.com/office/2011/relationships/webextension" Target="../webextensions/webextension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95E1B-0F50-C6EC-2901-94805E6DD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397671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rgbClr val="0185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A&amp;E Dataset Exploration: Unveiling Critical Patterns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 descr="A yellow and green ambulance parked in front of a building&#10;&#10;Description automatically generated">
            <a:extLst>
              <a:ext uri="{FF2B5EF4-FFF2-40B4-BE49-F238E27FC236}">
                <a16:creationId xmlns:a16="http://schemas.microsoft.com/office/drawing/2014/main" id="{3FB87ECA-E651-24FB-C039-C610D0A7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65" y="1483672"/>
            <a:ext cx="6846363" cy="4381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9F9DFF-A251-BCC5-4902-E944BF181CC2}"/>
              </a:ext>
            </a:extLst>
          </p:cNvPr>
          <p:cNvSpPr/>
          <p:nvPr/>
        </p:nvSpPr>
        <p:spPr>
          <a:xfrm>
            <a:off x="477980" y="625683"/>
            <a:ext cx="878871" cy="183315"/>
          </a:xfrm>
          <a:prstGeom prst="rect">
            <a:avLst/>
          </a:prstGeom>
          <a:solidFill>
            <a:srgbClr val="0185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185C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FF26E-2E7A-D6CE-70D9-E363E6A20360}"/>
              </a:ext>
            </a:extLst>
          </p:cNvPr>
          <p:cNvSpPr txBox="1"/>
          <p:nvPr/>
        </p:nvSpPr>
        <p:spPr>
          <a:xfrm>
            <a:off x="477981" y="5739319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Dolapo Adebo</a:t>
            </a:r>
          </a:p>
        </p:txBody>
      </p:sp>
      <p:pic>
        <p:nvPicPr>
          <p:cNvPr id="14" name="Picture 13" descr="A black background with a white rectangle with blue text&#10;&#10;Description automatically generated">
            <a:extLst>
              <a:ext uri="{FF2B5EF4-FFF2-40B4-BE49-F238E27FC236}">
                <a16:creationId xmlns:a16="http://schemas.microsoft.com/office/drawing/2014/main" id="{D5589EC7-A521-93FA-BE84-B7E3CCA3A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66" y="-43001"/>
            <a:ext cx="2991275" cy="14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8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24BC633-A3E9-1B88-8B3E-ACF699231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04695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24BC633-A3E9-1B88-8B3E-ACF699231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F56E645C-F9BF-25D2-1E5E-05B4D6D998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56400"/>
                  </p:ext>
                </p:extLst>
              </p:nvPr>
            </p:nvGraphicFramePr>
            <p:xfrm>
              <a:off x="175097" y="223736"/>
              <a:ext cx="11858018" cy="639107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F56E645C-F9BF-25D2-1E5E-05B4D6D998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097" y="223736"/>
                <a:ext cx="11858018" cy="63910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56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F84D8DF9-D817-7606-CC50-039F33167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85805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F84D8DF9-D817-7606-CC50-039F331677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8AA0450F-3BF0-C2D5-0124-895E728E6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206008"/>
                  </p:ext>
                </p:extLst>
              </p:nvPr>
            </p:nvGraphicFramePr>
            <p:xfrm>
              <a:off x="145915" y="223736"/>
              <a:ext cx="11887200" cy="639107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8AA0450F-3BF0-C2D5-0124-895E728E6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15" y="223736"/>
                <a:ext cx="11887200" cy="63910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4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480DC53C-0661-9F1B-B9FF-2594DD8F7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0849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480DC53C-0661-9F1B-B9FF-2594DD8F72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D57E0903-E71D-4BCE-78A5-A70E9F0950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372884"/>
                  </p:ext>
                </p:extLst>
              </p:nvPr>
            </p:nvGraphicFramePr>
            <p:xfrm>
              <a:off x="155643" y="223736"/>
              <a:ext cx="11896927" cy="64105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D57E0903-E71D-4BCE-78A5-A70E9F0950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643" y="223736"/>
                <a:ext cx="11896927" cy="64105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86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erda 12">
            <a:extLst>
              <a:ext uri="{FF2B5EF4-FFF2-40B4-BE49-F238E27FC236}">
                <a16:creationId xmlns:a16="http://schemas.microsoft.com/office/drawing/2014/main" id="{CDFAD9EB-7708-4118-3CDA-9DAB07FBD318}"/>
              </a:ext>
            </a:extLst>
          </p:cNvPr>
          <p:cNvSpPr/>
          <p:nvPr/>
        </p:nvSpPr>
        <p:spPr>
          <a:xfrm rot="10800000">
            <a:off x="-2329216" y="1050941"/>
            <a:ext cx="4018744" cy="4018744"/>
          </a:xfrm>
          <a:prstGeom prst="chord">
            <a:avLst>
              <a:gd name="adj1" fmla="val 5870008"/>
              <a:gd name="adj2" fmla="val 15735010"/>
            </a:avLst>
          </a:prstGeom>
          <a:solidFill>
            <a:srgbClr val="01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" name="Grupo 6">
            <a:extLst>
              <a:ext uri="{FF2B5EF4-FFF2-40B4-BE49-F238E27FC236}">
                <a16:creationId xmlns:a16="http://schemas.microsoft.com/office/drawing/2014/main" id="{E95EFE98-41C1-E679-D921-B2285C0046AE}"/>
              </a:ext>
            </a:extLst>
          </p:cNvPr>
          <p:cNvGrpSpPr/>
          <p:nvPr/>
        </p:nvGrpSpPr>
        <p:grpSpPr>
          <a:xfrm rot="10800000">
            <a:off x="9598133" y="4458529"/>
            <a:ext cx="318629" cy="3346115"/>
            <a:chOff x="1110684" y="-607801"/>
            <a:chExt cx="318629" cy="3346115"/>
          </a:xfrm>
          <a:solidFill>
            <a:srgbClr val="0185C6"/>
          </a:solidFill>
        </p:grpSpPr>
        <p:cxnSp>
          <p:nvCxnSpPr>
            <p:cNvPr id="6" name="Conector recto 8">
              <a:extLst>
                <a:ext uri="{FF2B5EF4-FFF2-40B4-BE49-F238E27FC236}">
                  <a16:creationId xmlns:a16="http://schemas.microsoft.com/office/drawing/2014/main" id="{652CDB66-4D9A-7902-4B58-605C7B8403E4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rot="10800000" flipV="1">
              <a:off x="1269999" y="-607801"/>
              <a:ext cx="0" cy="3346115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9">
              <a:extLst>
                <a:ext uri="{FF2B5EF4-FFF2-40B4-BE49-F238E27FC236}">
                  <a16:creationId xmlns:a16="http://schemas.microsoft.com/office/drawing/2014/main" id="{EF13BBC4-C54A-520F-4306-7030C05BFBF7}"/>
                </a:ext>
              </a:extLst>
            </p:cNvPr>
            <p:cNvSpPr/>
            <p:nvPr/>
          </p:nvSpPr>
          <p:spPr>
            <a:xfrm>
              <a:off x="1110684" y="2419685"/>
              <a:ext cx="318629" cy="3186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A9CBFDE-E8CB-2944-21CA-200B0D52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18" y="993389"/>
            <a:ext cx="6265970" cy="4437656"/>
          </a:xfrm>
          <a:prstGeom prst="rect">
            <a:avLst/>
          </a:prstGeom>
          <a:solidFill>
            <a:srgbClr val="0185C6"/>
          </a:solidFill>
        </p:spPr>
      </p:pic>
      <p:grpSp>
        <p:nvGrpSpPr>
          <p:cNvPr id="9" name="Grupo 6">
            <a:extLst>
              <a:ext uri="{FF2B5EF4-FFF2-40B4-BE49-F238E27FC236}">
                <a16:creationId xmlns:a16="http://schemas.microsoft.com/office/drawing/2014/main" id="{FF104B66-8157-E9A8-641F-DC98BE6FA2F9}"/>
              </a:ext>
            </a:extLst>
          </p:cNvPr>
          <p:cNvGrpSpPr/>
          <p:nvPr/>
        </p:nvGrpSpPr>
        <p:grpSpPr>
          <a:xfrm>
            <a:off x="3004612" y="-1752967"/>
            <a:ext cx="318629" cy="3346115"/>
            <a:chOff x="1110684" y="-607801"/>
            <a:chExt cx="318629" cy="3346115"/>
          </a:xfrm>
          <a:solidFill>
            <a:srgbClr val="0185C6"/>
          </a:solidFill>
        </p:grpSpPr>
        <p:cxnSp>
          <p:nvCxnSpPr>
            <p:cNvPr id="10" name="Conector recto 8">
              <a:extLst>
                <a:ext uri="{FF2B5EF4-FFF2-40B4-BE49-F238E27FC236}">
                  <a16:creationId xmlns:a16="http://schemas.microsoft.com/office/drawing/2014/main" id="{7270FF3A-596D-8522-A3EE-4A8BBEF9F1E5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rot="10800000" flipV="1">
              <a:off x="1269999" y="-607801"/>
              <a:ext cx="0" cy="3346115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9">
              <a:extLst>
                <a:ext uri="{FF2B5EF4-FFF2-40B4-BE49-F238E27FC236}">
                  <a16:creationId xmlns:a16="http://schemas.microsoft.com/office/drawing/2014/main" id="{4D472874-0DBB-1159-90A2-2EC62FA9F40C}"/>
                </a:ext>
              </a:extLst>
            </p:cNvPr>
            <p:cNvSpPr/>
            <p:nvPr/>
          </p:nvSpPr>
          <p:spPr>
            <a:xfrm>
              <a:off x="1110684" y="2419685"/>
              <a:ext cx="318629" cy="3186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13" name="Picture 12" descr="A black background with a white rectangle with blue text&#10;&#10;Description automatically generated">
            <a:extLst>
              <a:ext uri="{FF2B5EF4-FFF2-40B4-BE49-F238E27FC236}">
                <a16:creationId xmlns:a16="http://schemas.microsoft.com/office/drawing/2014/main" id="{5444B566-90C4-7384-E442-651FE2B00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66" y="-43001"/>
            <a:ext cx="2991275" cy="14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5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6AF5423-F83E-0BEC-EEF5-DFF065A0C6F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6AF5423-F83E-0BEC-EEF5-DFF065A0C6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61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2">
            <a:extLst>
              <a:ext uri="{FF2B5EF4-FFF2-40B4-BE49-F238E27FC236}">
                <a16:creationId xmlns:a16="http://schemas.microsoft.com/office/drawing/2014/main" id="{F42C51BA-8A75-CDFC-F6C3-C7D7515CC51B}"/>
              </a:ext>
            </a:extLst>
          </p:cNvPr>
          <p:cNvSpPr txBox="1"/>
          <p:nvPr/>
        </p:nvSpPr>
        <p:spPr>
          <a:xfrm>
            <a:off x="1640172" y="2825565"/>
            <a:ext cx="7376603" cy="1206869"/>
          </a:xfrm>
          <a:prstGeom prst="rect">
            <a:avLst/>
          </a:prstGeom>
          <a:solidFill>
            <a:srgbClr val="0185C6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QUESTIONS?</a:t>
            </a:r>
            <a:endParaRPr kumimoji="0" lang="es-ES" sz="8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6" name="Grupo 6">
            <a:extLst>
              <a:ext uri="{FF2B5EF4-FFF2-40B4-BE49-F238E27FC236}">
                <a16:creationId xmlns:a16="http://schemas.microsoft.com/office/drawing/2014/main" id="{2353FD2A-2314-36BE-4E56-0B1319AE3DB1}"/>
              </a:ext>
            </a:extLst>
          </p:cNvPr>
          <p:cNvGrpSpPr/>
          <p:nvPr/>
        </p:nvGrpSpPr>
        <p:grpSpPr>
          <a:xfrm rot="10800000">
            <a:off x="3004612" y="4692255"/>
            <a:ext cx="318629" cy="3346115"/>
            <a:chOff x="1110684" y="-607801"/>
            <a:chExt cx="318629" cy="3346115"/>
          </a:xfrm>
          <a:solidFill>
            <a:srgbClr val="0185C6"/>
          </a:solidFill>
        </p:grpSpPr>
        <p:cxnSp>
          <p:nvCxnSpPr>
            <p:cNvPr id="7" name="Conector recto 8">
              <a:extLst>
                <a:ext uri="{FF2B5EF4-FFF2-40B4-BE49-F238E27FC236}">
                  <a16:creationId xmlns:a16="http://schemas.microsoft.com/office/drawing/2014/main" id="{FE1F965D-4394-CD24-1E73-AD731D4DD80D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 rot="10800000" flipV="1">
              <a:off x="1269999" y="-607801"/>
              <a:ext cx="0" cy="3346115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9">
              <a:extLst>
                <a:ext uri="{FF2B5EF4-FFF2-40B4-BE49-F238E27FC236}">
                  <a16:creationId xmlns:a16="http://schemas.microsoft.com/office/drawing/2014/main" id="{7B829C8F-A89F-23E9-CD08-15CC66B3E04D}"/>
                </a:ext>
              </a:extLst>
            </p:cNvPr>
            <p:cNvSpPr/>
            <p:nvPr/>
          </p:nvSpPr>
          <p:spPr>
            <a:xfrm>
              <a:off x="1110684" y="2419685"/>
              <a:ext cx="318629" cy="3186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9" name="Grupo 6">
            <a:extLst>
              <a:ext uri="{FF2B5EF4-FFF2-40B4-BE49-F238E27FC236}">
                <a16:creationId xmlns:a16="http://schemas.microsoft.com/office/drawing/2014/main" id="{3BFCBD99-77AF-F903-DB7F-2609CAA872CE}"/>
              </a:ext>
            </a:extLst>
          </p:cNvPr>
          <p:cNvGrpSpPr/>
          <p:nvPr/>
        </p:nvGrpSpPr>
        <p:grpSpPr>
          <a:xfrm>
            <a:off x="9598817" y="-1673058"/>
            <a:ext cx="318629" cy="3346115"/>
            <a:chOff x="1110684" y="-607801"/>
            <a:chExt cx="318629" cy="3346115"/>
          </a:xfrm>
          <a:solidFill>
            <a:srgbClr val="0185C6"/>
          </a:solidFill>
        </p:grpSpPr>
        <p:cxnSp>
          <p:nvCxnSpPr>
            <p:cNvPr id="10" name="Conector recto 8">
              <a:extLst>
                <a:ext uri="{FF2B5EF4-FFF2-40B4-BE49-F238E27FC236}">
                  <a16:creationId xmlns:a16="http://schemas.microsoft.com/office/drawing/2014/main" id="{D2195032-0931-B5EA-F701-7D7C22644979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rot="10800000" flipV="1">
              <a:off x="1269999" y="-607801"/>
              <a:ext cx="0" cy="3346115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9">
              <a:extLst>
                <a:ext uri="{FF2B5EF4-FFF2-40B4-BE49-F238E27FC236}">
                  <a16:creationId xmlns:a16="http://schemas.microsoft.com/office/drawing/2014/main" id="{20E43099-B1C1-8859-00B2-D2F182D716BD}"/>
                </a:ext>
              </a:extLst>
            </p:cNvPr>
            <p:cNvSpPr/>
            <p:nvPr/>
          </p:nvSpPr>
          <p:spPr>
            <a:xfrm>
              <a:off x="1110684" y="2419685"/>
              <a:ext cx="318629" cy="3186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13" name="Picture 12" descr="A black background with a white rectangle with blue text&#10;&#10;Description automatically generated">
            <a:extLst>
              <a:ext uri="{FF2B5EF4-FFF2-40B4-BE49-F238E27FC236}">
                <a16:creationId xmlns:a16="http://schemas.microsoft.com/office/drawing/2014/main" id="{40EA8CC1-7326-DD6E-65C9-552B0CBFD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66" y="-43001"/>
            <a:ext cx="2991275" cy="14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1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9F7D2809-27B3-400B-B1F3-FD0552FB5A13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a3XPTOBD/V278wkvuxvqWeKMF7m7mjmFoh3tgOpmVtEoNjp2xHaDH9H+/tZ0epE0JpLTpAH1yJHu1Hz+t9rfqhywW7aKEs2cwx+xhdlDXb+bQvPmFZZOsWh+DJCKK6HKNzBkmWW6A3qoXXVFXbfbwQ9ZBM8PuZdEuoewF0uCrzCsMwcbEHQavlMQoYnYyyaAsn8OsfydB2eIkW2DT1hWUxb84iqCprlni+STD94uybqBf6KiDDvvF3tLr9JsUZL8J0gNCV7zFIwzdOPoCF3XTXfyeZO34NCi6PtcLGxY8rKsOiooE92NkpOBceMY92ITCizAsnIqyW73iz568XzRkJdl+tuid9Si+hSpgzAalG2zb1QqHdbmcD09P1saP6mUT8AWmYarqiu6MxABgdk6GP29qcss41HVYxV74NNTLqhvmT+t3hw2SR2L2MD8/oZG2qGblyoEfLTsetWvLImDTB82/JuMHG+ZIQesfInQwmLIYFy1wnK/jMI2DpR+yvwqyfpT9EsplL/bBY/oi1u+qB6QU/Z30qo3xIANef+L44Yt2WOU2HEIL0zuCuaCUDtJo75SLTjDohX3WNR2+73z9fs03gzTpAVPMLWOBi8gc2uC2wuCQQjKrmyLQSt8cCamoyOoCyumcAHs6Hfbpj46Ga5wyIiJ3xmjjopBC6VwkZUHtjgjFnNBKWU3J0HGQQkC+X0RQEg+nffKdRmw78sSQ1350SFznlRETniPnSobolNQh7xM97o6JqAwwCFqnlKyUJnpr94uJrpjjtKimAFX8mR4ue2PEgMtl4DxyKlEAMQkrtNsdAxpMnqegnfHOhlzT+bNnDMwW00XT+5bOyJ+nxGaHrJCgVIA8sGRQGyr1civE7kgIhCR04E1wCfOUqG72+0UCVdrTWVMvFz88BD71xBh7bo0C41lufYDAUVp3g+pgI9+5J/XiGULzzQEww2qM7BUMjCavP728oG18kj1t6vnw2Yp99nRyzZBJNipAKk6yf06xwRUGqlhcULc/L7nmK2Ay/hgW3uYyWv9/EL7ajGaec/4rFz2YT05GOA/f3WCDHEBbhIvd0VPY8oKyXhHXdoSe7miI4tHw3hbhA+veT4V+4dORXzHGBLOeaWakQ4cy3iDzRnQRiPIxQKG5y3MSuVUaDAYfLLtu6BRc3tA6SkQFuQGtOUYwnG8VWcwpz1yVBYIlrhGCCBJ5MFqm7bKuNZaZEA1RGQEiWGDecKe3ppprOxSPZrMGZ3Cxr5582yQUTgtMRNTnixKKVffi6bJawZnvkJQCNHHdJ/SjidgcnA32Pi6ai91CuebJfbJ13HFGKkCqDyQakD5a4hBpdzA4xiznEhQXREI0iBj2fO58QfU52TcsN+r4MVZqF1yWy5Y8jvEAmkPin939BOl2y/sjZ+OpsELN2S3X5NwnA0J44yVQ0nUi7rvPso1T7x3OVxX8IbC8xew7AvLmHkOIIgknnFMhBoAonDf3hQ98tn+8dzBvvPG4GZ7LosKjDsIbjKN6h/Xc11+DbHYZ2bcVjjsC7Wf75lRTSi+IHVNxIpRnqPVnCszVfeHTYTIXNvcyBR8wyICeQ+jvFFeIOq4Xz+62ybF/NK8p9/3B+FP77gi7V1s5TmlMTjIneMq9zhmivK+MaEsB9n1Rou3GjpwoUd7gEZU2wANYLTncoBvAOBot0Oo8EDtWCZzdzrDaU1hsoO6CvnZSaBtzLUPInbHbq9FrofU3Qrts8AYePa47StrPKWBYkZZ3jJZb0H8EgOcit7zfu1owjLI/gXYHgGBOS6usAiYTs8FIZPsM2qMZ/t4nrMdFfyEZusNd/5Njv7G7zowxhNY7cJGOfes1l2iYjDdocqWUuGCKMYKCdpCbnG+vn28xhEMpelz/Ue92nbbfwK0rP4aLKQkpGUxgMQcpFPKdrz+GiG26JKiXXbuAgM+hwg3dawpST5ri6vnLetbn5/8BunWeT78mAAA=&quot;"/>
    <we:property name="creatorSessionId" value="&quot;99a85d7e-51a8-41c9-8416-ef87aa166eb9&quot;"/>
    <we:property name="creatorTenantId" value="&quot;283ffb50-a30b-488c-90f4-cdae4f7ae6d1&quot;"/>
    <we:property name="creatorUserId" value="&quot;100320022002D083&quot;"/>
    <we:property name="datasetId" value="&quot;78e01efd-c0d3-4334-9fc8-7a2e313f1e28&quot;"/>
    <we:property name="embedUrl" value="&quot;/reportEmbed?reportId=2f39f5dc-b270-48fd-90fd-e32fa9530203&amp;config=eyJjbHVzdGVyVXJsIjoiaHR0cHM6Ly9XQUJJLU5PUlRILUVVUk9QRS1KLVBSSU1BUlktcmVkaXJlY3QuYW5hbHlzaXMud2luZG93cy5uZXQiLCJlbWJlZEZlYXR1cmVzIjp7InVzYWdlTWV0cmljc1ZOZXh0Ijp0cnVlLCJkaXNhYmxlQW5ndWxhckpTQm9vdHN0cmFwUmVwb3J0RW1iZWQiOnRydWV9fQ%3D%3D&amp;disableSensitivityBanner=true&amp;lrtl=true&quot;"/>
    <we:property name="initialStateBookmark" value="&quot;H4sIAAAAAAAAA+1a3W/bNhD/Vwa/7CUYxG+yb0mabkDXNmiCvgyFcSSPjlpZMiS5TVbkf99JctYmcaLNaeKgqZ8kUjrex4/H+538ZRLzZlHA2WuY4+TZZK+qPs6h/vgLm+xMytXYmzcvX+2+fTl9vfvqgIarRZtXZTN59mXSQj3D9l3eLKHoJNDgX+93JlAUhzDr7hIUDe5MFlg3VQlF/jcOD9NUWy/xfGeCp4uiqqETedRCi53YT/Q43dPa7DdBK0Jo8094hKEdRt/ioqrbi/udSTNc9SpdnuuE9QvuV2ULeUmCuzHmjOBceMY92ITCi9AvnPKiXT3izw5OFzXZQ1aeLTo/7MZPUAaMk17pGptmtcJ+VSzn/dXBpfGjalkHfIupnyrbvD0jMQA4OSfDD+uK3DIMtS2WsRM+DdWybPv5k+rzfo3kkTh5lp2/p5EmL2fFyoFfLTsetGuKPGDdhcd/ION7G+ZI4ekuIrTQm7IYFs1xmK9iP429pV8mf+Zk/SD7HRTLTuyvz+mNWH0ufyWl6Pe+U22IBxnw4RvH9280/Sr34RBamJ4RzAWldJBGe6dcdIJBJ+xW17R42vrq9JJvemnSA6aYWcYCF5E5tMGNwmCfQjKr6jzQSt8dCSkvyeociumcAHsy7bfgU0fDDU4ZEJE5Y7RxUUihdCaSsqA2R4RiTmilrBbROQ5SCMi2iwjKz+GkS7PTiE1Lnujz2lOHxE1eGTDhOXKuZIhOSR2yLtHj5piIygCDoHVKyUppord2u5ho8zlO83IKUMaf6eGqNwYMuEwGziNXGAAxCSu02xwDGkyWpaCd8c6GTNP5s2UMzBbTRd35ls7In6fEeoeskKBUgCywZFAbKvUyK8TmSAiEJHTgTXAJs5QiVY/bRQJV2tNZXS0XTx4C33piiD23RoHxLLM+QOAorbtDdeApmQQbE3cYvFISo4iPpV48Q6gfEwD2oMnDRfQ7ilZcULJr4pqWvNMe9Voe9c+NCO9Z5XYq0JWbB3RJxphg1jPNjHToUMY7ZJaILgJRGgYoNHdZRiJHpUFv8N6ybXsmfBWwOkpEBZkBrTlGMJyPiszntI+uywLBEtcIQQSJPBgt07isG41lJkRDpboAESwwb7jTo1vpRga+O5vVOIMLyn/wfTdZOMkxERGdLwrIV+z8xbJcwZlvsOkC1PGyT+imjljvnfX2Ps/ri93Cd66ovWVbhx1npCLqjJlEA9JHSzVy2hwMjjHLuQTFBRXZGkQMW86r/6G62tk2LNfq+DVWahNcFsuGPI5xD+p94lft4wTpuOXdkbP2VFih5uyea07ukwEhvPESKOk6EbfdRxjjjFuH83UFnwSWR8x+ICCv59AhiiSccE6FGACicN48lnr31v7o1sG8tqN/NzwXeYlHLYSPGAf19qu5r/4PstlVZN9XOB4ItLf2hammlF4Q+6PiRCjPUOtbCszVp64X/WQmbOZlCj5gkAE9h9B9Dlsh6rhavH5YEr99NF9S7seD8bf2PRB2r7cqnNKYnGRO8JR5nTFE+VgZ0UgB9mNRonFjB06UKG/wiEob4AGslhzu0A1gHI0WaHUWiB2rBM6OM6zmBBZrqLugt50U2sZMyxAyZ+x4NXojtF4hNMsa7+DR46qlpH1IAcOStHxgtNyD/gMAPBeZ5d3e1YJhlN0JtDkABHNaWmUVMJmYDUYi22bQdmf4e5ewnufdB7fQ7m/6T4Xtxu4mM4YQWu/ARTr2rddcomEy3qHJlVLiginGCAraQWYyPl4/32MI+1L0uPqj2uxz0XYDd1n5IVxMSUjJYAKLGUihkG/c3u8jtq4JXi3bZgEBD6HENd1rClJHmuLqerRnvdNpk/tirIPe/T/q3x73+fk/HHq26aolAAA=&quot;"/>
    <we:property name="isFiltersActionButtonVisible" value="true"/>
    <we:property name="isVisualContainerHeaderHidden" value="false"/>
    <we:property name="pageDisplayName" value="&quot;Descriptive&quot;"/>
    <we:property name="pageName" value="&quot;ReportSection&quot;"/>
    <we:property name="pptInsertionSessionID" value="&quot;E80A8102-2D23-4D32-9236-2AF6E191FD70&quot;"/>
    <we:property name="reportEmbeddedTime" value="&quot;2024-03-09T02:34:02.499Z&quot;"/>
    <we:property name="reportName" value="&quot;NHS NECSU&quot;"/>
    <we:property name="reportState" value="&quot;CONNECTED&quot;"/>
    <we:property name="reportUrl" value="&quot;/groups/me/reports/2f39f5dc-b270-48fd-90fd-e32fa9530203/ReportSection?bookmarkGuid=299daa71-4d56-4dc7-95ed-fdc89d09c24e&amp;bookmarkUsage=1&amp;ctid=283ffb50-a30b-488c-90f4-cdae4f7ae6d1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6CEB6E1-E523-4BFB-AA7A-832F5DE54A9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B996B06-8133-4719-95CB-54381B0371CD&quot;"/>
    <we:property name="reportUrl" value="&quot;/groups/me/reports/63f8b361-5823-4ed2-86cd-023a9d331921/ReportSection?bookmarkGuid=4f0153d1-1e11-4871-8f70-d045a89c628a&amp;bookmarkUsage=1&amp;ctid=5bd29425-66cf-41af-9e85-d00363dee683&amp;fromEntryPoint=export&quot;"/>
    <we:property name="reportName" value="&quot;NHS NECSU&quot;"/>
    <we:property name="reportState" value="&quot;CONNECTED&quot;"/>
    <we:property name="embedUrl" value="&quot;/reportEmbed?reportId=63f8b361-5823-4ed2-86cd-023a9d331921&amp;config=eyJjbHVzdGVyVXJsIjoiaHR0cHM6Ly9XQUJJLVVLLVNPVVRILUItUFJJTUFSWS1yZWRpcmVjdC5hbmFseXNpcy53aW5kb3dzLm5ldCIsImVtYmVkRmVhdHVyZXMiOnsidXNhZ2VNZXRyaWNzVk5leHQiOnRydWV9fQ%3D%3D&amp;disableSensitivityBanner=true&quot;"/>
    <we:property name="pageName" value="&quot;ReportSection&quot;"/>
    <we:property name="pageDisplayName" value="&quot;Exploratory&quot;"/>
    <we:property name="datasetId" value="&quot;bdc5bdd0-9d5f-40dd-8e48-e5bc76ac928e&quot;"/>
    <we:property name="backgroundColor" value="&quot;#FFFFFF&quot;"/>
    <we:property name="bookmark" value="&quot;H4sIAAAAAAAAA+VZS2/bRhD+KwUvuRjFvh+5xU7SHtrAiI1cCkOY3Z2VmVCkQFKJ3UD/vUtSrmtLMlPZsZz4ZHNnOTuPj7PfjL5mIW/mBVy+gxlmL7PDqvo0g/rTLzQ7yMphjSrGiKRROC+ZIUQbCElazdu8Kpvs5deshXqK7Ye8WUDRKUqLf50dZFAUxzDtniIUDR5kc6ybqoQi/xuHzUnU1gtcHmR4MS+qGjqVJy202Kn9nLan586EX3k6EXybf8YT9O2w+h7nVd1ePR9kzfBfb9JNWaesP/CoKlvIy6S4W6NSQIwaIxgkILhEJrv1Ji+nxcrE63dPL+ddOFq8aF110UXAfUz6O03LZXIhxsg4lZQK6pQFognT3dsxL9rVge7yzcW8TtFJMRu0vQqfofTYBTSFoMamWdn7J0KzqPs4vLkhOKkWtcf3GHtR2ebtZdIDgFlnxHFdpSj3S75alO1p9Xs1G0Tn1ZejGlNsQ/aSLM/Syp1+eqjDTSfTQx2wPrzsHXid11fRZQe3bHxo45O1SWycBRvQC+MUE6ipCGz3dHFqlTDSSKAiUuO1QLrPdL2a4m91tZi/zps2L3171EXgx0vcNjeGFDrGiWHEKaI4xZC+FOHukcII1gquTCBKeE+sNmSfKTytWigmx6mKYZms/OFyt2b/kDTKUCuORhFPnZYp6CaOJq05h/R3vUgSblhAqTQwD0YJBnx3AFipMFpBLWexAxVFFLsD4NV0WuMUrm6Mm0E8qorFbMP6Nwd3Op/M6+4K8zjpb9ZO/nZRXqXzkdGyb2cHaEFXALiWEEzg0lFUSm1P4IqQvO2FCUjEieidTzeCR8fAd6RlleTTav5uLcH3diuxmcm0q24bvu2DfQPspnHXwZY7IKtIHCnxMP8Jw2DXUTVz1dE51O03Ao7eBtyD+rc8u6KDacPH//C+o+TitKoHcx70yLO+4vjAI7fcWumDBwjcunGStzIq9ynSD47JmJcJbXkq3LNEbs+vP7enBs+2xTJ0J0/8v9Tm50PplnQ8EmC3nD5gl7mogXOnnQDQzPIA43Tpu2K3zWc4ycsJQBmeJGjXDbwfYn2xaFKsMRxC/X9w+sjX94jbjwTm21YMKLaUGsYESMZVjAp48GG/KN5Idp4YkEcI2U+M5XHPHwnOGwwZEK2FBIxIBGoQLjFhqcf7q609EdU+aAOSA/cm8etU6O+g1PtFpT/PMSY6MJsXkK9Rgp+rJRr1ddURcRqZQvDcC2ReKxHvMeRyKghECUSDUgxDuvbHteWzxHvXdQW0AWywFJArZgkRFkd1Qe/f4aJt+xHtLZWCUsqpcVRRnbRZFOEe0wAn0XsTIrPonZQCA9/zzXBNxy4R6l0GQk2RykV9w9dshvW0j3yAFnpf5sOROQ7yKvRi7F39mv2RJ/cH3R+gWHRqXxxCk/sXHTHty1+DxdVnsaauaVN02pPeypN+34jyftq/Ut1DelNt7Tc3D816V2Fe8V2jJWhHiXEePENh7D3G+54bjhac9jbV6hgDcrdfdN01jdgbsF6nN0L1pXzxmABY79OtlB6Ip1Gj0txxYvg9KosCTUj0ympnjSdKaGWePOd8XhDYyq4sEZ6xwNLlAIgxfcXK7o6ExM2Aglep9YhGCB2c2TMSxnro5wWDzT2jY8iYFD5YKZQnjDs6Tl22YkBSy5WURvFgLQPB+b7nKCFv/Hn3I/wkYPez28BhnzsWtkVlwASxWittAxdcKsKjTD3T7pgQLrVwgRhKPeOBWjTePhXueedc+HlB4s75KKfWS6l8ut2dlanT4RR2RwS1mrOu0jAHJiayyD2OImJrH/59xu/PGQobAnLWH7/c7F+1aJs5eDyGEjf4mfzrrpww4uvN3mi5/AeZZi+ZgSUAAA==&quot;"/>
    <we:property name="initialStateBookmark" value="&quot;H4sIAAAAAAAAA+Va32/bNhD+Vwa99CUYxN9k35K03YCuXdEEfRkC40geHbWyZEh0m6zI/z5KcpYltqPOSeO0eUpE0se77z4dv6P9NfNFOy/h/C3MMHueHdT1pxk0n34h2V5WLcf+/PP1m/33rydv99+8TMP1PBZ11WbPv2YRminGD0W7gLKzkAb/OtnLoCzfwbR7ClC2uJfNsWnrCsribxwWp6nYLPBiL8OzeVk30Jk8ihCxM/s5LU/PaW/yK0s7govFZzxCF4fR9zivm3j5vJe1w3+9S9fnOmP9hod1FaGokuFujAgOISgMoDEHzgRS0Y23RTUtly5effb4fN7hEPEs2vqsQ8B+TPY7SxcXKYQQAmVEEMKJlQZylVPVfToUZVxuaM9fns2bhE7CbLC27z9D5dBnPQQNtu3S3zcI7aLpcXh5beKoXjQO32Pop6pYxPNkBwCzzol3TZ1Q7odcvajicf17PRumTusvhw0mbH32PL84SSO3xumg8deDTA+Nx+bgvA/gRdFcokv3bvh4384nb9O0tgaMR8e1lZSjItzT7dPFiJFcCy2A8EC0UxzJLtO1P8Xfmnoxf1G0sahcPOwQ+PEStymMIYWWslzT3MpcMoI+vSnc3iGFAYzhTGqfS+5cbpTOd5nC4zpCOXmXqhhWycsfLncr/g9JIxSVZKhl7ohVIoGuw2jS2lNIf1eLZM409SikAupAS06BbU8AIyQGw4lhNHSkIoh8ewLsT6cNTuHyxLgO4mFdLmZrxr8Z3Ol8Mm+6I8zhpD9Su/lXi+oynQ/Mll0HO1ALugLAlACvPROWoJRycwKXSuRVP5mIlFsenHXpRHBoKbhOrSyTfFzP364k+M5hJTUzmXbVbc27vbdrgl137gpssQWzyqSRkg5zn9APfh3WM1sfnkITv5Fw5Cbh7jW+i5NLOZgWfPyP7jtMIU7rZnDnXrc86SuO8ywww4wRzjsAz4wdF3lLpwqXkL53ToaiSmwrUuGeJXF7evW6PTZ6xoiV73aeuH+lzc/H0g3peCDCbth94C61QQFjVlkOoKhhHsbl0nflbixmOCmqCUDlHyVpVx28G2NduWgT1ugPoPk/PH3g43sk7Aci800vBhYbQjSlHARlMgQJzDu/WxavFTuPjMgjguwn5vJ45A9E5zWODIxWXAAGzDkq4DYpYaHG+6uNPRFRzisNggFzOunrVOhvkdS7ZaU7LTAkOTCbl1CsSIKfqyUajXXZETESqERwzHGkTkke7nDJZaXniAJyBVJS9OnYH7dWzJLuXbXl0Xgw3hBAJqnJc25w1Bb08R0sYuyvaG+Y5IQQRrQlkqhkzSD3d7gNsAKd0z5Qg84KwdGzHZ8MV3LsHKHZ5kKoLVO5aK7Fms2wmfbIe4jQxzIftixwmK99P419qF+zP4oU/mD7A5SLzuyzA2gL96wTpn35a7G8fC1WzLUxoROPei+P+nUjxvvb/qXpntLramu/uL1v1buEeal3tRKgLMm1deAocm3ucL3vmGZowCpnUq0OwSOzu2XXbbcROyPWi/QJX3+pnj0kAVb7dCOEg9yRoFAqZlmu2R0qiwSV58FJo6zRLpdcSf3oNefTosBGdWVy7ij1NB0OgBjSWyzN9kxI2gwIOJlaj6A5V97qHTNhrId+WjRY3zNaipQK7rwRXLqcMkvGpctGDghimBRCS+aNocAZ2/U9ii9ad9p9CT/x2H3tNmjYp86FTagMnMiNUlIZzzgTMmdBpJ5pe05wm1o4n2tCHGWeGNTOPBbteeu98NOixK33o4wYJ4R06XS3RqROhxHYnhHEKEa7SkMt6JDEInM4yoiNffj3uX5/ylRYA8hJv/3F+vjqRWzn4PAdVLgmzhRfd+T4kVi7nztl/R4J2cKWY9hcrl869w/K4dRtqSUAAA==&quot;"/>
    <we:property name="isFiltersActionButtonVisible" value="true"/>
    <we:property name="isVisualContainerHeaderHidden" value="false"/>
    <we:property name="reportEmbeddedTime" value="&quot;2024-06-04T00:23:39.237Z&quot;"/>
    <we:property name="creatorTenantId" value="&quot;5bd29425-66cf-41af-9e85-d00363dee683&quot;"/>
    <we:property name="creatorUserId" value="&quot;10032002B7893BC0&quot;"/>
    <we:property name="creatorSessionId" value="&quot;f1af5fd7-b353-407a-b998-dbd677ab751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7D351F8-D7B1-463D-AA09-818EE10AADE1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aW1PbOBT+K4xf+pLZkWVLtvsG6W1nul22sO3DDpPR5Thx69hZW2bJMvnveyQnQIJDQoDAbMsLtizpfOf26UjKpaezepKL6ScxBu+1d1SW38ei+n7gez2vWG5jSjE/oZGiMkqDkLE4AuxVTkxWFrX3+tIzohqC+ZLVjcjthNj4l0eU5jIJGRDKAs4pDUPhnfU8kefHYmj7pCKvoedNoKrLQuTZv9BOgZ9M1cCs58HFJC8rYQWdGGHACjvH7viOAP1fAsQhlMnO4QSUaVs/w6SszPwdOGEBixVLKE3jlCRcRzimbr868Jv7W6EOWL8sjMgKBGDbQkJiIUIVSAaMExEQIW17muVm3kXO7XvpvXONkZKcSU4TLYHJIEhCSu3XucXv6NTzzHRi+5yWk0/41gqxY78s7EF73ruqHKPtL725W+tG/t1ANcUBby8mFdRtz0vvZPEBn/9YPNw1k7BTFCYzU/sibACcOkBkhj49gRzt5/r3y7wZOxkrEsumUvAZ0usXN+0M3XxclRgEbmo1yiAdqHKMwZkVxsOvcwRpBrn2rLTfKw3V0dSJe5NVC8/TVSV/A1E3FeyMpV82hRn0HaL+NaKZxYBu8F4HMzuitQOd9bY01tcRWFDOVoXOzBzUrytGq5/EnA67kDmsn+QqaGb276xNwxuit4K0pP5GUD1vVP7TrwBTXFsrYYOc2tmdDeaRf6jPRaGwwyqg7fx8F6J1nl7FZY1RZ8UwnzPVNTW0/vV0WTSmPxKVsQwpv2FsWiLAYeWjBu0uyljXt2SJnb/dYMA+qjcsq+n2AXc/7565NPEDrnmoCQ0SEjBFAq6EnetOexq4MLK8WDamnY35qVREpLFUyNZS+lKoW+S7GkFzRTOFkh49qoeTwaSy9lUwcHy+Q/jUOY6ulrT1xoCLq30YAq48dhAqNGnlZlBfK738tDuZ75OfOoyGCL6IvHFFBAr4mJlW68u2GQe9en98cDwfdeC/smPOZm2Y2dFaGNFhpHGpnRnBBUX3xEeiztSrBfHN1uTLFbyniZo2XTA9aOjzKPajGPMlAiLjjelSj8QEbieLDP0k8GMSRxS0wrQRzN9QqUBKNfPjhIUh/sMiJyDhrUqls9OPUqmIqsrORT5wcfWQMuVwOKxgKBZ59vb+tLQtSPz2rinmONiNQoa9+EJmRZEXUMXcMu1DSpiHx8C9oC5Fwb1XKZU3tc1+fSSqB9U6z6n1nqqh1bh1iaYDX+G+mIRBQhPkY6Ip38jHPg1lxHgYE+5rBSRhHXzc0elH4WOd1WpkDyIGGmqTFW1YvVRiXoN2LUO//K3mOo1eAFWvN/bzbjvfLHC9uYbldm+77B3kA8n4adXZE92uDUKXPoIIpaVPGGFh5Auik/Z07067Cof1qDEGZ7pVWgupGEuBBhEyusYaO5Fs45TZWAw7ynSIE66DiBGaxJwIKikJNu5p/+es/vM88Od5oG9NuUc2HpyWgw/lGAbdXHwTzpOeKCFJDIZV2Uw6loMtLHJYZWY0BpO5g7GPkJqnt9PnbDhyYk4U9tdvz1v2e7KVpgOCk4y54s5vfscRwpSVy83dNzqtK++zvPqr5POo0bCvzcsNke0KmsgkktQPubabFhXhKvqAQ9zOK8JNC97e431x1Dhgg2PAIYVBu2AsFEPYZ8xvgrFt3O+JTTfBvW8qiko/X2V7tzLtUTGFhPtBzCJJYi6V4AQ2H9iuTQ0VMMYVw3JS+UxSymRMd0+NR7AAVtKodv1ngTYPP+Cw+ium21FTdW2kXro771SmdSfQREQE/DghEU6hImhv93dzJ5WSJj5P4kBCorj0Y327tF8+8Ukin4AK0phzUIwLyrQDsHTi09mpt494uEqDo+nhEN53lin+0+6oJ43MM3Vwvecz5WBUju/AelU3nJYfyt2u6PYYuY+hXxvMMY/CIAi1DnH7K5niSXubs1swRyQQNOBUEqU4iyKi/Pg5uWnbwv1lefdeirRuDNMkliRSiY5BaEYiLMT2Zvif2bZ1ttGQiChMcckmUkYkhjDZNdtcwnX9GqBsTD0RCo5FAR233ehqgaubnj+vu/F2P8G7uu+ezf4D2GL49RgoAAA=&quot;"/>
    <we:property name="creatorSessionId" value="&quot;332b559d-9064-4bc3-a1ca-7f283afbce71&quot;"/>
    <we:property name="creatorTenantId" value="&quot;283ffb50-a30b-488c-90f4-cdae4f7ae6d1&quot;"/>
    <we:property name="creatorUserId" value="&quot;100320022002D083&quot;"/>
    <we:property name="datasetId" value="&quot;78e01efd-c0d3-4334-9fc8-7a2e313f1e28&quot;"/>
    <we:property name="embedUrl" value="&quot;/reportEmbed?reportId=2f39f5dc-b270-48fd-90fd-e32fa9530203&amp;config=eyJjbHVzdGVyVXJsIjoiaHR0cHM6Ly9XQUJJLU5PUlRILUVVUk9QRS1KLVBSSU1BUlktcmVkaXJlY3QuYW5hbHlzaXMud2luZG93cy5uZXQiLCJlbWJlZEZlYXR1cmVzIjp7InVzYWdlTWV0cmljc1ZOZXh0Ijp0cnVlLCJkaXNhYmxlQW5ndWxhckpTQm9vdHN0cmFwUmVwb3J0RW1iZWQiOnRydWV9fQ%3D%3D&amp;disableSensitivityBanner=true&amp;lrtl=true&quot;"/>
    <we:property name="initialStateBookmark" value="&quot;H4sIAAAAAAAAA+1aWXPbNhD+Kxm+9EXTAUECJPNmK07TyWHXdpOHTkaDYykxoUiVBF2rHv33LkDJh6zbtuxp4hcT157f7uLQlaezepSL8ScxBO+1d1iW34ei+v7K9zpeMe07Pn7/8eD0fe/Twccj7C5HJiuL2nt95RlR9cF8zupG5JYCdv71teOJPD8RfdtKRV5DxxtBVZeFyLN/oZ2MQ6ZqYNLx4HKUl5WwJM+MMGDJXuB0bCNv/9cAOQplsgs4A2Xa3lMYlZWZtoETFrBYsYTSNE5JwnWEa+p21Im5fr5l6gTrloURWYEC2L6QkFiIUAWSAeNEBERI259muZlOkVPTXXlvXWekJGeS00RLYDIIkpBSOzo15opJHc+MR3bOeTn6hK2WiV37eWYP2vHeVuUQrXzlTT1WN/LvBqoxLji6HFVQtzOvvLPZAH7/MftYRUlYEoXJzNg2BGDz3AlEJujTM8jRfm5+t8yboeMxx7FsKgWnkN40HNkJuvmkKhEEjrQaZJD2VDlE3GWF8XB0KkGaQa49y+240lAdjh27N1k18zydV/IjiLqpYGdZumVTmF7XSdS9kWhiZUA3eK+DiV3R2oFOOhsa68sArFDOVoXOzFSo3+eMVj+JOZ3sQuawnMg1aCb272sbhrdYbyTSHfXXCtXxBuU/3QowxLW1EnbIsaXubDBF/oG+EIXCCfMCbebnVRIt8/S8XNYYdVb082mmukkNrX89XRaN6Q5EZWwulN8QmzYR4LLyUUG7izLW9W2yxMnfbmXALqrXL6vx5oDbzrtfXZj4Adc81IQGCQmYIgFXwtJaaU8Dl0aWl3eNaakxP5WKiDSWCrO1lL4U6l7ynUfQVNFMIadHR3V/1BtV1r4Kei6f7wCfOsfV1R1tvSFgGbUfWhjhtBm1TDNox0vthsEpe+V9yNAALe3PIm8s2V8ORZ2pX2YBPVmCAzd9i7SzpTVaGKDbaejzKPajGHEQAZHxWhjUAzGC+yCQoZ8EfkziiIJWCAfB/DUVGFKqmR8nLAzxHxbvgIT3KvDCST9KBRZVlV2IvOdw9ZDye9DvV9AXs/p2tH24bSokjr1tiqkc7FaBZi++QM8p8gKq8z3TPqQ0PxwDW4l6BwVbZ1+VN7WNfn0oqgfV8OfUek9Vfh63LtB04CsGhIRBQhPMx0RTvjYf+zSUEeNhTLivFZCELcjHCyb9KPkYz+BqYI/SPQ21yYoWVi81MS+RdmmGfvlHqGUavYBUvdzYz3ucejOT682NWO5UssueWD4wGT+tOntKt0tB6MJHEKG09AkjLIx8QXTS3lqttKtwsh42xiCle1trIRVjKdAgwoyucY+dSLaWZDYU/QXbdIgTroOIEZrEnAgqKQnWntX+51n95z3Xz3su35pyj9m4d1723pVD6C3OxbfFedKbEkwSvX5VNqMF5WADixxUmRkMwWTuwucDpObp7XSa9QeOzZnC+froos1+T1ZpFojgONsnFNs4xhXClJWLzd0POq0rtymv/nzyeVQ07OvwcotlW0ETmUSS+iHX9tCiIqyiD7icJEpzmYR4FKIs4JzSMBRrC97e8X4yu59jvRPAJYVBuyAWij7sE/PrxNgU93vKpuvE3TYURaWfb2e7Wpn2qphCwv0gZpEkMZdKcALrL2yXhoYKGOOK4XZS+UxSymRMdw+NR7AA7qRR7frPAm0evsNl9RcMt8OmWnSQeunuXKlM606giYgI+HFCIiShImhfrXdzJ5WSJj5P4kBCorj0Y31/a3/3xieJfAIqSGPOQTEuKNNOgDs3PgsndfaBh+swOBwf9OG3hdsU/2lP1KNG5pl6dXPmM2VvUA5XyHq9bzgv35W7PT3tEbmPoV8L5phHYRCEWod4/JVM8aR9zdkNzBEJBA04lUQpzqKIKD9+zty06cb9ZXl3K0VaN4ZpEksSqUTHIDQjEW7E9mb4n9G2cbTRkIgoTLFkEykjEkOY7BptLuAWvXKXjalHQsGJKGDBaze6WmB109PvZS/e7qdlnmOC0mTTe4AVC+wPzq7fxyeT/wAVHb87+yYAAA==&quot;"/>
    <we:property name="isFiltersActionButtonVisible" value="true"/>
    <we:property name="isVisualContainerHeaderHidden" value="false"/>
    <we:property name="pageDisplayName" value="&quot;Questions Answered&quot;"/>
    <we:property name="pageName" value="&quot;ReportSectione605358c5922f8f096d7&quot;"/>
    <we:property name="pptInsertionSessionID" value="&quot;E80A8102-2D23-4D32-9236-2AF6E191FD70&quot;"/>
    <we:property name="reportEmbeddedTime" value="&quot;2024-03-09T02:34:44.140Z&quot;"/>
    <we:property name="reportName" value="&quot;NHS NECSU&quot;"/>
    <we:property name="reportState" value="&quot;CONNECTED&quot;"/>
    <we:property name="reportUrl" value="&quot;/groups/me/reports/2f39f5dc-b270-48fd-90fd-e32fa9530203/ReportSectione605358c5922f8f096d7?bookmarkGuid=461c620e-385b-4661-a85c-d3b1fb7e7cbe&amp;bookmarkUsage=1&amp;ctid=283ffb50-a30b-488c-90f4-cdae4f7ae6d1&amp;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9AE639AF-85FA-410F-ACE0-EB9498DBA8A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B996B06-8133-4719-95CB-54381B0371CD&quot;"/>
    <we:property name="reportUrl" value="&quot;/groups/me/reports/63f8b361-5823-4ed2-86cd-023a9d331921/ReportSectione605358c5922f8f096d7?bookmarkGuid=a1a64469-8c1d-47bb-806c-2afe58e00103&amp;bookmarkUsage=1&amp;ctid=5bd29425-66cf-41af-9e85-d00363dee683&amp;fromEntryPoint=export&quot;"/>
    <we:property name="reportName" value="&quot;NHS NECSU&quot;"/>
    <we:property name="reportState" value="&quot;CONNECTED&quot;"/>
    <we:property name="embedUrl" value="&quot;/reportEmbed?reportId=63f8b361-5823-4ed2-86cd-023a9d331921&amp;config=eyJjbHVzdGVyVXJsIjoiaHR0cHM6Ly9XQUJJLVVLLVNPVVRILUItUFJJTUFSWS1yZWRpcmVjdC5hbmFseXNpcy53aW5kb3dzLm5ldCIsImVtYmVkRmVhdHVyZXMiOnsidXNhZ2VNZXRyaWNzVk5leHQiOnRydWV9fQ%3D%3D&amp;disableSensitivityBanner=true&quot;"/>
    <we:property name="pageName" value="&quot;ReportSectione605358c5922f8f096d7&quot;"/>
    <we:property name="pageDisplayName" value="&quot;Questions Answered&quot;"/>
    <we:property name="datasetId" value="&quot;bdc5bdd0-9d5f-40dd-8e48-e5bc76ac928e&quot;"/>
    <we:property name="backgroundColor" value="&quot;#FFFFFF&quot;"/>
    <we:property name="bookmark" value="&quot;H4sIAAAAAAAAA+1aW3PbthL+Kx2+9EXTwYUAybzFTtKcmZ7WjXPShzMZDS5LiS1FqiToRvXov3dBSnEsS6Ik25KmiV8skMDi2/suwNvAZvU0V7Of1QSCF8FFWf4xUdUf39FgEBTds5CymFFKIAYuheUQgcK35dRlZVEHL24Dp6oRuA9Z3ajcE8KH//84CFSeX6mRH6Uqr2EQTKGqy0Ll2d/QTcZXrmpgPgjg0zQvK+VJXjvlwJO9wek4Rgj0B447KuOyG7gG47qn72BaVm4xBkkEF7ERCWNpnJJE2gjX1N3bFmb/fL9pC+yyLJzKCgTgn4WExEqFhmsBQhLFidL+eZrlbjFFLyR4G7xpH0ZGS6ElS6wGoTlPQsb824VMt0waBG429XPel9OfcdRt4td+WMqDDYI3VTlBKd8GC8XVjf6zgWqGC15/mlZQdzNvg+vlC/z96/LHNkpet68Ll7mZHyjA4fsWEJmjTq8hR/m18y/LvJm0e6zsWDaVgXeQ3g1asnNU81VVohG0pM04g3RoygmaX1a4AN8uEKQZ5Dbwu/1SWaguZu12r7JqqXm2yuR/QdVNBQdjuSybwg0vW0SXd4jmHgOqIXjB535FJwc2H+worN/G4EG1sips5hag/rMitPpZxNliVzqHzUQ+G83c/33s3PCLrXeCdI/9XlCDYFz+dVkBurj1UsIHeuaptzJYWP5Le6MKgxNWAe2m522INml6FZcXRp0Vo3wRqe5CQ6ffwJZF4y7HqnI+Furf0TZ9IMBl5ZMa7SHMeNV3wRIn//5FBLxE9kZlNdvd4PbT7sfWTSiXVoaWMJ4QLgzh0ihPa6s8HXxyuvx0X5iemqCpNkSlsTYYrbWmWpkHwXfVghaMZgZ3enKrHk2H08rL18CwjecHmE+d4+rqHrfBBDCN+h9WOdVyM+02zaB7X9r2NbTM3gY/ZSiAjvYHlTee7PcXqs7M90uHnm+wg3b6HmFnT2l0ZoBqZyGVUUyjGO0gAqLjXjOox2oKD41AhzThNCZxxMAaNAclaE8GhpRZQeNEhCH+w+TNSfggA6+d9LVkYFVV2Y3Kh61dPSb9vhyNKhipZX57vb+77QoS371pigUO8UWCFmefoFcYOYPs/EC0j0nNj7eBvaDes4K9o6/Jm9p7v71Q1aNy+Cm5PlKWX7Xb1tEsp0YAISFPWILxmFgme+MxZaGOhAxjIqk1QBKxJh6vmfS1xGNsxc3Yt9JDC7XLis6szjUwb0C7MUKffwu1iaMzCNWbhX3adurVEterO1htV3JITawfGYyfl50jhduNRti6jyLKWE2JICKMqCI26U6ttspVtVgvGueQ0oPSWmkjRAqMRxjRLdbYiRa9JLOJGq0p0yFOpOWRICyJJVFMM8J7e7V/eVT/ds717ZyLelEeMRoP35fDt+UEhutj8U5wXlaZG08A+3o/+glS9/wg32WjcbvNtcH59vVNF3qeLcyvgdDu7O8v/OAXXKFcWbWOsZrPBsc5bcJAOxxVZTM9JKV+bnQ6GPukV7oafJ6Uk2M1L19s2WXQRCeRZjSU1jctJsIs+ojDSWKs1EmIrRATXErGwlD1Jryju9zV8nxODK8AlxQO5YK2UIzgmG7XB2NX1ztSNO2Du68rqsqerrLdzkx3VMwgkZTHItIkltooSaD/wHajaxguhDQCy0lDhWZM6Jgd7hpPIAGspJHt+n8Fyjx8i8vq39DdLppqXSN17urcykynTmCJigjQOCERkjARdLfWh6mTac0SKpOYa0iM1DS2D0v7+yc+SUQJGJ7GUoIRUjFhWwD3TnzWThocwx4+u8HF7OUIflybYunzdtTTRueZ+e6u53PlcFxOtmD9XLq8L9+Wh109HdFyn4K/zphjGYWch9aG2P5qYWTS3eYcZswR4YpxyTQxRoooIobGp4xNuxbu56XdvRjp1BimSaxJZBIbg7KCRFiIHU3w37xtZ29jIVFRmGLKJlpHJIYwOdzbQhWCVJGxwvIQPY/KEHqVfr491XNd3b/CFbb8qzjq7f39Bmmw/BzwDnMwzqyFtqpAu4hCTVOuSHu8xzklOjqtJtOswNiQqXw4A1WdkzrvfYnhP0TMl37+gFztUDruukW5PHjcSrz9nvKYZvJAzP22wmKaKoPxg0Q6BmFUGIvT2orLMB9lxVCpYu2F99fl+avS6NcogIxjjW0dlZjCBTHk1Brd9Vrs69Ls5iukPg3zVCQ2siHWx5xhya2j6MSZ+i7wTMrCjc/ue7uTKHiDUPr1mwBPmQQFcUg15RxsQg4vvx9ffDgHhfXEh+bQfudfpdg1AulTaqvXdbyXjaunysCVKmCNDJB3H/jtXpXGfP4PvJbuwjEyAAA=&quot;"/>
    <we:property name="initialStateBookmark" value="&quot;H4sIAAAAAAAAA+1bS3PbNhD+Kx1eetF08CBAMjfbSZpOm8SN0/TQyWjwWEpsKVIlITeqR/+9C1KKY1kSJdmWNE1ysfBa7PNbLMDcBDarx7mavlEjCJ4F52X510hVf31Hg15QzPvevv359dm7n/tvzl6/wO5y7LKyqINnN4FT1QDch6yeqNxTwM4/PvYCleeXauBbqcpr6AVjqOqyUHn2L7STcchVE5j1Avg0zstKeZJXTjnwZK9xOrZxb/oDxx2Vcdk1XIFxbe87GJeVm7dBEsFFbETCWBqnJJE2wjV1O9qw2T3fb9owdlEWTmUFMuD7QkJipULDtQAhieJEad+fZrmbT9Fz1d0EL5vOyGgptGSJ1SA050nImB+dK3PDpF7gpmM/5305foOtdhO/9sNCH6wXvKzKEWr5JphbrJ7ovydQTXHBi0/jCup25k1wtRjA378ufmyipDyJwmVu6hsKsPm+YYjM0KZXkKP+mvkXZT4ZNXss7VhOKgPvIL1tNGRnaObLqkQnaEibYQZp35Qj9LuscAGOzjlIM8ht4Hd7W1mozqfNds+zamF5tizka1D1pIK9ebkoJ4XrXzQcXdxyNPM8oBmCZ3zmV7R6YLPelsr6fQieqUZXhc3cnKmflpRWP4k6G96VzmE9kc9OM/P/PrZh+MXWW7F0R/xOpnrBsPznogIMceu1hB166qk3Oph7/pm9VoXBCcsMbWfnTRyts/QyX14ZdVYM8jlS3UJDa9/AlsXEXQxV5TwW6j/RNz0Q4LLyUZ12H2G86VuwxMl/foGAFyjeoKym2zvcbtb92IQJ5dLK0BLGE8KFIVwa5Wlt1KeDT06Xn+4q01MTNNWGqDTWBtFaa6qVuQe+yx40FzQzuNOje/Vg3B9XXr8G+g2e7+E+dY6rqzvSBiPANOp/WOVUI8243TSDdry0zTA0wt4Ev2SogJb2B5VPPNnvz1Wdme8XAT1b4wfN9B1gZ0dttG6AZmchlVFMoxj9IAKi4043qIdqDPedQIc04TQmccTAGnQHJWhHBoaUWUHjRIQh/sHkzUl4LwOvnPS1ZGBVVdm1yvuNXz0k/Z4NBhUM1CK/vdg93LZlEsdeToo5H+KLBC1OPkEvCXIC2fmeah+Smh/uAzuxescLdkZfk09qH/32XFUPyuHHlPpAWX7Zb5tAs5waAYSEPGEJ4jGxTHbiMWWhjoQMYyKpNUASsQKPV0z6WvAYa3Az9KV030LtsqJ1q1MF5jXcrkXo0y+h1kl0AlC9XtnHLaeeL/h6fstWU5XscybWDwTjpxXnQHC71gmb8FFEGaspEUSEEVXEJu2t1Ua9qobX84lzSOne0VppI0QKjEeI6BbP2IkWnSSzkRqsOKZDnEjLI0FYEkuimGaEd9Zq/3NU/3bP9e2ei3pVHhCN++/L/qtyBP3VWLwVO2dV5oYjwLret36B1D09k++ywbDZ5srgfPviuoWeJ4P5FSw0O/v3C994iyuUK6smMJbzWe8wt00ItP1BVU7G+6TUz4VOy8Yu6ZUug8+jSnKo4uWLLdsMmugk0oyG0vqixUSYRR9wOUmMlToJsRRigkvJWBiqzoR38JC7XNzPif4l4JLCoV7QF4oBHDLsutjYNvQOhKZd7O4aiqqyxzvZbhamvSpmkEjKYxFpEkttlCTQfWG7NjQMF0IagcdJQ4VmTOiY7R8aj6ABPEmj2PVvBeo8fIXL6t8x3M4n1apC6tTNuVGY1pzAEhURoHFCIiRhImhfrfczJ9OaJVQmMdeQGKlpbO8f7e/e+CQRJWB4GksJRkjFhG0YuHPjs3JS7xD+8DkMzqdnA/hxZYqlT1tRjyc6z8x3tzWfK/vDcrSB189Hl/flq3K/p6cDeu5jyNc6cyyjkPPQ2hDLXy2MTNrXnP2cOSJcMS6ZJsZIEUXE0PiY2LTtwf20rLuTIK0ZwzSJNYlMYmNQVpAID2IHU/y3aNs62lhIVBSmmLKJ1hGJIUz2j7ZQhSBVZKywPMTIozKETqOfbk31VE/3z3GFLf8pDvp6f7dA6i2+A7zlORhm1kJzqkC/iEJNU65Ic73HOSU6Oq4l06xAbMhU3p+Cqk7JnHe+xPAfIuaLOL9HrnaoHXfVcLm4eNxIvPme8pBuck/N3b7CYpoqg/hBIh2DMCqMxXF9xWWYj7Kir1Sx8sH764r8ZW10WxRAxrHGso5KTOGCGHJsi277LPZ1WXb9E1KXhXkqEhvZEM/HnOGRW0fRkTP1LfCMysINT+57u6MYeI1Suu2bAE+ZBAVxSDXlHGxC9j9+P/zw4RwU1hPvm33rnf+VYVcopMuojV1XyV5OXD1WBi5VASt0gLJ74LcdevD/PaP1HdR6Nn9l22J+e90++w93hOw0WTIAAA==&quot;"/>
    <we:property name="isFiltersActionButtonVisible" value="true"/>
    <we:property name="isVisualContainerHeaderHidden" value="false"/>
    <we:property name="reportEmbeddedTime" value="&quot;2024-06-04T00:24:47.483Z&quot;"/>
    <we:property name="creatorTenantId" value="&quot;5bd29425-66cf-41af-9e85-d00363dee683&quot;"/>
    <we:property name="creatorUserId" value="&quot;10032002B7893BC0&quot;"/>
    <we:property name="creatorSessionId" value="&quot;33e6c334-e410-4e90-9c13-84b0a274deb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BE6D1190-6E13-4ED4-9F8D-D1FC0597DDD3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52TTWsbMRCG/0rR2RR9rrQ5ttdSQlNyCTmMpFlXjbxaduXg1Pi/d7Q2hNIWgy+7mlej550ZmCOLaZkyvH2FHbI79qmUlx3MLx8E27DxT02H4PQQgwaJwvuovAPKKlNNZVzY3ZFVmLdYH9Oyh9yAJD49bxjkfA/bFg2QF9ywCeeljJDTLzwn01Wd93jaMDxMuczQkA8VKjbsK6VTTKWIj4ocIdT0ig8Y6ln9hlOZ6yWOIB0qwb3ySiuwvJOW3izn27XM6/nNdC3scxkrpJEKaBpEzt0QB2OFlwI4j65v+pLGbb608v72+9vUxlfxUH05tEn5n+TZSKcTtTpojjIII9FJZ0SIXvirtLSjSf7NEmiDdEoarz1o7mRn4+2VKW10B84HK5VTSCchr9KWHzD9ozIuggACcYEI3NrI9fUu/8MaIoq+M7oXvBcSDe/DzSzvpJVO9EIbq1QHOnT8VpYJ0UmDXEtpafDSGq5vY624d4XtkDaqHcq+LhMEvIeR4qcjm+ZCa1QTrnm0NjBGjJfz3P5fUsX5bPwIed881/1jq81z+/wGLcg7x/8DAAA=&quot;"/>
    <we:property name="creatorSessionId" value="&quot;dd23ead9-fdd4-4c67-a411-e5ab8af2d432&quot;"/>
    <we:property name="creatorTenantId" value="&quot;283ffb50-a30b-488c-90f4-cdae4f7ae6d1&quot;"/>
    <we:property name="creatorUserId" value="&quot;100320022002D083&quot;"/>
    <we:property name="datasetId" value="&quot;78e01efd-c0d3-4334-9fc8-7a2e313f1e28&quot;"/>
    <we:property name="embedUrl" value="&quot;/reportEmbed?reportId=2f39f5dc-b270-48fd-90fd-e32fa9530203&amp;config=eyJjbHVzdGVyVXJsIjoiaHR0cHM6Ly9XQUJJLU5PUlRILUVVUk9QRS1KLVBSSU1BUlktcmVkaXJlY3QuYW5hbHlzaXMud2luZG93cy5uZXQiLCJlbWJlZEZlYXR1cmVzIjp7InVzYWdlTWV0cmljc1ZOZXh0Ijp0cnVlLCJkaXNhYmxlQW5ndWxhckpTQm9vdHN0cmFwUmVwb3J0RW1iZWQiOnRydWV9fQ%3D%3D&amp;disableSensitivityBanner=true&amp;lrtl=true&quot;"/>
    <we:property name="initialStateBookmark" value="&quot;H4sIAAAAAAAAA51TTW/bMAz9K4POwaBPS+6tG3bq+oF26KUoCkqiM62KZdhKkS7If5/kBOhhGwzkYpNP5HuPBLgnPkxDhPcb2CC5IF9Set3A+PqJkRXpT9jt7dX15f3Vy83l9bcCpyGH1E/kYk8yjGvMj2HaQqwMBXx6XhGI8Q7WNesgTrgiA45T6iGG33gsLk953OJhRXA3xDRCpXzIkLHSvpXykhdt9lkURXA5vOEDunxE73FIYz7lHrhBwagVVkgBmjZcl57p+DrbXK6vorOxr6nPEPpioGLgKTWd75RmljOg1Ju24lPo1/E0ykfvj/eh7ivjLtu0q5uyv4pmZTocyqidpMgdUxwNN4o5b5ldZAubssm/uRhqx43gykoLkhreaH++MyGVbMBYp7kwAkvE+CLb9BOGfzijzDEoRJQhAtXaU7k85X+4Oo+sbZRsGW0ZR0VbdzaXNVxzw1omlRaiAekaei6Xct5whVRyrsviuVZUnsc1030gZIPlomqQtnkawOEd9CV/2pNhTOWMcsC5rpwN9B79KR7r/3vIOB6FHyFuq+Z8f2QWKV6CjbjQUK+SzLae6+cPdAEIriAEAAA=&quot;"/>
    <we:property name="isFiltersActionButtonVisible" value="true"/>
    <we:property name="isVisualContainerHeaderHidden" value="false"/>
    <we:property name="pageDisplayName" value="&quot;Summary&quot;"/>
    <we:property name="pageName" value="&quot;ReportSectionda28e310b3b343a70627&quot;"/>
    <we:property name="pptInsertionSessionID" value="&quot;E80A8102-2D23-4D32-9236-2AF6E191FD70&quot;"/>
    <we:property name="reportEmbeddedTime" value="&quot;2024-03-09T02:36:02.748Z&quot;"/>
    <we:property name="reportName" value="&quot;NHS NECSU&quot;"/>
    <we:property name="reportState" value="&quot;CONNECTED&quot;"/>
    <we:property name="reportUrl" value="&quot;/groups/me/reports/2f39f5dc-b270-48fd-90fd-e32fa9530203/ReportSectionda28e310b3b343a70627?bookmarkGuid=791f0f30-e899-40dd-b77d-6554e749dfdf&amp;bookmarkUsage=1&amp;ctid=283ffb50-a30b-488c-90f4-cdae4f7ae6d1&amp;fromEntryPoint=export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F9D86981-1EB7-47EA-8BEA-3876F4C9CA89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B996B06-8133-4719-95CB-54381B0371CD&quot;"/>
    <we:property name="reportUrl" value="&quot;/groups/me/reports/63f8b361-5823-4ed2-86cd-023a9d331921/ReportSectionda28e310b3b343a70627?bookmarkGuid=5a25288c-2a8e-4617-8c4b-f70a7a6e53de&amp;bookmarkUsage=1&amp;ctid=5bd29425-66cf-41af-9e85-d00363dee683&amp;fromEntryPoint=export&quot;"/>
    <we:property name="reportName" value="&quot;NHS NECSU&quot;"/>
    <we:property name="reportState" value="&quot;CONNECTED&quot;"/>
    <we:property name="embedUrl" value="&quot;/reportEmbed?reportId=63f8b361-5823-4ed2-86cd-023a9d331921&amp;config=eyJjbHVzdGVyVXJsIjoiaHR0cHM6Ly9XQUJJLVVLLVNPVVRILUItUFJJTUFSWS1yZWRpcmVjdC5hbmFseXNpcy53aW5kb3dzLm5ldCIsImVtYmVkRmVhdHVyZXMiOnsidXNhZ2VNZXRyaWNzVk5leHQiOnRydWV9fQ%3D%3D&amp;disableSensitivityBanner=true&quot;"/>
    <we:property name="pageName" value="&quot;ReportSectionda28e310b3b343a70627&quot;"/>
    <we:property name="pageDisplayName" value="&quot;Summary&quot;"/>
    <we:property name="datasetId" value="&quot;bdc5bdd0-9d5f-40dd-8e48-e5bc76ac928e&quot;"/>
    <we:property name="backgroundColor" value="&quot;#FFFFFF&quot;"/>
    <we:property name="bookmark" value="&quot;H4sIAAAAAAAAA52TTW/bMAyG/8qgczBI1Kd77K7DUKxDL0UPlERnWh3LsJUiXZD/PskJ0MM2BMjF5peelyTAI4tpmQZ8/4Y7YnfsPufXHc6vnwTbsPEc86C5MbaXCDpCh8GYULN5KimPC7s7soLzlspTWvY4NFANPr9sGA7DA26b1+Ow0IZNNC95xCH9pnNxTZV5T6cNo8M05Bkb8rFgoYZ9q+XVry2Iz7IqYijpjR4plHP0O015Lhc/IjiSgnvppZJouQFb3yzn7Nrm9fomujb2JY8F01gbaDGMnLs+9toKDwI5j65r8SWN2+EyysfbH+9TW1uhQ/H50Dblf1XNRjqd6qi94gRBaCAHTosQvfBXaWlXN/k3S5AN4CRorzwq7sDYeHtnUmll0PlgQTpJ1RJwlbb8xOkfnXERBFYQF0TIrY1cXZ/yP6w+kuiMVp3gnQDSvAs3s7wDC050QmkrpUEVDL+VpUN0oIkrAFsXD1ZzdRtrxX1E2I7qRTUj78syYaAHHKv/fGTTnOsZlURrXT0bHCPFiz23/9dUaD4LP+Gwb5rr/bFV5qV9/gAPJp3X9wMAAA==&quot;"/>
    <we:property name="initialStateBookmark" value="&quot;H4sIAAAAAAAAA52TS2/bMAzHv8qgczDoacm9dcNOXR9oh16KYqAkJtPqWIatFOmCfPdRToAetiFDLhb5F/Xjw+COxTQNHbzdwBrZBfuU88saxpcPgi1Yf9Rub6+uL++vvt9cXn8hOQ8l5X5iFztWYFxheUzTBrpKIPHpecGg6+5gVb0ldBMu2IDjlHvo0i88BNNVGTe4XzDcDl0eoSIfChSs2FcKJ59yi4+KMkIo6RUfMJSDeo9DHsvRjyAdKsG98korsLyRlt5Mh9u5zNPxNelc2OfcF0g9FVA1iJy7ZVwaK7wUwHl0bdWn1K+6Yyvvb7+9DXVeBbfF522dlP9JOStpv6dWl5qjDMJIdNIZEaIX/iQtrWmSf7IE2iCdksZrD5o72dh4fmVKG92A88FK5RSSJeRJ2vQDhr9UxkUQQCAuEIFbG7k+3eU/WMuIom2MbgVvhUTD23A2yztppROt0MYq1YAODT+XZUJ00iDXUloavLSG6/NYM+5dYWukjapG3pRpgIB30JP/tGPDmGmNSsI5jtYG+ojxaI/1/JoKjofEj9Bt5j9OS8bmHFRK8h3+Z/x+/1w/vwHcGNq1HwQAAA==&quot;"/>
    <we:property name="isFiltersActionButtonVisible" value="true"/>
    <we:property name="isVisualContainerHeaderHidden" value="false"/>
    <we:property name="reportEmbeddedTime" value="&quot;2024-06-04T00:26:26.059Z&quot;"/>
    <we:property name="creatorTenantId" value="&quot;5bd29425-66cf-41af-9e85-d00363dee683&quot;"/>
    <we:property name="creatorUserId" value="&quot;10032002B7893BC0&quot;"/>
    <we:property name="creatorSessionId" value="&quot;229fe6a1-6f03-476d-b37b-1cf5b7b4e9f0&quot;"/>
    <we:property name="artifactViewState" value="&quot;live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D56A1719-05A6-422A-81B8-87A4373E01F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563FA86F-08A9-468E-8003-14C313519678&quot;"/>
    <we:property name="reportUrl" value="&quot;/groups/93b96c56-7160-4c25-b955-19f8c698bb55/reports/2f39f5dc-b270-48fd-90fd-e32fa9530203/ReportSection?bookmarkGuid=c83d59d2-a0f1-4eb8-ae02-062f103a6ec0&amp;bookmarkUsage=1&amp;ctid=283ffb50-a30b-488c-90f4-cdae4f7ae6d1&amp;fromEntryPoint=export&quot;"/>
    <we:property name="reportName" value="&quot;NHS NECSU&quot;"/>
    <we:property name="reportState" value="&quot;CONNECTED&quot;"/>
    <we:property name="embedUrl" value="&quot;/reportEmbed?reportId=2f39f5dc-b270-48fd-90fd-e32fa9530203&amp;config=eyJjbHVzdGVyVXJsIjoiaHR0cHM6Ly9XQUJJLU5PUlRILUVVUk9QRS1K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&quot;"/>
    <we:property name="pageDisplayName" value="&quot;Descriptive&quot;"/>
    <we:property name="datasetId" value="&quot;78e01efd-c0d3-4334-9fc8-7a2e313f1e28&quot;"/>
    <we:property name="backgroundColor" value="&quot;#FFFFFF&quot;"/>
    <we:property name="bookmark" value="&quot;H4sIAAAAAAAAA+VabW/bOBL+Kwd96R1gLMR3sd+adPdu77ZF0RT75RAEQ3JoaytLhiR3my38328o2c06seu9JI3T5oNhi6SG8/Jw+AzpT1kou0UFl69hjtnz7KRp3s+hff83lk2yervNKhvz4MGD9swgRC0ljWoWfdnUXfb8U9ZDO8X+17JbQpUEUuN/zycZVNUbmKanCFWHk2yBbdfUUJV/4DiYuvp2iatJhh8XVdNCEnnWQ49J7AcaTs+kCvtB0Izg+/IDnqHvx9a3uGjafvM8ybrx16DSdl8SNkx42tQ9lDUJTm1MSYjRYIQCc5BCIVepvSvrabVW8erdd5eL5JYeP/au+Zg84H4j+UnSakUmxBi5YIoxyZy2kJucm/R2LKt+PaG7/PHjoiXvkM9GaS/CB6g9hmxwQYtdt9b3FUK3bAc//LjVcdYsW49vMQ5ddV/2lyQHALOkxJu2IS8PTb5Z1v275l/NfOyaNb+ftki+DdnzfHVOLV+000Mbto2khzZge3I5GPCybDfe5ZNrOt638qQtdRfOgg3oZeE0l2iYDPz24RLMalmoQgGTkRXeSGTHDNeLKf6zbZaLl2XXl7XvT5MHvr3A7TNjDKHjIi947nSuBcNAK0W6O4QwgrVS6CLkWnqfW1Pkxwzhu6aH6uINZTGsSctvLnY39B+DxjgaLbDQuWfOKHJ6EQ8GrZsBfd9MkrkoeEClDXAPhZYcxO0BYJXGaCWzgscEKoYobw+AF9Npi1PY7BjbTjxtquV8R/tfdu50cbFo0xbm8WLYYVP/T8t6E84HRsuxjR2hBSkBCKMgFEEox1BrvT+Aa2Ly09BJQMqdjN552hE8Og4+kZd1kN81i9c3Anxns4jNXExTdtuxtifHBti2clfOVrdAVkUciXiYf49h1Ou0mbvmdAZt/xcBx64D7l7tW51v6CAN+O1PvO+UTJw27ajOvU55PmQcH0QUVlirPFFiCMK6wyRvrVTpydP3jslY1oS2khL3nMjt7Gq5PTZ49j3WIc184T9Tm+8PpXvC8UCA3TP7kGtn5XRW0acf9lusNj6geQP08AoWqYOE/rBLChsGdp6m+jmMnpovoC27jd82T/8p6xS9SfYLxv7rIvztxppfSlp8I0B+hWqZsPHs38vqWXL8asDRHHtIVpIV2UBJXzf162VV/T3Zex2a/8jOU7zGNX2l9KvPMj79aeV0XzdylHLAzzAMdv3c43ycrwyYhJXYfcNxmWQfUusaeUTdM+r8nGq5iwaEcMZJAMOtCHCY3X/VVNuXc7wo6wuAOjzKHHtTwbslWF8tO/I1hhNo/5+0+sBs84DZD5R7r2sxotgyVnAuQXGhY9Qggg/HRfFObv7IgHygfviOsXzY8geC8w5FRkQbqQAj5hINSEeFmzKHjwP2lvDM+GAKUAKEL6gcpET/hQrwuKj0sxIjUYT5ooLyBoP9vir4g7auC3jBItcIXniJ3Bst4x3OZJ0OElFBbkBrjoG2/cPSyjmVaTdlBbQBbLAMUGhu81xaPCgLBvtOln0/3ChcEykZY4IVjmlmSJpFGe5weOUUel+EyC16p5TEII68M1wRukuE9jbnl11F6aLdspWodzsdPL/m35+yxTjlQF6pvwm4odT7SOMJdKW/oo3b1cu2uK4n7/Rng5Znw7gDwofLqU2lsNqTW4fB9071125e893CKDCO5YUjys9RFvYOt1FeFAItOOMt5eoYAwp3XHR96fDsaMB6SW+E5vf62UMC4OaxklXKQ+5ZNKiNcCIvxB0yiwaT59Fra5wtfK6l0cWj55xPCwJ72ZXNpec8cNocADHSKtb29kggbgYMvKbSIxZSmuCKIyPhUA39tGCwu2Z0HDlX0gerpPY5F44dpi57MaCYFVqpQotgLQcpxLHPUULZ+Vn6z8hFwHRLPHLYp46FfV4ZMZFbY7SxQUihdC6ioprp9piQjkq4kBeMeS4Cs1h4+1i45xevMZ4WJPYf56+GP7B4pbSn3d1ZRZWOYHB7RDBrBE+ZhjsoIpFF4fEgIvbW4V/ntugpQ2GHQ86H6Ve77WuWfbcAj2+gxh12kn1pywkHbN2ujVar/wHsivwLOCgAAA==&quot;"/>
    <we:property name="initialStateBookmark" value="&quot;H4sIAAAAAAAAA+VaTW/bOBD9KwtdejEW4jfZW+K2u0C3bdAEvSwCY0gOHbWyZEhym2zh/76U5DSb2I66ThqnzckWKQ1n3jwN39D+mvisnudw8RZmmDxPDsvy0wyqT7+RZJQUq7F3716/OXj/evL24M3LOFzOm6ws6uT516SBaorNh6xeQN5aiIN/n44SyPMjmLZXAfIaR8kcq7osIM/+wf7mONVUC1yOEjyf52UFrcnjBhpszX6Ot8fruDb5ncUVwTXZZzxG1/Sj73FeVs3l9Sip+2+dS9fnWmPdguOyaCArouF2jAgOISgMoDEFzgRS0Y7XWTHNVy5ePXtyMW9xaPC8seV5i4D9GO23lpbLGEIIgTIiCOHESgOpSqlqnw5Z3qwWtBcvz+dVRCdi1ls78J+hcOiTDoIK63rl7xuEelF1OLy8NnFcLiqH7zF0U0WTNRfRDgAmrRNHVRlR7oZcuSiak/LPctZPnZVfxhVGbH3yPF2expFb43RQ+etBxovKY3V40QXwIqsu0aWjGz7et/PR2zitrQHj0XFtJeWoCPd093QxYiTXQgsgPBDtFEeyz3QdTPGPqlzMX2R1kxWuGbcI/HyJ2xZGn0JLWappamUqGUEf3xRu75DCAMZwJrVPJXcuNUqn+0zhSdlAPjmKVQyL6OVPl7s1//ukEYpKMtQydcQqEUHXYTBp9RnEz/UimTJNPQqpgDrQklNguxPACInBcGIYDS2pCCLfnQAH02mFU7jcMa6DOC7zxWzD+HeDO51P5lW7hTmcdFtqO/9qUVym84HZsu9ge2pBWwCYEuC1Z8ISlFJuT+BKibzqJiORUsuDsy7uCA4tBdeqlVWST8r527UE3zmsqGYm07a6bXi3R/sm2HXnrsAWOzArjxop6jD3CX3v17ic2XJ8BlXznYQjNwl3r/EtTy/lYLzh43903ziGOC2r3p17XfK0qzjOs8AMM0Y47wA8M3ZY5K2cylxE+t45GbIisi2LhXsWxe3Z1ev22OjZNFj4duWJ+yZtfj2WbknHAxF2y+o9d6kNChizynIARQ3zMCyXfih3m2yGk6yYABT+UZJ23cG7Mdblizpijf4Qqv/D0wfevgfCfiAy3/SiZ7EhRFPKQVAmQ5DAvPP7ZfFGsfPIiDwgyH5hLg9H/kB03uBIz2jFBWDAlKMCbqMSFmq4v9raExHlvNIgGDCno76Ohf4WSb1fVrqzDEOUA7N5DtmaJPi1WqLBWFcdESOBSgTHHEfqlOThDodcVnqOKCBVICVFH7f9YWvZLOredVsejQfjDQFkkpo05QYHbUEX3+Giaboj2hsmOSGEEW2JJCpaM8j9HU4DrEDntA/UoLNCcPRszzvDlRy7QKh2ORCq81guqmuxJjOsph3yHhroYpn3S2bYz5e+m8Yu1K/JX1kMv7f9AfJFa/bZIdSZe9YK06781ZhfvhZr5uomotMcd14ed/cNGO9O+1emO0pvqq3dzfV9q94VzCu9q5UAZUmqrQNHkWtzh+N9xzRDA1Y5E2t1CB6Z3S+7bjuN2BuxXsQnfPmlePaQBFjv040QDlJHgkKpmGWpZneoLBJUmgYnjbJGu1RyJfWj15xPiwJb1ZVJuaPU07g5AGKIb7E0uzMhajMg4GRsPYLmXHmr98yEoR76adFgc89oKVIquPNGcOlSyiwZli5bOSCIYVIILZk3hgJnbN/nKD6r3Vn7I/zEY/uzW69hnzoXtqHScyI1SkllPONMyJQFEXum3TnBbWzhfKoJcZR5YlA781i0563nwk+LEreejzJinBDSxd3dGhE7HUZgd0YQoxhtKw21oEMUi8zhICO29uE/5vj9KVNhAyCn3fLLzfGVi6aeg8MjKHBDnDG+dsvxA7F+641GLbSZzYfAaf8f9Q2W5fJf3LoEWqolAAA=&quot;"/>
    <we:property name="isFiltersActionButtonVisible" value="true"/>
    <we:property name="isVisualContainerHeaderHidden" value="false"/>
    <we:property name="reportEmbeddedTime" value="&quot;2024-03-11T22:13:07.297Z&quot;"/>
    <we:property name="creatorTenantId" value="&quot;283ffb50-a30b-488c-90f4-cdae4f7ae6d1&quot;"/>
    <we:property name="creatorUserId" value="&quot;100320022002D083&quot;"/>
    <we:property name="creatorSessionId" value="&quot;72124263-85a0-4af9-a43b-eca494d74e17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</Words>
  <Application>Microsoft Office PowerPoint</Application>
  <PresentationFormat>Widescreen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Oswald</vt:lpstr>
      <vt:lpstr>Office Theme</vt:lpstr>
      <vt:lpstr>A&amp;E Dataset Exploration: Unveiling Critical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A&amp;E Dataset Exploration: Unveiling Critical Patterns</dc:title>
  <dc:creator>Adebo Dolapo</dc:creator>
  <cp:lastModifiedBy>Adebo Dolapo</cp:lastModifiedBy>
  <cp:revision>2</cp:revision>
  <dcterms:created xsi:type="dcterms:W3CDTF">2024-02-06T02:40:59Z</dcterms:created>
  <dcterms:modified xsi:type="dcterms:W3CDTF">2024-06-04T00:29:57Z</dcterms:modified>
</cp:coreProperties>
</file>