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6" r:id="rId5"/>
    <p:sldId id="263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85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2898C6-496C-4C8F-BAA0-F3E4D74886C1}" v="11" dt="2024-03-09T02:36:36.1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ebo Dolapo" userId="12682232566d0c09" providerId="LiveId" clId="{7270B3E0-C5BE-48EC-AA5B-C34EE604F979}"/>
    <pc:docChg chg="custSel modSld">
      <pc:chgData name="Adebo Dolapo" userId="12682232566d0c09" providerId="LiveId" clId="{7270B3E0-C5BE-48EC-AA5B-C34EE604F979}" dt="2024-02-07T18:37:35.198" v="14"/>
      <pc:docMkLst>
        <pc:docMk/>
      </pc:docMkLst>
      <pc:sldChg chg="modSp mod">
        <pc:chgData name="Adebo Dolapo" userId="12682232566d0c09" providerId="LiveId" clId="{7270B3E0-C5BE-48EC-AA5B-C34EE604F979}" dt="2024-02-07T05:37:26.346" v="3" actId="14100"/>
        <pc:sldMkLst>
          <pc:docMk/>
          <pc:sldMk cId="669786244" sldId="256"/>
        </pc:sldMkLst>
        <pc:spChg chg="mod">
          <ac:chgData name="Adebo Dolapo" userId="12682232566d0c09" providerId="LiveId" clId="{7270B3E0-C5BE-48EC-AA5B-C34EE604F979}" dt="2024-02-07T05:37:26.346" v="3" actId="14100"/>
          <ac:spMkLst>
            <pc:docMk/>
            <pc:sldMk cId="669786244" sldId="256"/>
            <ac:spMk id="11" creationId="{829F9DFF-A251-BCC5-4902-E944BF181CC2}"/>
          </ac:spMkLst>
        </pc:spChg>
      </pc:sldChg>
      <pc:sldChg chg="addSp delSp modSp mod">
        <pc:chgData name="Adebo Dolapo" userId="12682232566d0c09" providerId="LiveId" clId="{7270B3E0-C5BE-48EC-AA5B-C34EE604F979}" dt="2024-02-07T18:36:30.381" v="8"/>
        <pc:sldMkLst>
          <pc:docMk/>
          <pc:sldMk cId="4092566943" sldId="261"/>
        </pc:sldMkLst>
        <pc:graphicFrameChg chg="add del">
          <ac:chgData name="Adebo Dolapo" userId="12682232566d0c09" providerId="LiveId" clId="{7270B3E0-C5BE-48EC-AA5B-C34EE604F979}" dt="2024-02-07T18:36:28.772" v="7" actId="478"/>
          <ac:graphicFrameMkLst>
            <pc:docMk/>
            <pc:sldMk cId="4092566943" sldId="261"/>
            <ac:graphicFrameMk id="2" creationId="{136822ED-8E88-D903-1E79-5B632F9CC9B6}"/>
          </ac:graphicFrameMkLst>
        </pc:graphicFrameChg>
        <pc:graphicFrameChg chg="del mod">
          <ac:chgData name="Adebo Dolapo" userId="12682232566d0c09" providerId="LiveId" clId="{7270B3E0-C5BE-48EC-AA5B-C34EE604F979}" dt="2024-02-07T18:33:36.857" v="5" actId="478"/>
          <ac:graphicFrameMkLst>
            <pc:docMk/>
            <pc:sldMk cId="4092566943" sldId="261"/>
            <ac:graphicFrameMk id="4" creationId="{6E972599-AF81-0EC3-64E9-6C128B5DEBF3}"/>
          </ac:graphicFrameMkLst>
        </pc:graphicFrameChg>
        <pc:picChg chg="add mod">
          <ac:chgData name="Adebo Dolapo" userId="12682232566d0c09" providerId="LiveId" clId="{7270B3E0-C5BE-48EC-AA5B-C34EE604F979}" dt="2024-02-07T18:36:30.381" v="8"/>
          <ac:picMkLst>
            <pc:docMk/>
            <pc:sldMk cId="4092566943" sldId="261"/>
            <ac:picMk id="3" creationId="{1B935645-3860-81E2-550D-30A9FCDD00B1}"/>
          </ac:picMkLst>
        </pc:picChg>
      </pc:sldChg>
      <pc:sldChg chg="addSp delSp modSp mod">
        <pc:chgData name="Adebo Dolapo" userId="12682232566d0c09" providerId="LiveId" clId="{7270B3E0-C5BE-48EC-AA5B-C34EE604F979}" dt="2024-02-07T18:37:10.761" v="11"/>
        <pc:sldMkLst>
          <pc:docMk/>
          <pc:sldMk cId="218643481" sldId="262"/>
        </pc:sldMkLst>
        <pc:graphicFrameChg chg="del mod">
          <ac:chgData name="Adebo Dolapo" userId="12682232566d0c09" providerId="LiveId" clId="{7270B3E0-C5BE-48EC-AA5B-C34EE604F979}" dt="2024-02-07T18:37:09.984" v="10" actId="478"/>
          <ac:graphicFrameMkLst>
            <pc:docMk/>
            <pc:sldMk cId="218643481" sldId="262"/>
            <ac:graphicFrameMk id="2" creationId="{6ECBD4E1-A665-D4F4-8D23-0FD20F0D402B}"/>
          </ac:graphicFrameMkLst>
        </pc:graphicFrameChg>
        <pc:picChg chg="add mod">
          <ac:chgData name="Adebo Dolapo" userId="12682232566d0c09" providerId="LiveId" clId="{7270B3E0-C5BE-48EC-AA5B-C34EE604F979}" dt="2024-02-07T18:37:10.761" v="11"/>
          <ac:picMkLst>
            <pc:docMk/>
            <pc:sldMk cId="218643481" sldId="262"/>
            <ac:picMk id="3" creationId="{51E2A794-977D-23A7-13EA-0B4B62A5870F}"/>
          </ac:picMkLst>
        </pc:picChg>
      </pc:sldChg>
      <pc:sldChg chg="addSp delSp modSp mod">
        <pc:chgData name="Adebo Dolapo" userId="12682232566d0c09" providerId="LiveId" clId="{7270B3E0-C5BE-48EC-AA5B-C34EE604F979}" dt="2024-02-07T18:37:35.198" v="14"/>
        <pc:sldMkLst>
          <pc:docMk/>
          <pc:sldMk cId="3425930134" sldId="265"/>
        </pc:sldMkLst>
        <pc:graphicFrameChg chg="del mod">
          <ac:chgData name="Adebo Dolapo" userId="12682232566d0c09" providerId="LiveId" clId="{7270B3E0-C5BE-48EC-AA5B-C34EE604F979}" dt="2024-02-07T18:37:34.552" v="13" actId="478"/>
          <ac:graphicFrameMkLst>
            <pc:docMk/>
            <pc:sldMk cId="3425930134" sldId="265"/>
            <ac:graphicFrameMk id="4" creationId="{EC28B0F8-5402-F229-F832-5E1E7EF0CF82}"/>
          </ac:graphicFrameMkLst>
        </pc:graphicFrameChg>
        <pc:picChg chg="add mod">
          <ac:chgData name="Adebo Dolapo" userId="12682232566d0c09" providerId="LiveId" clId="{7270B3E0-C5BE-48EC-AA5B-C34EE604F979}" dt="2024-02-07T18:37:35.198" v="14"/>
          <ac:picMkLst>
            <pc:docMk/>
            <pc:sldMk cId="3425930134" sldId="265"/>
            <ac:picMk id="2" creationId="{B4CDCF9A-366A-980F-E7BF-0BE883112984}"/>
          </ac:picMkLst>
        </pc:picChg>
      </pc:sldChg>
    </pc:docChg>
  </pc:docChgLst>
  <pc:docChgLst>
    <pc:chgData name="Adebo Dolapo" userId="12682232566d0c09" providerId="LiveId" clId="{482898C6-496C-4C8F-BAA0-F3E4D74886C1}"/>
    <pc:docChg chg="custSel addSld delSld modSld">
      <pc:chgData name="Adebo Dolapo" userId="12682232566d0c09" providerId="LiveId" clId="{482898C6-496C-4C8F-BAA0-F3E4D74886C1}" dt="2024-03-09T02:36:39.416" v="18" actId="47"/>
      <pc:docMkLst>
        <pc:docMk/>
      </pc:docMkLst>
      <pc:sldChg chg="addSp delSp modSp mod">
        <pc:chgData name="Adebo Dolapo" userId="12682232566d0c09" providerId="LiveId" clId="{482898C6-496C-4C8F-BAA0-F3E4D74886C1}" dt="2024-03-09T02:35:07.263" v="11" actId="14100"/>
        <pc:sldMkLst>
          <pc:docMk/>
          <pc:sldMk cId="4092566943" sldId="261"/>
        </pc:sldMkLst>
        <pc:graphicFrameChg chg="add mod">
          <ac:chgData name="Adebo Dolapo" userId="12682232566d0c09" providerId="LiveId" clId="{482898C6-496C-4C8F-BAA0-F3E4D74886C1}" dt="2024-03-09T02:35:07.263" v="11" actId="14100"/>
          <ac:graphicFrameMkLst>
            <pc:docMk/>
            <pc:sldMk cId="4092566943" sldId="261"/>
            <ac:graphicFrameMk id="2" creationId="{824BC633-A3E9-1B88-8B3E-ACF6992319FD}"/>
          </ac:graphicFrameMkLst>
        </pc:graphicFrameChg>
        <pc:picChg chg="del mod">
          <ac:chgData name="Adebo Dolapo" userId="12682232566d0c09" providerId="LiveId" clId="{482898C6-496C-4C8F-BAA0-F3E4D74886C1}" dt="2024-03-09T02:33:46.469" v="1" actId="478"/>
          <ac:picMkLst>
            <pc:docMk/>
            <pc:sldMk cId="4092566943" sldId="261"/>
            <ac:picMk id="3" creationId="{1B935645-3860-81E2-550D-30A9FCDD00B1}"/>
          </ac:picMkLst>
        </pc:picChg>
      </pc:sldChg>
      <pc:sldChg chg="addSp delSp modSp mod">
        <pc:chgData name="Adebo Dolapo" userId="12682232566d0c09" providerId="LiveId" clId="{482898C6-496C-4C8F-BAA0-F3E4D74886C1}" dt="2024-03-09T02:34:57.533" v="9" actId="14100"/>
        <pc:sldMkLst>
          <pc:docMk/>
          <pc:sldMk cId="218643481" sldId="262"/>
        </pc:sldMkLst>
        <pc:graphicFrameChg chg="add mod">
          <ac:chgData name="Adebo Dolapo" userId="12682232566d0c09" providerId="LiveId" clId="{482898C6-496C-4C8F-BAA0-F3E4D74886C1}" dt="2024-03-09T02:34:57.533" v="9" actId="14100"/>
          <ac:graphicFrameMkLst>
            <pc:docMk/>
            <pc:sldMk cId="218643481" sldId="262"/>
            <ac:graphicFrameMk id="2" creationId="{F84D8DF9-D817-7606-CC50-039F3316777F}"/>
          </ac:graphicFrameMkLst>
        </pc:graphicFrameChg>
        <pc:picChg chg="del">
          <ac:chgData name="Adebo Dolapo" userId="12682232566d0c09" providerId="LiveId" clId="{482898C6-496C-4C8F-BAA0-F3E4D74886C1}" dt="2024-03-09T02:34:21.804" v="5" actId="478"/>
          <ac:picMkLst>
            <pc:docMk/>
            <pc:sldMk cId="218643481" sldId="262"/>
            <ac:picMk id="3" creationId="{51E2A794-977D-23A7-13EA-0B4B62A5870F}"/>
          </ac:picMkLst>
        </pc:picChg>
      </pc:sldChg>
      <pc:sldChg chg="del">
        <pc:chgData name="Adebo Dolapo" userId="12682232566d0c09" providerId="LiveId" clId="{482898C6-496C-4C8F-BAA0-F3E4D74886C1}" dt="2024-03-09T02:36:39.416" v="18" actId="47"/>
        <pc:sldMkLst>
          <pc:docMk/>
          <pc:sldMk cId="3425930134" sldId="265"/>
        </pc:sldMkLst>
      </pc:sldChg>
      <pc:sldChg chg="addSp delSp modSp new mod">
        <pc:chgData name="Adebo Dolapo" userId="12682232566d0c09" providerId="LiveId" clId="{482898C6-496C-4C8F-BAA0-F3E4D74886C1}" dt="2024-03-09T02:36:11.144" v="17" actId="14100"/>
        <pc:sldMkLst>
          <pc:docMk/>
          <pc:sldMk cId="3943863941" sldId="266"/>
        </pc:sldMkLst>
        <pc:spChg chg="del">
          <ac:chgData name="Adebo Dolapo" userId="12682232566d0c09" providerId="LiveId" clId="{482898C6-496C-4C8F-BAA0-F3E4D74886C1}" dt="2024-03-09T02:35:54.032" v="13" actId="478"/>
          <ac:spMkLst>
            <pc:docMk/>
            <pc:sldMk cId="3943863941" sldId="266"/>
            <ac:spMk id="2" creationId="{5CBE8A74-31B2-E406-C941-7AD7AEA76ECD}"/>
          </ac:spMkLst>
        </pc:spChg>
        <pc:spChg chg="del">
          <ac:chgData name="Adebo Dolapo" userId="12682232566d0c09" providerId="LiveId" clId="{482898C6-496C-4C8F-BAA0-F3E4D74886C1}" dt="2024-03-09T02:35:55.685" v="14" actId="478"/>
          <ac:spMkLst>
            <pc:docMk/>
            <pc:sldMk cId="3943863941" sldId="266"/>
            <ac:spMk id="3" creationId="{9FBE8BFE-BC73-EF46-8841-364816F60A21}"/>
          </ac:spMkLst>
        </pc:spChg>
        <pc:graphicFrameChg chg="add mod">
          <ac:chgData name="Adebo Dolapo" userId="12682232566d0c09" providerId="LiveId" clId="{482898C6-496C-4C8F-BAA0-F3E4D74886C1}" dt="2024-03-09T02:36:11.144" v="17" actId="14100"/>
          <ac:graphicFrameMkLst>
            <pc:docMk/>
            <pc:sldMk cId="3943863941" sldId="266"/>
            <ac:graphicFrameMk id="4" creationId="{480DC53C-0661-9F1B-B9FF-2594DD8F723B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42482-E545-79A0-CCBB-6C6D4F0C0D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BBFF9C-B512-2E6A-4F53-221B1326BC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07C10-9088-25E0-09DA-1CCA2BEDE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5EBCE-67F7-456A-9FE8-D2A52E53BACE}" type="datetimeFigureOut">
              <a:rPr lang="en-GB" smtClean="0"/>
              <a:t>09/03/2024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630F3B-1D6E-50A2-C851-5618626BE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B03A6-ADC0-3AD1-D036-7FC741D8D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7CD24-FDD0-437E-8AD7-568CDDD0D7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5888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7F37D-7800-2A27-7AE7-872F35E26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7C99CE-62AF-80FA-36D8-D0EA3F81AF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762B2-D3D7-56EC-6C60-75F6579D4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5EBCE-67F7-456A-9FE8-D2A52E53BACE}" type="datetimeFigureOut">
              <a:rPr lang="en-GB" smtClean="0"/>
              <a:t>09/03/2024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457942-FF0E-838D-7E91-4FF78F812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C74237-4F6B-3750-AFDD-3873E8C18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7CD24-FDD0-437E-8AD7-568CDDD0D7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1362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1EC1E2-BDDD-7B39-1734-9B361B4A1F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05EA14-BC35-32DC-4C3E-2441A646DB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2D61F5-4E34-32AD-6B71-092549606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5EBCE-67F7-456A-9FE8-D2A52E53BACE}" type="datetimeFigureOut">
              <a:rPr lang="en-GB" smtClean="0"/>
              <a:t>09/03/2024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05DB9-ADC0-CF81-D1B9-F59CA287D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428EA-0731-FB31-4D66-1D033FAD0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7CD24-FDD0-437E-8AD7-568CDDD0D7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004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1170F-EF08-DDDF-A9E8-948C76153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57DC1-6D4B-4FA1-D6A4-209B8B16F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5B7A85-289F-764B-94D5-878F2BEEF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5EBCE-67F7-456A-9FE8-D2A52E53BACE}" type="datetimeFigureOut">
              <a:rPr lang="en-GB" smtClean="0"/>
              <a:t>09/03/2024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6D8530-D422-5851-9E00-D6CC02F92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CA35A-3040-F955-9C61-164C29E8B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7CD24-FDD0-437E-8AD7-568CDDD0D7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7567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087E0-550E-5A67-DC83-79AC4674F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38B291-5D5B-4827-3C7A-ADEFFF8CCC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9FF2E-66AD-912F-8DE2-C962A223C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5EBCE-67F7-456A-9FE8-D2A52E53BACE}" type="datetimeFigureOut">
              <a:rPr lang="en-GB" smtClean="0"/>
              <a:t>09/03/2024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3DE6D-A6D4-F0B9-1F1A-69760D7C1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4B9FF8-2F26-F54C-7301-B26F21A02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7CD24-FDD0-437E-8AD7-568CDDD0D7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7601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1DE71-F927-860D-B0D0-20A75C1E5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E97AF-BA08-3E80-3F5F-7483A67301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FB6F8F-1E87-D05C-A6C1-8D35229F3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C899EC-1A0D-595B-74C6-6B38C9D2B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5EBCE-67F7-456A-9FE8-D2A52E53BACE}" type="datetimeFigureOut">
              <a:rPr lang="en-GB" smtClean="0"/>
              <a:t>09/03/2024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66BC1F-079C-85F1-67C6-6352E76B6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2DA2F9-0B70-9C4D-5FD3-9DCD6D070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7CD24-FDD0-437E-8AD7-568CDDD0D7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1943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00CEA-CC63-8F33-B7EA-BFF2D717B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F62D45-A1A6-33E2-F84F-3AFE17679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558556-56C4-75C8-5EA5-4DD5DC251B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AB9E5C-1C0F-051C-9CCC-B4727486A4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190ECD-DD07-17A3-9738-40FC4473A0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303EDB-88E9-4E04-0966-194F31BC6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5EBCE-67F7-456A-9FE8-D2A52E53BACE}" type="datetimeFigureOut">
              <a:rPr lang="en-GB" smtClean="0"/>
              <a:t>09/03/2024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B3F35B-A3E8-1A15-819F-8D413B201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0A1E35-E928-0EB3-99ED-94C9F40B3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7CD24-FDD0-437E-8AD7-568CDDD0D7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3451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CAC4F-3E28-AC8F-A4C8-E6EB0DCCC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14F60A-DEFC-EEF2-F83E-1DC046F7B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5EBCE-67F7-456A-9FE8-D2A52E53BACE}" type="datetimeFigureOut">
              <a:rPr lang="en-GB" smtClean="0"/>
              <a:t>09/03/2024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00048A-E341-07BE-3427-05AFE6882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62D3DC-FC5F-BDD5-1346-F09EB4273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7CD24-FDD0-437E-8AD7-568CDDD0D7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4204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BE771C-B031-802C-0B09-D1DA8F109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5EBCE-67F7-456A-9FE8-D2A52E53BACE}" type="datetimeFigureOut">
              <a:rPr lang="en-GB" smtClean="0"/>
              <a:t>09/03/2024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06C0DB-ED68-0B16-90D6-A89149CF0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23B924-ECD3-8707-2C61-CD03397F2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7CD24-FDD0-437E-8AD7-568CDDD0D7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7579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39F05-E3D8-FF8E-F6D1-6C6AA5A46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7C4F1-D02E-D327-D740-0892FA460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2C72B7-7170-A89A-106D-20837F6D0F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578914-D25C-7DAC-15D8-B1E7F9C31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5EBCE-67F7-456A-9FE8-D2A52E53BACE}" type="datetimeFigureOut">
              <a:rPr lang="en-GB" smtClean="0"/>
              <a:t>09/03/2024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F7C0A-9D69-693B-42ED-3BA89BFD8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F91864-AC1D-7FEC-A356-EEC25E98D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7CD24-FDD0-437E-8AD7-568CDDD0D7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9820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6F69B-CF34-5EA6-55F2-53D9A8DB4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3C4DDC-C29E-27A2-EDB5-ACFF49C1AA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80C533-F0AD-FB75-B668-05D9BDF19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D35BC1-DE48-7B30-17DE-824E4697E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5EBCE-67F7-456A-9FE8-D2A52E53BACE}" type="datetimeFigureOut">
              <a:rPr lang="en-GB" smtClean="0"/>
              <a:t>09/03/2024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D679F1-ED39-1C04-49EF-C7BEE7F09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78FFE6-582A-74BA-B0E9-6BD5CD76F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7CD24-FDD0-437E-8AD7-568CDDD0D7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0672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76C5B7-2B6C-9FCE-21D7-B3A293BF1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C88F78-4466-BF4B-052F-6E59C14ADC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F52F1-66BE-871B-8C5B-65DAA3BF48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5EBCE-67F7-456A-9FE8-D2A52E53BACE}" type="datetimeFigureOut">
              <a:rPr lang="en-GB" smtClean="0"/>
              <a:t>09/03/2024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7E8DB2-B890-11BA-CB66-F08C2DEED0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E68217-0C03-01DD-6B5E-9889963589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07CD24-FDD0-437E-8AD7-568CDDD0D7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8088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1/relationships/webextension" Target="../webextensions/webextension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295E1B-0F50-C6EC-2901-94805E6DD8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1029" y="1397671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GB" sz="4400" b="1" dirty="0">
                <a:solidFill>
                  <a:srgbClr val="0185C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A&amp;E Dataset Exploration: Unveiling Critical Patterns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0" name="Picture 9" descr="A yellow and green ambulance parked in front of a building&#10;&#10;Description automatically generated">
            <a:extLst>
              <a:ext uri="{FF2B5EF4-FFF2-40B4-BE49-F238E27FC236}">
                <a16:creationId xmlns:a16="http://schemas.microsoft.com/office/drawing/2014/main" id="{3FB87ECA-E651-24FB-C039-C610D0A7CE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965" y="1483672"/>
            <a:ext cx="6846363" cy="438167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29F9DFF-A251-BCC5-4902-E944BF181CC2}"/>
              </a:ext>
            </a:extLst>
          </p:cNvPr>
          <p:cNvSpPr/>
          <p:nvPr/>
        </p:nvSpPr>
        <p:spPr>
          <a:xfrm>
            <a:off x="477980" y="625683"/>
            <a:ext cx="878871" cy="183315"/>
          </a:xfrm>
          <a:prstGeom prst="rect">
            <a:avLst/>
          </a:prstGeom>
          <a:solidFill>
            <a:srgbClr val="0185C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185C6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7FF26E-2E7A-D6CE-70D9-E363E6A20360}"/>
              </a:ext>
            </a:extLst>
          </p:cNvPr>
          <p:cNvSpPr txBox="1"/>
          <p:nvPr/>
        </p:nvSpPr>
        <p:spPr>
          <a:xfrm>
            <a:off x="477981" y="5739319"/>
            <a:ext cx="1633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Dolapo Adebo</a:t>
            </a:r>
          </a:p>
        </p:txBody>
      </p:sp>
      <p:pic>
        <p:nvPicPr>
          <p:cNvPr id="14" name="Picture 13" descr="A black background with a white rectangle with blue text&#10;&#10;Description automatically generated">
            <a:extLst>
              <a:ext uri="{FF2B5EF4-FFF2-40B4-BE49-F238E27FC236}">
                <a16:creationId xmlns:a16="http://schemas.microsoft.com/office/drawing/2014/main" id="{D5589EC7-A521-93FA-BE84-B7E3CCA3A4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66" y="-43001"/>
            <a:ext cx="2991275" cy="1483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786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 1">
                <a:extLst>
                  <a:ext uri="{FF2B5EF4-FFF2-40B4-BE49-F238E27FC236}">
                    <a16:creationId xmlns:a16="http://schemas.microsoft.com/office/drawing/2014/main" id="{824BC633-A3E9-1B88-8B3E-ACF6992319F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29046954"/>
                  </p:ext>
                </p:extLst>
              </p:nvPr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Add-in 1">
                <a:extLst>
                  <a:ext uri="{FF2B5EF4-FFF2-40B4-BE49-F238E27FC236}">
                    <a16:creationId xmlns:a16="http://schemas.microsoft.com/office/drawing/2014/main" id="{824BC633-A3E9-1B88-8B3E-ACF6992319F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92566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 1">
                <a:extLst>
                  <a:ext uri="{FF2B5EF4-FFF2-40B4-BE49-F238E27FC236}">
                    <a16:creationId xmlns:a16="http://schemas.microsoft.com/office/drawing/2014/main" id="{F84D8DF9-D817-7606-CC50-039F3316777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2485805"/>
                  </p:ext>
                </p:extLst>
              </p:nvPr>
            </p:nvGraphicFramePr>
            <p:xfrm>
              <a:off x="0" y="0"/>
              <a:ext cx="12192000" cy="6857999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Add-in 1">
                <a:extLst>
                  <a:ext uri="{FF2B5EF4-FFF2-40B4-BE49-F238E27FC236}">
                    <a16:creationId xmlns:a16="http://schemas.microsoft.com/office/drawing/2014/main" id="{F84D8DF9-D817-7606-CC50-039F3316777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799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8643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Add-in 3">
                <a:extLst>
                  <a:ext uri="{FF2B5EF4-FFF2-40B4-BE49-F238E27FC236}">
                    <a16:creationId xmlns:a16="http://schemas.microsoft.com/office/drawing/2014/main" id="{480DC53C-0661-9F1B-B9FF-2594DD8F723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17084985"/>
                  </p:ext>
                </p:extLst>
              </p:nvPr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Add-in 3">
                <a:extLst>
                  <a:ext uri="{FF2B5EF4-FFF2-40B4-BE49-F238E27FC236}">
                    <a16:creationId xmlns:a16="http://schemas.microsoft.com/office/drawing/2014/main" id="{480DC53C-0661-9F1B-B9FF-2594DD8F723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43863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erda 12">
            <a:extLst>
              <a:ext uri="{FF2B5EF4-FFF2-40B4-BE49-F238E27FC236}">
                <a16:creationId xmlns:a16="http://schemas.microsoft.com/office/drawing/2014/main" id="{CDFAD9EB-7708-4118-3CDA-9DAB07FBD318}"/>
              </a:ext>
            </a:extLst>
          </p:cNvPr>
          <p:cNvSpPr/>
          <p:nvPr/>
        </p:nvSpPr>
        <p:spPr>
          <a:xfrm rot="10800000">
            <a:off x="-2329216" y="1050941"/>
            <a:ext cx="4018744" cy="4018744"/>
          </a:xfrm>
          <a:prstGeom prst="chord">
            <a:avLst>
              <a:gd name="adj1" fmla="val 5870008"/>
              <a:gd name="adj2" fmla="val 15735010"/>
            </a:avLst>
          </a:prstGeom>
          <a:solidFill>
            <a:srgbClr val="0185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pSp>
        <p:nvGrpSpPr>
          <p:cNvPr id="5" name="Grupo 6">
            <a:extLst>
              <a:ext uri="{FF2B5EF4-FFF2-40B4-BE49-F238E27FC236}">
                <a16:creationId xmlns:a16="http://schemas.microsoft.com/office/drawing/2014/main" id="{E95EFE98-41C1-E679-D921-B2285C0046AE}"/>
              </a:ext>
            </a:extLst>
          </p:cNvPr>
          <p:cNvGrpSpPr/>
          <p:nvPr/>
        </p:nvGrpSpPr>
        <p:grpSpPr>
          <a:xfrm rot="10800000">
            <a:off x="9598133" y="4458529"/>
            <a:ext cx="318629" cy="3346115"/>
            <a:chOff x="1110684" y="-607801"/>
            <a:chExt cx="318629" cy="3346115"/>
          </a:xfrm>
          <a:solidFill>
            <a:srgbClr val="0185C6"/>
          </a:solidFill>
        </p:grpSpPr>
        <p:cxnSp>
          <p:nvCxnSpPr>
            <p:cNvPr id="6" name="Conector recto 8">
              <a:extLst>
                <a:ext uri="{FF2B5EF4-FFF2-40B4-BE49-F238E27FC236}">
                  <a16:creationId xmlns:a16="http://schemas.microsoft.com/office/drawing/2014/main" id="{652CDB66-4D9A-7902-4B58-605C7B8403E4}"/>
                </a:ext>
              </a:extLst>
            </p:cNvPr>
            <p:cNvCxnSpPr>
              <a:cxnSpLocks/>
              <a:endCxn id="7" idx="4"/>
            </p:cNvCxnSpPr>
            <p:nvPr/>
          </p:nvCxnSpPr>
          <p:spPr>
            <a:xfrm rot="10800000" flipV="1">
              <a:off x="1269999" y="-607801"/>
              <a:ext cx="0" cy="3346115"/>
            </a:xfrm>
            <a:prstGeom prst="lin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Elipse 9">
              <a:extLst>
                <a:ext uri="{FF2B5EF4-FFF2-40B4-BE49-F238E27FC236}">
                  <a16:creationId xmlns:a16="http://schemas.microsoft.com/office/drawing/2014/main" id="{EF13BBC4-C54A-520F-4306-7030C05BFBF7}"/>
                </a:ext>
              </a:extLst>
            </p:cNvPr>
            <p:cNvSpPr/>
            <p:nvPr/>
          </p:nvSpPr>
          <p:spPr>
            <a:xfrm>
              <a:off x="1110684" y="2419685"/>
              <a:ext cx="318629" cy="31862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pic>
        <p:nvPicPr>
          <p:cNvPr id="8" name="Picture 7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AA9CBFDE-E8CB-2944-21CA-200B0D5299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418" y="993389"/>
            <a:ext cx="6265970" cy="4437656"/>
          </a:xfrm>
          <a:prstGeom prst="rect">
            <a:avLst/>
          </a:prstGeom>
          <a:solidFill>
            <a:srgbClr val="0185C6"/>
          </a:solidFill>
        </p:spPr>
      </p:pic>
      <p:grpSp>
        <p:nvGrpSpPr>
          <p:cNvPr id="9" name="Grupo 6">
            <a:extLst>
              <a:ext uri="{FF2B5EF4-FFF2-40B4-BE49-F238E27FC236}">
                <a16:creationId xmlns:a16="http://schemas.microsoft.com/office/drawing/2014/main" id="{FF104B66-8157-E9A8-641F-DC98BE6FA2F9}"/>
              </a:ext>
            </a:extLst>
          </p:cNvPr>
          <p:cNvGrpSpPr/>
          <p:nvPr/>
        </p:nvGrpSpPr>
        <p:grpSpPr>
          <a:xfrm>
            <a:off x="3004612" y="-1752967"/>
            <a:ext cx="318629" cy="3346115"/>
            <a:chOff x="1110684" y="-607801"/>
            <a:chExt cx="318629" cy="3346115"/>
          </a:xfrm>
          <a:solidFill>
            <a:srgbClr val="0185C6"/>
          </a:solidFill>
        </p:grpSpPr>
        <p:cxnSp>
          <p:nvCxnSpPr>
            <p:cNvPr id="10" name="Conector recto 8">
              <a:extLst>
                <a:ext uri="{FF2B5EF4-FFF2-40B4-BE49-F238E27FC236}">
                  <a16:creationId xmlns:a16="http://schemas.microsoft.com/office/drawing/2014/main" id="{7270FF3A-596D-8522-A3EE-4A8BBEF9F1E5}"/>
                </a:ext>
              </a:extLst>
            </p:cNvPr>
            <p:cNvCxnSpPr>
              <a:cxnSpLocks/>
              <a:endCxn id="11" idx="4"/>
            </p:cNvCxnSpPr>
            <p:nvPr/>
          </p:nvCxnSpPr>
          <p:spPr>
            <a:xfrm rot="10800000" flipV="1">
              <a:off x="1269999" y="-607801"/>
              <a:ext cx="0" cy="3346115"/>
            </a:xfrm>
            <a:prstGeom prst="lin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Elipse 9">
              <a:extLst>
                <a:ext uri="{FF2B5EF4-FFF2-40B4-BE49-F238E27FC236}">
                  <a16:creationId xmlns:a16="http://schemas.microsoft.com/office/drawing/2014/main" id="{4D472874-0DBB-1159-90A2-2EC62FA9F40C}"/>
                </a:ext>
              </a:extLst>
            </p:cNvPr>
            <p:cNvSpPr/>
            <p:nvPr/>
          </p:nvSpPr>
          <p:spPr>
            <a:xfrm>
              <a:off x="1110684" y="2419685"/>
              <a:ext cx="318629" cy="31862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pic>
        <p:nvPicPr>
          <p:cNvPr id="13" name="Picture 12" descr="A black background with a white rectangle with blue text&#10;&#10;Description automatically generated">
            <a:extLst>
              <a:ext uri="{FF2B5EF4-FFF2-40B4-BE49-F238E27FC236}">
                <a16:creationId xmlns:a16="http://schemas.microsoft.com/office/drawing/2014/main" id="{5444B566-90C4-7384-E442-651FE2B009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66" y="-43001"/>
            <a:ext cx="2991275" cy="1483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157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2">
            <a:extLst>
              <a:ext uri="{FF2B5EF4-FFF2-40B4-BE49-F238E27FC236}">
                <a16:creationId xmlns:a16="http://schemas.microsoft.com/office/drawing/2014/main" id="{F42C51BA-8A75-CDFC-F6C3-C7D7515CC51B}"/>
              </a:ext>
            </a:extLst>
          </p:cNvPr>
          <p:cNvSpPr txBox="1"/>
          <p:nvPr/>
        </p:nvSpPr>
        <p:spPr>
          <a:xfrm>
            <a:off x="1640172" y="2825565"/>
            <a:ext cx="7376603" cy="1206869"/>
          </a:xfrm>
          <a:prstGeom prst="rect">
            <a:avLst/>
          </a:prstGeom>
          <a:solidFill>
            <a:srgbClr val="0185C6"/>
          </a:solidFill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802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1500" b="0" i="0" u="none" strike="noStrike" kern="1200" cap="none" spc="30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Oswald" pitchFamily="2" charset="77"/>
                <a:ea typeface="Roboto" panose="02000000000000000000" pitchFamily="2" charset="0"/>
                <a:cs typeface="Roboto" panose="02000000000000000000" pitchFamily="2" charset="0"/>
              </a:rPr>
              <a:t>QUESTIONS?</a:t>
            </a:r>
            <a:endParaRPr kumimoji="0" lang="es-ES" sz="8000" b="0" i="0" u="none" strike="noStrike" kern="1200" cap="none" spc="300" normalizeH="0" baseline="0" noProof="0" dirty="0">
              <a:ln>
                <a:noFill/>
              </a:ln>
              <a:solidFill>
                <a:srgbClr val="000000">
                  <a:lumMod val="95000"/>
                  <a:lumOff val="5000"/>
                </a:srgbClr>
              </a:solidFill>
              <a:effectLst/>
              <a:uLnTx/>
              <a:uFillTx/>
              <a:latin typeface="Oswald" pitchFamily="2" charset="77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grpSp>
        <p:nvGrpSpPr>
          <p:cNvPr id="6" name="Grupo 6">
            <a:extLst>
              <a:ext uri="{FF2B5EF4-FFF2-40B4-BE49-F238E27FC236}">
                <a16:creationId xmlns:a16="http://schemas.microsoft.com/office/drawing/2014/main" id="{2353FD2A-2314-36BE-4E56-0B1319AE3DB1}"/>
              </a:ext>
            </a:extLst>
          </p:cNvPr>
          <p:cNvGrpSpPr/>
          <p:nvPr/>
        </p:nvGrpSpPr>
        <p:grpSpPr>
          <a:xfrm rot="10800000">
            <a:off x="3004612" y="4692255"/>
            <a:ext cx="318629" cy="3346115"/>
            <a:chOff x="1110684" y="-607801"/>
            <a:chExt cx="318629" cy="3346115"/>
          </a:xfrm>
          <a:solidFill>
            <a:srgbClr val="0185C6"/>
          </a:solidFill>
        </p:grpSpPr>
        <p:cxnSp>
          <p:nvCxnSpPr>
            <p:cNvPr id="7" name="Conector recto 8">
              <a:extLst>
                <a:ext uri="{FF2B5EF4-FFF2-40B4-BE49-F238E27FC236}">
                  <a16:creationId xmlns:a16="http://schemas.microsoft.com/office/drawing/2014/main" id="{FE1F965D-4394-CD24-1E73-AD731D4DD80D}"/>
                </a:ext>
              </a:extLst>
            </p:cNvPr>
            <p:cNvCxnSpPr>
              <a:cxnSpLocks/>
              <a:endCxn id="8" idx="4"/>
            </p:cNvCxnSpPr>
            <p:nvPr/>
          </p:nvCxnSpPr>
          <p:spPr>
            <a:xfrm rot="10800000" flipV="1">
              <a:off x="1269999" y="-607801"/>
              <a:ext cx="0" cy="3346115"/>
            </a:xfrm>
            <a:prstGeom prst="lin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Elipse 9">
              <a:extLst>
                <a:ext uri="{FF2B5EF4-FFF2-40B4-BE49-F238E27FC236}">
                  <a16:creationId xmlns:a16="http://schemas.microsoft.com/office/drawing/2014/main" id="{7B829C8F-A89F-23E9-CD08-15CC66B3E04D}"/>
                </a:ext>
              </a:extLst>
            </p:cNvPr>
            <p:cNvSpPr/>
            <p:nvPr/>
          </p:nvSpPr>
          <p:spPr>
            <a:xfrm>
              <a:off x="1110684" y="2419685"/>
              <a:ext cx="318629" cy="31862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grpSp>
        <p:nvGrpSpPr>
          <p:cNvPr id="9" name="Grupo 6">
            <a:extLst>
              <a:ext uri="{FF2B5EF4-FFF2-40B4-BE49-F238E27FC236}">
                <a16:creationId xmlns:a16="http://schemas.microsoft.com/office/drawing/2014/main" id="{3BFCBD99-77AF-F903-DB7F-2609CAA872CE}"/>
              </a:ext>
            </a:extLst>
          </p:cNvPr>
          <p:cNvGrpSpPr/>
          <p:nvPr/>
        </p:nvGrpSpPr>
        <p:grpSpPr>
          <a:xfrm>
            <a:off x="9598817" y="-1673058"/>
            <a:ext cx="318629" cy="3346115"/>
            <a:chOff x="1110684" y="-607801"/>
            <a:chExt cx="318629" cy="3346115"/>
          </a:xfrm>
          <a:solidFill>
            <a:srgbClr val="0185C6"/>
          </a:solidFill>
        </p:grpSpPr>
        <p:cxnSp>
          <p:nvCxnSpPr>
            <p:cNvPr id="10" name="Conector recto 8">
              <a:extLst>
                <a:ext uri="{FF2B5EF4-FFF2-40B4-BE49-F238E27FC236}">
                  <a16:creationId xmlns:a16="http://schemas.microsoft.com/office/drawing/2014/main" id="{D2195032-0931-B5EA-F701-7D7C22644979}"/>
                </a:ext>
              </a:extLst>
            </p:cNvPr>
            <p:cNvCxnSpPr>
              <a:cxnSpLocks/>
              <a:endCxn id="11" idx="4"/>
            </p:cNvCxnSpPr>
            <p:nvPr/>
          </p:nvCxnSpPr>
          <p:spPr>
            <a:xfrm rot="10800000" flipV="1">
              <a:off x="1269999" y="-607801"/>
              <a:ext cx="0" cy="3346115"/>
            </a:xfrm>
            <a:prstGeom prst="lin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Elipse 9">
              <a:extLst>
                <a:ext uri="{FF2B5EF4-FFF2-40B4-BE49-F238E27FC236}">
                  <a16:creationId xmlns:a16="http://schemas.microsoft.com/office/drawing/2014/main" id="{20E43099-B1C1-8859-00B2-D2F182D716BD}"/>
                </a:ext>
              </a:extLst>
            </p:cNvPr>
            <p:cNvSpPr/>
            <p:nvPr/>
          </p:nvSpPr>
          <p:spPr>
            <a:xfrm>
              <a:off x="1110684" y="2419685"/>
              <a:ext cx="318629" cy="31862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pic>
        <p:nvPicPr>
          <p:cNvPr id="13" name="Picture 12" descr="A black background with a white rectangle with blue text&#10;&#10;Description automatically generated">
            <a:extLst>
              <a:ext uri="{FF2B5EF4-FFF2-40B4-BE49-F238E27FC236}">
                <a16:creationId xmlns:a16="http://schemas.microsoft.com/office/drawing/2014/main" id="{40EA8CC1-7326-DD6E-65C9-552B0CBFDF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66" y="-43001"/>
            <a:ext cx="2991275" cy="1483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215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9F7D2809-27B3-400B-B1F3-FD0552FB5A13}">
  <we:reference id="wa200003233" version="2.0.0.3" store="en-US" storeType="OMEX"/>
  <we:alternateReferences>
    <we:reference id="WA200003233" version="2.0.0.3" store="WA200003233" storeType="OMEX"/>
  </we:alternateReferences>
  <we:properties>
    <we:property name="pptInsertionSessionID" value="&quot;E80A8102-2D23-4D32-9236-2AF6E191FD70&quot;"/>
    <we:property name="reportUrl" value="&quot;/groups/me/reports/2f39f5dc-b270-48fd-90fd-e32fa9530203/ReportSection?bookmarkGuid=299daa71-4d56-4dc7-95ed-fdc89d09c24e&amp;bookmarkUsage=1&amp;ctid=283ffb50-a30b-488c-90f4-cdae4f7ae6d1&amp;fromEntryPoint=export&quot;"/>
    <we:property name="reportName" value="&quot;NHS NECSU&quot;"/>
    <we:property name="reportState" value="&quot;CONNECTED&quot;"/>
    <we:property name="embedUrl" value="&quot;/reportEmbed?reportId=2f39f5dc-b270-48fd-90fd-e32fa9530203&amp;config=eyJjbHVzdGVyVXJsIjoiaHR0cHM6Ly9XQUJJLU5PUlRILUVVUk9QRS1KLVBSSU1BUlktcmVkaXJlY3QuYW5hbHlzaXMud2luZG93cy5uZXQiLCJlbWJlZEZlYXR1cmVzIjp7InVzYWdlTWV0cmljc1ZOZXh0Ijp0cnVlLCJkaXNhYmxlQW5ndWxhckpTQm9vdHN0cmFwUmVwb3J0RW1iZWQiOnRydWV9fQ%3D%3D&amp;disableSensitivityBanner=true&amp;lrtl=true&quot;"/>
    <we:property name="pageName" value="&quot;ReportSection&quot;"/>
    <we:property name="pageDisplayName" value="&quot;Descriptive&quot;"/>
    <we:property name="datasetId" value="&quot;78e01efd-c0d3-4334-9fc8-7a2e313f1e28&quot;"/>
    <we:property name="backgroundColor" value="&quot;#FFFFFF&quot;"/>
    <we:property name="bookmark" value="&quot;H4sIAAAAAAAAA+1a3U/cOBD/V0770hd0ir/tvhXa3j3cVaigvpyq1dgeL2mzSZRkW7iK//0myaIWWNjeUggq5SmxveP5+Hk8vwlfZjFv6wLO3sASZ89n+1X1cQnNx9/YbG9WXh4zNjJvgnYyRW0FInBDq6q6y6uynT3/MuugWWD3Lm9XUPQCafCf93szKIpDWPRvCYoW92Y1Nm1VQpH/i+NimuqaFZ7vzfC0LqoGepFHHXTYi/1Ey+mdVGG/C9oRQpd/wiMM3Tj6Fuuq6S7e92bt+DSodHmuFzZseFCVHeQlCe7HmDOCc+EZ92ATCi/CsHHKi269xJ+9Oq0bsoesPKt7t7yIn6AMGGeD0g227XqHg6pYLYenV5fGj6pVE/AtpmGq7PLujMQA4OycDD9sKnLLONR1WMZe+DxUq7Ib5k+qzwcNkkfi7Hl2/p5G2rxcFGsHfrXseNSuLfKATR8e/4GMH2xYIoWnf4jQwWBKPW6a4zhfxWEaB0u/zP7KyfpR9jsoVr3YZy/pF7H6XD4jpejvfa/aGA8y4MM3jh9+0Q673IdDaGNaI5gLSukgjfZOuegEg17Yra7p8LTz1ekl3wzSpAdMMbOMBS4ic2iD2wqDAwrJomryQDv9cCSkvCSrcyjmSwLsyXw4kU8dDTc4ZURE5ozRxkUhhdKZSMqC2h0RijmhlbJaROc4SCEgmxYRlK7DSZ9m5xHbjjwx5LWnDombvDJiwnPkXMkQnZI6ZH2ix90xEZUBBkHrlJKV0kRv7bSY6PIlzvNyDlDGX+nhqjdGDLhMBs4jVxgAMQkrtNsdAxpMliUqhYx3NmSa7p+JMbCo53XT+5buyF+3xGaHrJGgVIAssGRQGyr1MivE7kgIhCR0QHWxS5ilFKl6nBYJVGnPF021qp88BL71xBh7bo0C41lmfYDAUVp3h+rAUzIJNibuMHilJEYRH0u9eIbQPCYA7EObh4vo9xStuKBk18S1HXmnOxq0PBrWbRE+sMppKtC1m0d0ScaYYNYzzYx06FDGO2SWiC4CURoGKDR3WUYit0qDweD9VdcNTPgqYHWUiAoyA1pzjGA43yoyX9I5ui4LBEtcIwQRJPJgtEzbZd1oLDMhGirVBYhggXnDnd56lG5k4C8WiwYXcEH5X/3YQxZOckxERJd1Afmanb9elWs48x0OXYAmXvYJvTQRm/2zwd6XeXNxWvjeFbUntnU8cUYqos6YSTQgfbRUI6fdweAYs5xLUFxQka1BxDBxXv2O6mpvalhu1PFrrNQuuCxWLXkc4z40B8SvuscJ0u2W91fOxlthjZqze645uU8GhPDGS6Ck60Scuo+wjTNODufrCj4JLG8x+4GAvJlDhyiScMI5FWIAiMJ581jq3Vv7o5ODeWNH/254LvISjzoIHzGO6h1US1/9H2Szq8i+r3A8EGhv7QtTTSm9IPZHxYlQnqHWtxSY6y9fr4fJTNjMyxR8wCADeg6h/zq2RtRxVb95WBI/PZovKffzwfhb+x4Iu9dbFU5pTE4yJ3jKvM4YonysjGhLAfZzUaLtxo6cKFHe4BGVNsADWC053KEbwDgaLdDqLBA7Vgmc3c6w2hOoN1B3Qb92UmgbMy1DyJyx26vRG6H1N0K7avAOHj2uOkrahxQwLEnLB0bLPeg/AsBzkVnen10tGEbZ30C7A0Awp6VVVgGTidlgJLIpg/ZigX/0Cetl3n9wC93Brv+pMG3sbjJjDKH1Dlyka996zSUaJuMdmlwpJS6YYoygoB1kJuPb6+d7DOFQih5Xf1a7fS6aNnCXlR/DxZSElAwmsJiBFAr5zu39IWKbmuDVqmtrCHgIJW7oXlOQetIU18/f17M+P/8PSySY54klAAA=&quot;"/>
    <we:property name="initialStateBookmark" value="&quot;H4sIAAAAAAAAA+1a3W/bNhD/Vwa/7CUYxG+yb0mabkDXNmiCvgyFcSSPjlpZMiS5TVbkf99JctYmcaLNaeKgqZ8kUjrex4/H+538ZRLzZlHA2WuY4+TZZK+qPs6h/vgLm+xMytXYmzcvX+2+fTl9vfvqgIarRZtXZTN59mXSQj3D9l3eLKHoJNDgX+93JlAUhzDr7hIUDe5MFlg3VQlF/jcOD9NUWy/xfGeCp4uiqqETedRCi53YT/Q43dPa7DdBK0Jo8094hKEdRt/ioqrbi/udSTNc9SpdnuuE9QvuV2ULeUmCuzHmjOBceMY92ITCi9AvnPKiXT3izw5OFzXZQ1aeLTo/7MZPUAaMk17pGptmtcJ+VSzn/dXBpfGjalkHfIupnyrbvD0jMQA4OSfDD+uK3DIMtS2WsRM+DdWybPv5k+rzfo3kkTh5lp2/p5EmL2fFyoFfLTsetGuKPGDdhcd/ION7G+ZI4ekuIrTQm7IYFs1xmK9iP429pV8mf+Zk/SD7HRTLTuyvz+mNWH0ufyWl6Pe+U22IBxnw4RvH9280/Sr34RBamJ4RzAWldJBGe6dcdIJBJ+xW17R42vrq9JJvemnSA6aYWcYCF5E5tMGNwmCfQjKr6jzQSt8dCSkvyeociumcAHsy7bfgU0fDDU4ZEJE5Y7RxUUihdCaSsqA2R4RiTmilrBbROQ5SCMi2iwjKz+GkS7PTiE1Lnujz2lOHxE1eGTDhOXKuZIhOSR2yLtHj5piIygCDoHVKyUppord2u5ho8zlO83IKUMaf6eGqNwYMuEwGziNXGAAxCSu02xwDGkyWpaCd8c6GTNP5s2UMzBbTRd35ls7In6fEeoeskKBUgCywZFAbKvUyK8TmSAiEJHTgTXAJs5QiVY/bRQJV2tNZXS0XTx4C33piiD23RoHxLLM+QOAorbtDdeApmQQbE3cYvFISo4iPpV48Q6gfEwD2oMnDRfQ7ilZcULJr4pqWvNMe9Voe9c+NCO9Z5XYq0JWbB3RJxphg1jPNjHToUMY7ZJaILgJRGgYoNHdZRiJHpUFv8N6ybXsmfBWwOkpEBZkBrTlGMJyPiszntI+uywLBEtcIQQSJPBgt07isG41lJkRDpboAESwwb7jTo1vpRga+O5vVOIMLyn/wfTdZOMkxERGdLwrIV+z8xbJcwZlvsOkC1PGyT+imjljvnfX2Ps/ri93Cd66ovWVbhx1npCLqjJlEA9JHSzVy2hwMjjHLuQTFBRXZGkQMW86r/6G62tk2LNfq+DVWahNcFsuGPI5xD+p94lft4wTpuOXdkbP2VFih5uyea07ukwEhvPESKOk6EbfdRxjjjFuH83UFnwSWR8x+ICCv59AhiiSccE6FGACicN48lnr31v7o1sG8tqN/NzwXeYlHLYSPGAf19qu5r/4PstlVZN9XOB4ItLf2hammlF4Q+6PiRCjPUOtbCszVp64X/WQmbOZlCj5gkAE9h9B9Dlsh6rhavH5YEr99NF9S7seD8bf2PRB2r7cqnNKYnGRO8JR5nTFE+VgZ0UgB9mNRonFjB06UKG/wiEob4AGslhzu0A1gHI0WaHUWiB2rBM6OM6zmBBZrqLugt50U2sZMyxAyZ+x4NXojtF4hNMsa7+DR46qlpH1IAcOStHxgtNyD/gMAPBeZ5d3e1YJhlN0JtDkABHNaWmUVMJmYDUYi22bQdmf4e5ewnufdB7fQ7m/6T4Xtxu4mM4YQWu/ARTr2rddcomEy3qHJlVLiginGCAraQWYyPl4/32MI+1L0uPqj2uxz0XYDd1n5IVxMSUjJYAKLGUihkG/c3u8jtq4JXi3bZgEBD6HENd1rClJHmuLqerRnvdNpk/tirIPe/T/q3x73+fk/HHq26aolAAA=&quot;"/>
    <we:property name="isFiltersActionButtonVisible" value="true"/>
    <we:property name="isVisualContainerHeaderHidden" value="false"/>
    <we:property name="reportEmbeddedTime" value="&quot;2024-03-09T02:34:02.499Z&quot;"/>
    <we:property name="creatorTenantId" value="&quot;283ffb50-a30b-488c-90f4-cdae4f7ae6d1&quot;"/>
    <we:property name="creatorUserId" value="&quot;100320022002D083&quot;"/>
    <we:property name="creatorSessionId" value="&quot;99a85d7e-51a8-41c9-8416-ef87aa166eb9&quot;"/>
    <we:property name="artifactViewState" value="&quot;live&quot;"/>
  </we:properties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47D351F8-D7B1-463D-AA09-818EE10AADE1}">
  <we:reference id="wa200003233" version="2.0.0.3" store="en-US" storeType="OMEX"/>
  <we:alternateReferences>
    <we:reference id="WA200003233" version="2.0.0.3" store="WA200003233" storeType="OMEX"/>
  </we:alternateReferences>
  <we:properties>
    <we:property name="pptInsertionSessionID" value="&quot;E80A8102-2D23-4D32-9236-2AF6E191FD70&quot;"/>
    <we:property name="reportUrl" value="&quot;/groups/me/reports/2f39f5dc-b270-48fd-90fd-e32fa9530203/ReportSectione605358c5922f8f096d7?bookmarkGuid=461c620e-385b-4661-a85c-d3b1fb7e7cbe&amp;bookmarkUsage=1&amp;ctid=283ffb50-a30b-488c-90f4-cdae4f7ae6d1&amp;fromEntryPoint=export&quot;"/>
    <we:property name="reportName" value="&quot;NHS NECSU&quot;"/>
    <we:property name="reportState" value="&quot;CONNECTED&quot;"/>
    <we:property name="embedUrl" value="&quot;/reportEmbed?reportId=2f39f5dc-b270-48fd-90fd-e32fa9530203&amp;config=eyJjbHVzdGVyVXJsIjoiaHR0cHM6Ly9XQUJJLU5PUlRILUVVUk9QRS1KLVBSSU1BUlktcmVkaXJlY3QuYW5hbHlzaXMud2luZG93cy5uZXQiLCJlbWJlZEZlYXR1cmVzIjp7InVzYWdlTWV0cmljc1ZOZXh0Ijp0cnVlLCJkaXNhYmxlQW5ndWxhckpTQm9vdHN0cmFwUmVwb3J0RW1iZWQiOnRydWV9fQ%3D%3D&amp;disableSensitivityBanner=true&amp;lrtl=true&quot;"/>
    <we:property name="pageName" value="&quot;ReportSectione605358c5922f8f096d7&quot;"/>
    <we:property name="pageDisplayName" value="&quot;Questions Answered&quot;"/>
    <we:property name="datasetId" value="&quot;78e01efd-c0d3-4334-9fc8-7a2e313f1e28&quot;"/>
    <we:property name="backgroundColor" value="&quot;#FFFFFF&quot;"/>
    <we:property name="bookmark" value="&quot;H4sIAAAAAAAAA+1aS3PbNhD+KxlectF0QJAAydxsJWk6kyZu7CaHTkaDx1JiQpEsCbpWPfrvXYCSH7LetmVPk1wiEMDi291vd/HwpaezpsrF5IMYg/fKOy7L72NRf3/hez2vuP0tpDFjoVaUkUAmQajCIMZRZWWysmi8V5eeEfUQzOesaUVuBeLHv772PJHnJ2JoW6nIG+h5FdRNWYg8+xe6wdhl6hamPQ8uqryshRV5aoQBK/Ych2Mbofi/BLiiUCY7h1NQpvv6CaqyNrM2cMICFiuWUJrGKUm4jnBO0/U6mJvH20UdsH5ZGJEVCMB+CwmJhQhVIBkwTkRAhLTf0yw3syFyZslL7637GCnJmeQ00RKYDIIkpNT2zmy7ZlDPM5PKjjkrqw/Y6haxcz/P7UF73tu6HKOVL72ZA5tW/t1CPcEJby6qGppu5KV3Ou/A33/Mf6yTJKyIwmRmYhsCsHnmAJEp+vQUcrSfG98v83bs1lhYsWxrBZ8gvW44sVN080ldIgmcaDXKIB2ocow0zArjYe8MQZpBrj272sdaQ308ccu9zuq55+mikr+DaNoa9sbSL9vCDPoOUf8a0dRiQDd4r4KpndHZgU57WxrrywgsKGerQmdmBuq3BaM1j2JOh13IHFYLuSLN1P772oXhjaW3gnRL/Y2get6o/KdfA4a4tlbCD3JipTsbzJh/pM9FoXDAIqDt/LwO0SpPL+KyxmiyYpjPMtV1auj86+myaE1/JGpjc6H8hty0iQCnlQ9K2n2Usa7vkiUO/nYjA/ZRvWFZT7Yn3G7e/erCxA+45qEmNEhIwBQJuBJW1lp7Grgwsry4bUwrjfmpVESksVSYraX0pVB3ku8ig2aKZgpXenBWD6tBVVv7Khi4fL4HfZocZ9e3tPXGgGXU/tDCCKdN1S2aQddfatcNTtlL732GBuhkfxZ5a8W+PBZNpl7OA3q6ggdu+A5pZ0drdDRAt9PQ51HsRzHyIAIi4400aEaigrskkKGfBH5M4oiCVkgHwfwNFRhSqpkfJywM8T8s3gEJ71TgpYN+lAos6jo7F/nA8eo+5fdoOKxhKOb17c3u4bYtSOx72xYzHOxGgWbPvkAvKPIMqvMd096nNN+fAztBvcWCnbOvytvGRr8+FvW9avhTan2gKr/IWxdoOvAVA0LCIKEJ5mOiKd+Yj30ayojxMCbc1wpIwpbk4yWDfpR8jEdyNbJH6YGGxmRFR6vnmphXoF2ZoZ//EWqVRs8gVa829tMep17Pcb2+huVOJfvsieU9k/HjqnOgdLuShC58BBFKS58wwsLIF0Qn3a3VWrsKh/W4NQYl3dlaC6kYS4EGEWZ0jXvsRLKNIrOxGC7ZpkOccB1EjNAk5kRQSUmw8az2P8/qP++5ft5z+daUB8zGg7Ny8K4cw2B5Lr4J51FvSjBJDIZ12VZLysEWFjmqMzMag8nchc97SM3j2+lTNhy5ZU4Vjtdvzrvs92iVZgkEt7J9QrGNjzhDmLJ2sbn/Qadz5S7l1V9MPg/KhkMdXm4s2VXQRCaRpH7ItT20qAir6D0uJ4nSXCYhHoUoCzinNAzFxoJ3cL6fzO/n2OAEcEph0C7IhWIIh+T8Jhjb8v5A2XQT3F1DUdT66Xa265XproopJNwPYhZJEnOpBCew+cJ2ZWiogDGuGG4nlc8kpUzGdP/QeAAL4E4a1W7+LNDm4Tuc1nzBcDtu62UHqefuzrXKdO4EmoiIgB8nJEIRKoLu1Xo/d1IpaeLzJA4kJIpLP9Z3t/a3b3ySyCeggjTmHBTjgjLtANy68Vk6qHcIPlyFwfHkaAi/Lt2m+I97oq5amWfqxfWZz5SDUTleg/Vq33BWviv3e3o6IHMfQr+OzDGPwiAItQ7x+CuZ4kn3mrMfmSMSCBpwKolSnEURUX78lLlp24378/LuTop0bgzTJJYkUomOQWhGItyIHczwP6Nt62ijIRFRmGLJJlJGJIYw2TfaXMAte+UuW9NUQsGJKGDJaze6WmB107Pfq1683Z+WXb13T6f/AeBC04faJgAA&quot;"/>
    <we:property name="initialStateBookmark" value="&quot;H4sIAAAAAAAAA+1aWXPbNhD+Kxm+9EXTAUECJPNmK07TyWHXdpOHTkaDYykxoUiVBF2rHv33LkDJh6zbtuxp4hcT157f7uLQlaezepSL8ScxBO+1d1iW34ei+v7K9zpeMe07Pn7/8eD0fe/Twccj7C5HJiuL2nt95RlR9cF8zupG5JYCdv71teOJPD8RfdtKRV5DxxtBVZeFyLN/oZ2MQ6ZqYNLx4HKUl5WwJM+MMGDJXuB0bCNv/9cAOQplsgs4A2Xa3lMYlZWZtoETFrBYsYTSNE5JwnWEa+p21Im5fr5l6gTrloURWYEC2L6QkFiIUAWSAeNEBERI259muZlOkVPTXXlvXWekJGeS00RLYDIIkpBSOzo15opJHc+MR3bOeTn6hK2WiV37eWYP2vHeVuUQrXzlTT1WN/LvBqoxLji6HFVQtzOvvLPZAH7/MftYRUlYEoXJzNg2BGDz3AlEJujTM8jRfm5+t8yboeMxx7FsKgWnkN40HNkJuvmkKhEEjrQaZJD2VDlE3GWF8XB0KkGaQa49y+240lAdjh27N1k18zydV/IjiLqpYGdZumVTmF7XSdS9kWhiZUA3eK+DiV3R2oFOOhsa68sArFDOVoXOzFSo3+eMVj+JOZ3sQuawnMg1aCb272sbhrdYbyTSHfXXCtXxBuU/3QowxLW1EnbIsaXubDBF/oG+EIXCCfMCbebnVRIt8/S8XNYYdVb082mmukkNrX89XRaN6Q5EZWwulN8QmzYR4LLyUUG7izLW9W2yxMnfbmXALqrXL6vx5oDbzrtfXZj4Adc81IQGCQmYIgFXwtJaaU8Dl0aWl3eNaakxP5WKiDSWCrO1lL4U6l7ynUfQVNFMIadHR3V/1BtV1r4Kei6f7wCfOsfV1R1tvSFgGbUfWhjhtBm1TDNox0vthsEpe+V9yNAALe3PIm8s2V8ORZ2pX2YBPVmCAzd9i7SzpTVaGKDbaejzKPajGHEQAZHxWhjUAzGC+yCQoZ8EfkziiIJWCAfB/DUVGFKqmR8nLAzxHxbvgIT3KvDCST9KBRZVlV2IvOdw9ZDye9DvV9AXs/p2tH24bSokjr1tiqkc7FaBZi++QM8p8gKq8z3TPqQ0PxwDW4l6BwVbZ1+VN7WNfn0oqgfV8OfUek9Vfh63LtB04CsGhIRBQhPMx0RTvjYf+zSUEeNhTLivFZCELcjHCyb9KPkYz+BqYI/SPQ21yYoWVi81MS+RdmmGfvlHqGUavYBUvdzYz3ucejOT682NWO5UssueWD4wGT+tOntKt0tB6MJHEKG09AkjLIx8QXTS3lqttKtwsh42xiCle1trIRVjKdAgwoyucY+dSLaWZDYU/QXbdIgTroOIEZrEnAgqKQnWntX+51n95z3Xz3su35pyj9m4d1723pVD6C3OxbfFedKbEkwSvX5VNqMF5WADixxUmRkMwWTuwucDpObp7XSa9QeOzZnC+froos1+T1ZpFojgONsnFNs4xhXClJWLzd0POq0rtymv/nzyeVQ07OvwcotlW0ETmUSS+iHX9tCiIqyiD7icJEpzmYR4FKIs4JzSMBRrC97e8X4yu59jvRPAJYVBuyAWij7sE/PrxNgU93vKpuvE3TYURaWfb2e7Wpn2qphCwv0gZpEkMZdKcALrL2yXhoYKGOOK4XZS+UxSymRMdw+NR7AA7qRR7frPAm0evsNl9RcMt8OmWnSQeunuXKlM606giYgI+HFCIiShImhfrXdzJ5WSJj5P4kBCorj0Y31/a3/3xieJfAIqSGPOQTEuKNNOgDs3PgsndfaBh+swOBwf9OG3hdsU/2lP1KNG5pl6dXPmM2VvUA5XyHq9bzgv35W7PT3tEbmPoV8L5phHYRCEWod4/JVM8aR9zdkNzBEJBA04lUQpzqKIKD9+zty06cb9ZXl3K0VaN4ZpEksSqUTHIDQjEW7E9mb4n9G2cbTRkIgoTLFkEykjEkOY7BptLuAWvXKXjalHQsGJKGDBaze6WmB109PvZS/e7qdlnmOC0mTTe4AVC+wPzq7fxyeT/wAVHb87+yYAAA==&quot;"/>
    <we:property name="isFiltersActionButtonVisible" value="true"/>
    <we:property name="isVisualContainerHeaderHidden" value="false"/>
    <we:property name="reportEmbeddedTime" value="&quot;2024-03-09T02:34:44.140Z&quot;"/>
    <we:property name="creatorTenantId" value="&quot;283ffb50-a30b-488c-90f4-cdae4f7ae6d1&quot;"/>
    <we:property name="creatorUserId" value="&quot;100320022002D083&quot;"/>
    <we:property name="creatorSessionId" value="&quot;332b559d-9064-4bc3-a1ca-7f283afbce71&quot;"/>
    <we:property name="artifactViewState" value="&quot;live&quot;"/>
  </we:properties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BE6D1190-6E13-4ED4-9F8D-D1FC0597DDD3}">
  <we:reference id="wa200003233" version="2.0.0.3" store="en-US" storeType="OMEX"/>
  <we:alternateReferences>
    <we:reference id="WA200003233" version="2.0.0.3" store="WA200003233" storeType="OMEX"/>
  </we:alternateReferences>
  <we:properties>
    <we:property name="pptInsertionSessionID" value="&quot;E80A8102-2D23-4D32-9236-2AF6E191FD70&quot;"/>
    <we:property name="reportUrl" value="&quot;/groups/me/reports/2f39f5dc-b270-48fd-90fd-e32fa9530203/ReportSectionda28e310b3b343a70627?bookmarkGuid=791f0f30-e899-40dd-b77d-6554e749dfdf&amp;bookmarkUsage=1&amp;ctid=283ffb50-a30b-488c-90f4-cdae4f7ae6d1&amp;fromEntryPoint=export&quot;"/>
    <we:property name="reportName" value="&quot;NHS NECSU&quot;"/>
    <we:property name="reportState" value="&quot;CONNECTED&quot;"/>
    <we:property name="embedUrl" value="&quot;/reportEmbed?reportId=2f39f5dc-b270-48fd-90fd-e32fa9530203&amp;config=eyJjbHVzdGVyVXJsIjoiaHR0cHM6Ly9XQUJJLU5PUlRILUVVUk9QRS1KLVBSSU1BUlktcmVkaXJlY3QuYW5hbHlzaXMud2luZG93cy5uZXQiLCJlbWJlZEZlYXR1cmVzIjp7InVzYWdlTWV0cmljc1ZOZXh0Ijp0cnVlLCJkaXNhYmxlQW5ndWxhckpTQm9vdHN0cmFwUmVwb3J0RW1iZWQiOnRydWV9fQ%3D%3D&amp;disableSensitivityBanner=true&amp;lrtl=true&quot;"/>
    <we:property name="pageName" value="&quot;ReportSectionda28e310b3b343a70627&quot;"/>
    <we:property name="pageDisplayName" value="&quot;Summary&quot;"/>
    <we:property name="datasetId" value="&quot;78e01efd-c0d3-4334-9fc8-7a2e313f1e28&quot;"/>
    <we:property name="backgroundColor" value="&quot;#FFFFFF&quot;"/>
    <we:property name="bookmark" value="&quot;H4sIAAAAAAAAA52TTWsbMRCG/0rR2RR9rrQ5ttdSQlNyCTmMpFlXjbxaduXg1Pi/d7Q2hNIWgy+7mlej550ZmCOLaZkyvH2FHbI79qmUlx3MLx8E27DxT02H4PQQgwaJwvuovAPKKlNNZVzY3ZFVmLdYH9Oyh9yAJD49bxjkfA/bFg2QF9ywCeeljJDTLzwn01Wd93jaMDxMuczQkA8VKjbsK6VTTKWIj4ocIdT0ig8Y6ln9hlOZ6yWOIB0qwb3ySiuwvJOW3izn27XM6/nNdC3scxkrpJEKaBpEzt0QB2OFlwI4j65v+pLGbb608v72+9vUxlfxUH05tEn5n+TZSKcTtTpojjIII9FJZ0SIXvirtLSjSf7NEmiDdEoarz1o7mRn4+2VKW10B84HK5VTSCchr9KWHzD9ozIuggACcYEI3NrI9fUu/8MaIoq+M7oXvBcSDe/DzSzvpJVO9EIbq1QHOnT8VpYJ0UmDXEtpafDSGq5vY624d4XtkDaqHcq+LhMEvIeR4qcjm+ZCa1QTrnm0NjBGjJfz3P5fUsX5bPwIed881/1jq81z+/wGLcg7x/8DAAA=&quot;"/>
    <we:property name="initialStateBookmark" value="&quot;H4sIAAAAAAAAA51TTW/bMAz9K4POwaBPS+6tG3bq+oF26KUoCkqiM62KZdhKkS7If5/kBOhhGwzkYpNP5HuPBLgnPkxDhPcb2CC5IF9Set3A+PqJkRXpT9jt7dX15f3Vy83l9bcCpyGH1E/kYk8yjGvMj2HaQqwMBXx6XhGI8Q7WNesgTrgiA45T6iGG33gsLk953OJhRXA3xDRCpXzIkLHSvpXykhdt9lkURXA5vOEDunxE73FIYz7lHrhBwagVVkgBmjZcl57p+DrbXK6vorOxr6nPEPpioGLgKTWd75RmljOg1Ju24lPo1/E0ykfvj/eh7ivjLtu0q5uyv4pmZTocyqidpMgdUxwNN4o5b5ldZAubssm/uRhqx43gykoLkhreaH++MyGVbMBYp7kwAkvE+CLb9BOGfzijzDEoRJQhAtXaU7k85X+4Oo+sbZRsGW0ZR0VbdzaXNVxzw1omlRaiAekaei6Xct5whVRyrsviuVZUnsc1030gZIPlomqQtnkawOEd9CV/2pNhTOWMcsC5rpwN9B79KR7r/3vIOB6FHyFuq+Z8f2QWKV6CjbjQUK+SzLae6+cPdAEIriAEAAA=&quot;"/>
    <we:property name="isFiltersActionButtonVisible" value="true"/>
    <we:property name="isVisualContainerHeaderHidden" value="false"/>
    <we:property name="reportEmbeddedTime" value="&quot;2024-03-09T02:36:02.748Z&quot;"/>
    <we:property name="creatorTenantId" value="&quot;283ffb50-a30b-488c-90f4-cdae4f7ae6d1&quot;"/>
    <we:property name="creatorUserId" value="&quot;100320022002D083&quot;"/>
    <we:property name="creatorSessionId" value="&quot;dd23ead9-fdd4-4c67-a411-e5ab8af2d432&quot;"/>
    <we:property name="artifactViewState" value="&quot;live&quot;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13</Words>
  <Application>Microsoft Office PowerPoint</Application>
  <PresentationFormat>Widescreen</PresentationFormat>
  <Paragraphs>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Oswald</vt:lpstr>
      <vt:lpstr>Office Theme</vt:lpstr>
      <vt:lpstr>A&amp;E Dataset Exploration: Unveiling Critical Patterns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A&amp;E Dataset Exploration: Unveiling Critical Patterns</dc:title>
  <dc:creator>Adebo Dolapo</dc:creator>
  <cp:lastModifiedBy>Adebo Dolapo</cp:lastModifiedBy>
  <cp:revision>2</cp:revision>
  <dcterms:created xsi:type="dcterms:W3CDTF">2024-02-06T02:40:59Z</dcterms:created>
  <dcterms:modified xsi:type="dcterms:W3CDTF">2024-03-09T02:36:42Z</dcterms:modified>
</cp:coreProperties>
</file>