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7F75AB-8778-47D6-9305-32DBFC68F7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542D88-F9FA-4022-8796-96E7D71E7B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214D94-6615-4684-9D49-9A37CA58C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D0797-7639-46B9-9F8D-2160E587886A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D270FC-A637-428F-A9A4-401D21322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8984DB-43FD-4F3E-8569-A78355A8B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6EA8E-F41C-4BC2-89BC-F3858F3E9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800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3486FB-C1BD-41A9-B14E-D1E563B49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E724D1-F6B4-4DC8-BB60-6DACCA49E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B92E22-9EFA-4F51-80AB-82920257C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D0797-7639-46B9-9F8D-2160E587886A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A0DD3E-58F4-42F7-A555-DF5072BD4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29481C-E365-426D-95A3-B46F58FF0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6EA8E-F41C-4BC2-89BC-F3858F3E9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701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8875B25-8771-43BF-BD58-EE80C2FC2A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F743F5-C1C9-4659-A315-035E155C5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9C0961-574F-4CBE-AD20-3AFC37B7E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D0797-7639-46B9-9F8D-2160E587886A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C94495-C87B-40E9-B287-3071A3BA1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6629D9-ADF1-4BB6-B132-C97544244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6EA8E-F41C-4BC2-89BC-F3858F3E9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748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FCC58-92D5-4BD2-8ED8-6940B2F19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051691-3AC9-4486-9F91-2059EF7D8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47EEC5-EB30-4832-892B-42D790B97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D0797-7639-46B9-9F8D-2160E587886A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480603-67B7-4AED-BA34-D74ABEC41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50F7D7-5840-42A6-9F08-866E0F777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6EA8E-F41C-4BC2-89BC-F3858F3E9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03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8E64B-6A27-4C44-B4D0-C69B09305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6ED6DA-C0E9-4255-9BBF-E1E2BBE5B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06F648-5D26-4F90-896D-62A5EE907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D0797-7639-46B9-9F8D-2160E587886A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D6378A-08E7-49D0-B2ED-A70215934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27D9E6-2C89-4A44-97EE-DC8A7221D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6EA8E-F41C-4BC2-89BC-F3858F3E9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313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6BE2F3-DC1C-4977-ACBA-057721DDB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0784C3-8F24-47B1-AB80-6F57919A77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8798A9-E3A8-4FCE-8725-C0FE04A81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693FA3-65AB-4A7F-9BBF-07FD8058D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D0797-7639-46B9-9F8D-2160E587886A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312136-F544-469E-881C-0EA27F32E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BFF547-F191-4885-A892-E8E0E901E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6EA8E-F41C-4BC2-89BC-F3858F3E9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926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306E25-A780-4DC2-91E7-7A36BA13E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F6BCCF-AC56-436B-A71E-096ABD968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6D5720-8779-4DE3-BFE5-9408729A0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A44C9A-9E83-4FE8-AC5A-8412B393B0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E6127C-9AF9-41F6-AE5C-692D03A6AD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3E65C7E-3FC2-414D-9E95-9839F6675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D0797-7639-46B9-9F8D-2160E587886A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71F1CAC-5683-40AF-A879-20CE4CD6B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C01152E-DAFB-416C-9C4F-A9FACF7F5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6EA8E-F41C-4BC2-89BC-F3858F3E9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147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3C78CA-AD74-463E-8A8C-0BE65D0ED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B39F27-D8B7-41CE-ABE8-81842E1EF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D0797-7639-46B9-9F8D-2160E587886A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D83495D-AE2E-411F-A97D-C3E74B59D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E09DF6-9534-4163-8970-41D955200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6EA8E-F41C-4BC2-89BC-F3858F3E9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533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247C593-CE35-4290-8ABB-37254BC1D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D0797-7639-46B9-9F8D-2160E587886A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E03952B-D0F0-47E5-884B-290DACAFD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07FA4F-6151-4E41-9C57-B2A889FAB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6EA8E-F41C-4BC2-89BC-F3858F3E9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810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EA0F13-0FB0-4C1C-BBBC-12A52CB77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1B8A40-2862-488C-A5D4-48C948CB6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AA0699-223F-4C3E-A719-64FEED7B6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E51B46-4203-400F-83D2-34D4F46BC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D0797-7639-46B9-9F8D-2160E587886A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C97BDE-330F-4CF6-882E-ADAFF8F53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135712-0B12-4E57-B545-2B93E698F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6EA8E-F41C-4BC2-89BC-F3858F3E9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853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29F62C-50E9-4B16-A663-7D125EFB3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5A346A1-9AC4-462B-A293-0EDBB9BD9A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D207A7-F465-4937-BFA7-B599F80EB4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116AFD-7413-4108-9C8B-855B01964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D0797-7639-46B9-9F8D-2160E587886A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917A2F-910C-471E-BC15-EA77FC7A2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A897B9-0DA0-45AB-A15D-9142DFBC7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6EA8E-F41C-4BC2-89BC-F3858F3E9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120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201380A-49A1-4EEF-973B-D413FFC89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0FE558-6302-4A92-837A-7879591A0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851E83-8B96-471F-A165-1F30B95FE3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D0797-7639-46B9-9F8D-2160E587886A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4BC856-E9B1-4AB9-B809-73709BAE25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7E8ED-504C-4670-A279-0A0B2A3602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6EA8E-F41C-4BC2-89BC-F3858F3E9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31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900B51-80A9-44C3-A69D-CB73D057F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altLang="ko-KR">
                <a:latin typeface="나눔바른펜" panose="020B0503000000000000" pitchFamily="50" charset="-127"/>
                <a:ea typeface="나눔바른펜" panose="020B0503000000000000" pitchFamily="50" charset="-127"/>
              </a:rPr>
              <a:t>Deep learning &amp; AdS/CFT</a:t>
            </a:r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E24896-D8E3-4FA1-96DF-38462CB37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altLang="ko-KR">
                <a:latin typeface="나눔바른펜" panose="020B0503000000000000" pitchFamily="50" charset="-127"/>
                <a:ea typeface="나눔바른펜" panose="020B0503000000000000" pitchFamily="50" charset="-127"/>
              </a:rPr>
              <a:t>Hyejin Kim</a:t>
            </a:r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7588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398B8C2-B99F-49FB-BF97-EBA9F475E7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440" y="2247627"/>
            <a:ext cx="3517119" cy="2370232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0395E847-CE77-4BE7-BB89-F72AA635AB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32" y="2247626"/>
            <a:ext cx="3517120" cy="237023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49DC44F-BAA6-4CAB-A1F4-7F8DA47AE3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398" y="2247626"/>
            <a:ext cx="3537345" cy="23838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F4F5BC5-04CD-4CDC-B870-7B1AFAC24EE4}"/>
              </a:ext>
            </a:extLst>
          </p:cNvPr>
          <p:cNvSpPr txBox="1"/>
          <p:nvPr/>
        </p:nvSpPr>
        <p:spPr>
          <a:xfrm>
            <a:off x="1561791" y="4631489"/>
            <a:ext cx="1463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m^2=</a:t>
            </a:r>
            <a:r>
              <a:rPr lang="ko-KR" altLang="ko-KR" sz="1600" dirty="0"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-</a:t>
            </a:r>
            <a:r>
              <a:rPr lang="ko-KR" altLang="ko-KR" sz="1600" dirty="0"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1.4833055</a:t>
            </a:r>
            <a:endParaRPr lang="ko-KR" altLang="en-US" sz="1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668449-4AFB-4DE4-AAF9-E69DF03C6774}"/>
              </a:ext>
            </a:extLst>
          </p:cNvPr>
          <p:cNvSpPr txBox="1"/>
          <p:nvPr/>
        </p:nvSpPr>
        <p:spPr>
          <a:xfrm>
            <a:off x="5364068" y="4631489"/>
            <a:ext cx="1468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m^2=</a:t>
            </a:r>
            <a:r>
              <a:rPr lang="ko-KR" altLang="ko-KR" sz="1600" dirty="0"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-1.1425718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3C5D55-4901-4BC8-8273-AD8B9189F79B}"/>
              </a:ext>
            </a:extLst>
          </p:cNvPr>
          <p:cNvSpPr txBox="1"/>
          <p:nvPr/>
        </p:nvSpPr>
        <p:spPr>
          <a:xfrm>
            <a:off x="9063139" y="4631489"/>
            <a:ext cx="1511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m^2=</a:t>
            </a:r>
            <a:r>
              <a:rPr lang="ko-KR" altLang="ko-KR" sz="1600" dirty="0"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-1.0002805 </a:t>
            </a: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CC78A393-F42F-4ECD-93FF-10ABF2C10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452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A531DCA3-8B6C-42D5-BABD-97023CBD5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62275" y="1399385"/>
            <a:ext cx="6267450" cy="4059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0391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3B4FF89-C45F-4E24-B963-61E855708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671" y="0"/>
            <a:ext cx="731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F25C03-EF67-4344-8AEA-7B3FA0DED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7836" y="0"/>
            <a:ext cx="731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4793DE-3651-410B-B243-8F0B1468E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59424" y="-2665476"/>
            <a:ext cx="73152" cy="121889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DB1D8E7-B540-4B82-A0F0-C4E82F4F0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124" y="350410"/>
            <a:ext cx="3401568" cy="229236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53B51AA-2DBC-45A0-A1B7-AB1C2B6A6F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14" y="340380"/>
            <a:ext cx="3401568" cy="232933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509C5D5-4C31-402E-AECA-3D523D139E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046" y="350410"/>
            <a:ext cx="3401568" cy="229236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4A3FDA3-86D2-4DBF-B8A2-7E7B987B7D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45" y="3821510"/>
            <a:ext cx="3400481" cy="2291628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D8ADDB59-D886-4924-A3BA-623F949FF8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81" y="3820777"/>
            <a:ext cx="3401568" cy="229236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0BE730E-024A-473A-968C-EB3677C30114}"/>
              </a:ext>
            </a:extLst>
          </p:cNvPr>
          <p:cNvSpPr txBox="1"/>
          <p:nvPr/>
        </p:nvSpPr>
        <p:spPr>
          <a:xfrm>
            <a:off x="1207730" y="2738681"/>
            <a:ext cx="14863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m^2=</a:t>
            </a:r>
            <a:r>
              <a:rPr lang="ko-KR" altLang="ko-KR" sz="1600" dirty="0"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-</a:t>
            </a:r>
            <a:r>
              <a:rPr lang="ko-KR" altLang="ko-KR" sz="1600" dirty="0"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1.</a:t>
            </a:r>
            <a:r>
              <a:rPr lang="en-US" altLang="ko-KR" sz="1600" dirty="0"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3972933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lamda</a:t>
            </a:r>
            <a:r>
              <a:rPr lang="en-US" altLang="ko-KR" sz="1600" dirty="0"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=1.7333493</a:t>
            </a:r>
            <a:endParaRPr lang="ko-KR" altLang="en-US" sz="1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5BE440-8AC6-4E22-84B4-8D499A3B0042}"/>
              </a:ext>
            </a:extLst>
          </p:cNvPr>
          <p:cNvSpPr txBox="1"/>
          <p:nvPr/>
        </p:nvSpPr>
        <p:spPr>
          <a:xfrm>
            <a:off x="5304962" y="2725210"/>
            <a:ext cx="15263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m^2=</a:t>
            </a:r>
            <a:r>
              <a:rPr lang="ko-KR" altLang="ko-KR" sz="1600" dirty="0"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-</a:t>
            </a:r>
            <a:r>
              <a:rPr lang="ko-KR" altLang="ko-KR" sz="1600" dirty="0"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1.</a:t>
            </a:r>
            <a:r>
              <a:rPr lang="en-US" altLang="ko-KR" sz="1600" dirty="0"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372015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lamda</a:t>
            </a:r>
            <a:r>
              <a:rPr lang="en-US" altLang="ko-KR" sz="1600" dirty="0"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=1.7460442</a:t>
            </a:r>
            <a:endParaRPr lang="ko-KR" altLang="en-US" sz="1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0423970-E407-4438-B12C-9CDE43CE6A7F}"/>
              </a:ext>
            </a:extLst>
          </p:cNvPr>
          <p:cNvSpPr txBox="1"/>
          <p:nvPr/>
        </p:nvSpPr>
        <p:spPr>
          <a:xfrm>
            <a:off x="9385455" y="2711739"/>
            <a:ext cx="1489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m^2=</a:t>
            </a:r>
            <a:r>
              <a:rPr lang="ko-KR" altLang="ko-KR" sz="1600" dirty="0"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-</a:t>
            </a:r>
            <a:r>
              <a:rPr lang="ko-KR" altLang="ko-KR" sz="1600" dirty="0"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1.</a:t>
            </a:r>
            <a:r>
              <a:rPr lang="en-US" altLang="ko-KR" sz="1600" dirty="0"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1158638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lamda</a:t>
            </a:r>
            <a:r>
              <a:rPr lang="en-US" altLang="ko-KR" sz="1600" dirty="0"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=1.3604977</a:t>
            </a:r>
            <a:endParaRPr lang="ko-KR" altLang="en-US" sz="1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1BA659-262B-4DA0-9481-B6544760ED29}"/>
              </a:ext>
            </a:extLst>
          </p:cNvPr>
          <p:cNvSpPr txBox="1"/>
          <p:nvPr/>
        </p:nvSpPr>
        <p:spPr>
          <a:xfrm>
            <a:off x="1220797" y="6096523"/>
            <a:ext cx="14830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m^2=</a:t>
            </a:r>
            <a:r>
              <a:rPr lang="ko-KR" altLang="ko-KR" sz="1600" dirty="0"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-</a:t>
            </a:r>
            <a:r>
              <a:rPr lang="ko-KR" altLang="ko-KR" sz="1600" dirty="0"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1.</a:t>
            </a:r>
            <a:r>
              <a:rPr lang="en-US" altLang="ko-KR" sz="1600" dirty="0"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0220963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lamda</a:t>
            </a:r>
            <a:r>
              <a:rPr lang="en-US" altLang="ko-KR" sz="1600" dirty="0"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=1.0693017</a:t>
            </a:r>
            <a:endParaRPr lang="ko-KR" altLang="en-US" sz="1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0EE40A9-D4E0-42B7-9FF9-F879DB6B4EC7}"/>
              </a:ext>
            </a:extLst>
          </p:cNvPr>
          <p:cNvSpPr txBox="1"/>
          <p:nvPr/>
        </p:nvSpPr>
        <p:spPr>
          <a:xfrm>
            <a:off x="5426460" y="6096523"/>
            <a:ext cx="1500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m^2=</a:t>
            </a:r>
            <a:r>
              <a:rPr lang="ko-KR" altLang="ko-KR" sz="1600" dirty="0"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-0.9026954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lamda</a:t>
            </a:r>
            <a:r>
              <a:rPr lang="en-US" altLang="ko-KR" sz="1600" dirty="0"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=0.9003202</a:t>
            </a:r>
            <a:endParaRPr lang="ko-KR" altLang="en-US" sz="1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D3487BA-C78C-4522-BBDD-CFA1BE729E5E}"/>
              </a:ext>
            </a:extLst>
          </p:cNvPr>
          <p:cNvSpPr txBox="1"/>
          <p:nvPr/>
        </p:nvSpPr>
        <p:spPr>
          <a:xfrm>
            <a:off x="9488105" y="6113138"/>
            <a:ext cx="15392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m^2=</a:t>
            </a:r>
            <a:r>
              <a:rPr lang="ko-KR" altLang="ko-KR" sz="1600" dirty="0"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-0.9881687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lamda</a:t>
            </a:r>
            <a:r>
              <a:rPr lang="en-US" altLang="ko-KR" sz="1600" dirty="0">
                <a:solidFill>
                  <a:srgbClr val="0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=0.9466647</a:t>
            </a:r>
            <a:endParaRPr lang="ko-KR" altLang="en-US" sz="1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B0435D0D-300D-4789-A334-6896D68634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7598" y="3820777"/>
            <a:ext cx="3259521" cy="22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434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84</Words>
  <Application>Microsoft Office PowerPoint</Application>
  <PresentationFormat>와이드스크린</PresentationFormat>
  <Paragraphs>17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나눔바른펜</vt:lpstr>
      <vt:lpstr>맑은 고딕</vt:lpstr>
      <vt:lpstr>Arial</vt:lpstr>
      <vt:lpstr>Office 테마</vt:lpstr>
      <vt:lpstr>Deep learning &amp; AdS/CFT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&amp; AdS/CFT</dc:title>
  <dc:creator>혜진 김</dc:creator>
  <cp:lastModifiedBy>혜진 김</cp:lastModifiedBy>
  <cp:revision>3</cp:revision>
  <dcterms:created xsi:type="dcterms:W3CDTF">2020-01-16T07:26:01Z</dcterms:created>
  <dcterms:modified xsi:type="dcterms:W3CDTF">2020-01-16T07:39:20Z</dcterms:modified>
</cp:coreProperties>
</file>