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57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F75AB-8778-47D6-9305-32DBFC68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42D88-F9FA-4022-8796-96E7D71E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14D94-6615-4684-9D49-9A37CA58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270FC-A637-428F-A9A4-401D2132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984DB-43FD-4F3E-8569-A78355A8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0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486FB-C1BD-41A9-B14E-D1E563B4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24D1-F6B4-4DC8-BB60-6DACCA49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92E22-9EFA-4F51-80AB-82920257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0DD3E-58F4-42F7-A555-DF5072BD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9481C-E365-426D-95A3-B46F58FF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0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75B25-8771-43BF-BD58-EE80C2FC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743F5-C1C9-4659-A315-035E155C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0961-574F-4CBE-AD20-3AFC37B7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94495-C87B-40E9-B287-3071A3BA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629D9-ADF1-4BB6-B132-C9754424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CC58-92D5-4BD2-8ED8-6940B2F1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51691-3AC9-4486-9F91-2059EF7D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EEC5-EB30-4832-892B-42D790B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80603-67B7-4AED-BA34-D74ABEC4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0F7D7-5840-42A6-9F08-866E0F77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E64B-6A27-4C44-B4D0-C69B0930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ED6DA-C0E9-4255-9BBF-E1E2BBE5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6F648-5D26-4F90-896D-62A5EE90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6378A-08E7-49D0-B2ED-A7021593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7D9E6-2C89-4A44-97EE-DC8A7221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BE2F3-DC1C-4977-ACBA-057721DD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784C3-8F24-47B1-AB80-6F57919A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798A9-E3A8-4FCE-8725-C0FE04A81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93FA3-65AB-4A7F-9BBF-07FD8058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12136-F544-469E-881C-0EA27F32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FF547-F191-4885-A892-E8E0E90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6E25-A780-4DC2-91E7-7A36BA13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6BCCF-AC56-436B-A71E-096ABD96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D5720-8779-4DE3-BFE5-9408729A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44C9A-9E83-4FE8-AC5A-8412B393B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6127C-9AF9-41F6-AE5C-692D03A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65C7E-3FC2-414D-9E95-9839F667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F1CAC-5683-40AF-A879-20CE4CD6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1152E-DAFB-416C-9C4F-A9FACF7F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78CA-AD74-463E-8A8C-0BE65D0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39F27-D8B7-41CE-ABE8-81842E1E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3495D-AE2E-411F-A97D-C3E74B59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09DF6-9534-4163-8970-41D9552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47C593-CE35-4290-8ABB-37254BC1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03952B-D0F0-47E5-884B-290DACAF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7FA4F-6151-4E41-9C57-B2A889FA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0F13-0FB0-4C1C-BBBC-12A52CB7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B8A40-2862-488C-A5D4-48C948CB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A0699-223F-4C3E-A719-64FEED7B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51B46-4203-400F-83D2-34D4F46B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97BDE-330F-4CF6-882E-ADAFF8F5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35712-0B12-4E57-B545-2B93E69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5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F62C-50E9-4B16-A663-7D125EFB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A346A1-9AC4-462B-A293-0EDBB9BD9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7A7-F465-4937-BFA7-B599F80E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16AFD-7413-4108-9C8B-855B019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17A2F-910C-471E-BC15-EA77FC7A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97B9-0DA0-45AB-A15D-9142DFBC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1380A-49A1-4EEF-973B-D413FFC8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FE558-6302-4A92-837A-7879591A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1E83-8B96-471F-A165-1F30B95F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0797-7639-46B9-9F8D-2160E587886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C856-E9B1-4AB9-B809-73709BAE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7E8ED-504C-4670-A279-0A0B2A36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6EA8E-F41C-4BC2-89BC-F3858F3E9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0B51-80A9-44C3-A69D-CB73D057F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Deep learning &amp; AdS/CFT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4896-D8E3-4FA1-96DF-38462CB3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Hyejin Kim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144112-F4E4-4B16-A5FD-3170EEBF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013394"/>
            <a:ext cx="5291667" cy="2831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36544E-BBED-4AF1-AB19-04E97C17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9" y="2013395"/>
            <a:ext cx="5291666" cy="28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33277-0DC7-4758-B0EF-CCE7B49F1470}"/>
              </a:ext>
            </a:extLst>
          </p:cNvPr>
          <p:cNvGrpSpPr/>
          <p:nvPr/>
        </p:nvGrpSpPr>
        <p:grpSpPr>
          <a:xfrm>
            <a:off x="0" y="278682"/>
            <a:ext cx="12189891" cy="3150318"/>
            <a:chOff x="-1140891" y="325769"/>
            <a:chExt cx="13332891" cy="315031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598DA69-9A5E-409A-BC36-C18A12D3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0891" y="325769"/>
              <a:ext cx="4674665" cy="315031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271695-4656-4FF0-A361-BE7A33ED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222" y="325769"/>
              <a:ext cx="4674665" cy="31503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F2E30E-D4BB-4E51-999F-E0D1ABA1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335" y="325769"/>
              <a:ext cx="4674665" cy="31503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B27423-7DCD-47EA-9556-9B8FF7100240}"/>
              </a:ext>
            </a:extLst>
          </p:cNvPr>
          <p:cNvGrpSpPr/>
          <p:nvPr/>
        </p:nvGrpSpPr>
        <p:grpSpPr>
          <a:xfrm>
            <a:off x="1687881" y="3707682"/>
            <a:ext cx="8816238" cy="3150318"/>
            <a:chOff x="1287882" y="3707682"/>
            <a:chExt cx="9090250" cy="31503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04A787-6B8A-4DFA-A2BF-B7A972D3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882" y="3707682"/>
              <a:ext cx="4674665" cy="31503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623093-0AC6-4709-9A18-96032622C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467" y="3707682"/>
              <a:ext cx="4674665" cy="315031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A542BE-27F0-414E-9A9B-73E24EA7501D}"/>
              </a:ext>
            </a:extLst>
          </p:cNvPr>
          <p:cNvSpPr txBox="1"/>
          <p:nvPr/>
        </p:nvSpPr>
        <p:spPr>
          <a:xfrm>
            <a:off x="4239448" y="37775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step=100,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A5A04-9497-4DA5-905C-1AE0F3A6726E}"/>
              </a:ext>
            </a:extLst>
          </p:cNvPr>
          <p:cNvSpPr txBox="1"/>
          <p:nvPr/>
        </p:nvSpPr>
        <p:spPr>
          <a:xfrm>
            <a:off x="8228188" y="37775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step=200,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8BCE57-4239-4225-8D0D-56C4AD62B4C6}"/>
              </a:ext>
            </a:extLst>
          </p:cNvPr>
          <p:cNvSpPr txBox="1"/>
          <p:nvPr/>
        </p:nvSpPr>
        <p:spPr>
          <a:xfrm>
            <a:off x="2060758" y="380675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step=300,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68B61-3703-4D28-BE7F-BFCCE3533028}"/>
              </a:ext>
            </a:extLst>
          </p:cNvPr>
          <p:cNvSpPr txBox="1"/>
          <p:nvPr/>
        </p:nvSpPr>
        <p:spPr>
          <a:xfrm>
            <a:off x="6343242" y="380675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step=367,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4EFF96-9611-41EA-9736-93675747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13395"/>
            <a:ext cx="5291666" cy="2831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D2ED85-06BE-4B06-A74D-532908AD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13395"/>
            <a:ext cx="5291667" cy="2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388691-D815-4406-ABBE-D3527F3BCBF5}"/>
              </a:ext>
            </a:extLst>
          </p:cNvPr>
          <p:cNvGrpSpPr/>
          <p:nvPr/>
        </p:nvGrpSpPr>
        <p:grpSpPr>
          <a:xfrm>
            <a:off x="-20076" y="123093"/>
            <a:ext cx="12109499" cy="2961412"/>
            <a:chOff x="344496" y="0"/>
            <a:chExt cx="13335003" cy="3150318"/>
          </a:xfrm>
        </p:grpSpPr>
        <p:pic>
          <p:nvPicPr>
            <p:cNvPr id="3" name="그림 2" descr="지도이(가) 표시된 사진&#10;&#10;자동 생성된 설명">
              <a:extLst>
                <a:ext uri="{FF2B5EF4-FFF2-40B4-BE49-F238E27FC236}">
                  <a16:creationId xmlns:a16="http://schemas.microsoft.com/office/drawing/2014/main" id="{83748558-04BF-47BB-965F-3C52B1E2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96" y="0"/>
              <a:ext cx="4674665" cy="315031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BA1858-3CD8-4029-8D58-4F2AC425F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665" y="0"/>
              <a:ext cx="4674665" cy="31503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4EBE60-D18A-4F2E-9486-4A7177D0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834" y="0"/>
              <a:ext cx="4674665" cy="315031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416841-B933-477B-B2BD-2C0ABAFC2004}"/>
              </a:ext>
            </a:extLst>
          </p:cNvPr>
          <p:cNvGrpSpPr/>
          <p:nvPr/>
        </p:nvGrpSpPr>
        <p:grpSpPr>
          <a:xfrm>
            <a:off x="38100" y="3606441"/>
            <a:ext cx="12051323" cy="2961412"/>
            <a:chOff x="210061" y="3606441"/>
            <a:chExt cx="13314927" cy="31503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65AA2C-B61E-4D43-A951-67ED4EB2C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61" y="3606441"/>
              <a:ext cx="4674665" cy="31503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326248-A6D8-40DE-A81C-BF78B161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192" y="3606441"/>
              <a:ext cx="4674665" cy="315031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9985B43-FD52-4303-8CCD-707BE8DC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323" y="3606441"/>
              <a:ext cx="4674665" cy="315031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B329EB-6629-451A-8B82-C731BEC579E7}"/>
              </a:ext>
            </a:extLst>
          </p:cNvPr>
          <p:cNvSpPr txBox="1"/>
          <p:nvPr/>
        </p:nvSpPr>
        <p:spPr>
          <a:xfrm>
            <a:off x="4269133" y="26670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step=100,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CBF73-BDBD-4D61-9A31-A26846A0DEE5}"/>
              </a:ext>
            </a:extLst>
          </p:cNvPr>
          <p:cNvSpPr txBox="1"/>
          <p:nvPr/>
        </p:nvSpPr>
        <p:spPr>
          <a:xfrm>
            <a:off x="8201354" y="26670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step=200,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10613-A74F-4B51-A51F-C1FBAE585106}"/>
              </a:ext>
            </a:extLst>
          </p:cNvPr>
          <p:cNvSpPr txBox="1"/>
          <p:nvPr/>
        </p:nvSpPr>
        <p:spPr>
          <a:xfrm>
            <a:off x="423465" y="373377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step=300,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23B85-2375-49FB-983F-DC9B1396D2B9}"/>
              </a:ext>
            </a:extLst>
          </p:cNvPr>
          <p:cNvSpPr txBox="1"/>
          <p:nvPr/>
        </p:nvSpPr>
        <p:spPr>
          <a:xfrm>
            <a:off x="4325908" y="373377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step=400,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3CE9F-968D-4748-861D-977566424CEB}"/>
              </a:ext>
            </a:extLst>
          </p:cNvPr>
          <p:cNvSpPr txBox="1"/>
          <p:nvPr/>
        </p:nvSpPr>
        <p:spPr>
          <a:xfrm>
            <a:off x="8201354" y="3725490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step=429,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14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47200B-13C3-41AB-8482-60161C04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13395"/>
            <a:ext cx="5291666" cy="28312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29B597-7791-46F0-B708-BACEF0F4C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13395"/>
            <a:ext cx="5291667" cy="2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A54550-4F8E-4481-9447-0A37A93BADB3}"/>
              </a:ext>
            </a:extLst>
          </p:cNvPr>
          <p:cNvGrpSpPr/>
          <p:nvPr/>
        </p:nvGrpSpPr>
        <p:grpSpPr>
          <a:xfrm>
            <a:off x="-159037" y="30600"/>
            <a:ext cx="12386206" cy="6324157"/>
            <a:chOff x="-194206" y="48184"/>
            <a:chExt cx="13302203" cy="680955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03C607-1747-4540-8027-C0EE64396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346" y="3707421"/>
              <a:ext cx="4674665" cy="31503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51DC22-49D7-4EE3-BC9A-710360AA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206" y="48184"/>
              <a:ext cx="4674665" cy="315031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D85681-74A2-48E4-9708-AAD21FA37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3" y="48184"/>
              <a:ext cx="4674665" cy="315031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717957-7EEB-4351-B153-5894955A8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962" y="3707421"/>
              <a:ext cx="4674665" cy="315031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8BD870B-0C78-4F0E-86E0-57E2285F1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332" y="48184"/>
              <a:ext cx="4674665" cy="315031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3B329EB-6629-451A-8B82-C731BEC579E7}"/>
              </a:ext>
            </a:extLst>
          </p:cNvPr>
          <p:cNvSpPr txBox="1"/>
          <p:nvPr/>
        </p:nvSpPr>
        <p:spPr>
          <a:xfrm>
            <a:off x="4193728" y="13391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step=100, rate=0.001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10613-A74F-4B51-A51F-C1FBAE585106}"/>
              </a:ext>
            </a:extLst>
          </p:cNvPr>
          <p:cNvSpPr txBox="1"/>
          <p:nvPr/>
        </p:nvSpPr>
        <p:spPr>
          <a:xfrm>
            <a:off x="2165075" y="356666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step=300,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CBF73-BDBD-4D61-9A31-A26846A0DEE5}"/>
              </a:ext>
            </a:extLst>
          </p:cNvPr>
          <p:cNvSpPr txBox="1"/>
          <p:nvPr/>
        </p:nvSpPr>
        <p:spPr>
          <a:xfrm>
            <a:off x="8201354" y="135332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step=200,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E23B85-2375-49FB-983F-DC9B1396D2B9}"/>
              </a:ext>
            </a:extLst>
          </p:cNvPr>
          <p:cNvSpPr txBox="1"/>
          <p:nvPr/>
        </p:nvSpPr>
        <p:spPr>
          <a:xfrm>
            <a:off x="6233276" y="3566661"/>
            <a:ext cx="236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step=375, rate=0.01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85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5E9656E-DF86-4944-9BFA-A575C8DE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86" y="1914801"/>
            <a:ext cx="4827100" cy="3150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1F78D3-1D18-451F-A3D0-5814BA75A3D0}"/>
              </a:ext>
            </a:extLst>
          </p:cNvPr>
          <p:cNvSpPr/>
          <p:nvPr/>
        </p:nvSpPr>
        <p:spPr>
          <a:xfrm>
            <a:off x="6990078" y="2568787"/>
            <a:ext cx="4222800" cy="804334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B5683-1C48-4366-B1B1-E6DCA7A2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4" y="1914801"/>
            <a:ext cx="5589273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3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나눔바른펜</vt:lpstr>
      <vt:lpstr>맑은 고딕</vt:lpstr>
      <vt:lpstr>Arial</vt:lpstr>
      <vt:lpstr>Office 테마</vt:lpstr>
      <vt:lpstr>Deep learning &amp; AdS/CFT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&amp; AdS/CFT</dc:title>
  <dc:creator>혜진 김</dc:creator>
  <cp:lastModifiedBy>혜진 김</cp:lastModifiedBy>
  <cp:revision>3</cp:revision>
  <dcterms:created xsi:type="dcterms:W3CDTF">2020-01-13T05:48:11Z</dcterms:created>
  <dcterms:modified xsi:type="dcterms:W3CDTF">2020-01-13T05:51:51Z</dcterms:modified>
</cp:coreProperties>
</file>