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4"/>
  </p:notesMasterIdLst>
  <p:sldIdLst>
    <p:sldId id="277" r:id="rId2"/>
    <p:sldId id="257" r:id="rId3"/>
    <p:sldId id="263" r:id="rId4"/>
    <p:sldId id="281" r:id="rId5"/>
    <p:sldId id="260" r:id="rId6"/>
    <p:sldId id="270" r:id="rId7"/>
    <p:sldId id="276" r:id="rId8"/>
    <p:sldId id="261" r:id="rId9"/>
    <p:sldId id="280" r:id="rId10"/>
    <p:sldId id="286" r:id="rId11"/>
    <p:sldId id="287" r:id="rId12"/>
    <p:sldId id="28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9A9A14-AAF4-4EDD-A27F-526D77F90758}">
  <a:tblStyle styleId="{3D9A9A14-AAF4-4EDD-A27F-526D77F907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45782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89f325e8c8_0_4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89f325e8c8_0_4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89f325e8c8_0_4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89f325e8c8_0_4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651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89f325e8c8_0_4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89f325e8c8_0_4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19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89f1087ede_0_2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89f1087ede_0_2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89f325e8c8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89f325e8c8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Google Shape;3786;g89f325e8c8_0_4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7" name="Google Shape;3787;g89f325e8c8_0_4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9f325e8c8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9f325e8c8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89f325e8c8_0_2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89f325e8c8_0_2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9107ef471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9107ef471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9f325e8c8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9f325e8c8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g89f325e8c8_0_4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1" name="Google Shape;3781;g89f325e8c8_0_4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rgbClr val="00899D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311700" y="3840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273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611750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4787500" y="277516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1611750" y="3110592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4787500" y="3110592"/>
            <a:ext cx="2744700" cy="1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76" name="Google Shape;76;p5"/>
          <p:cNvGrpSpPr/>
          <p:nvPr/>
        </p:nvGrpSpPr>
        <p:grpSpPr>
          <a:xfrm>
            <a:off x="8064617" y="-289891"/>
            <a:ext cx="1717686" cy="1718100"/>
            <a:chOff x="1347125" y="349025"/>
            <a:chExt cx="4978800" cy="4980000"/>
          </a:xfrm>
        </p:grpSpPr>
        <p:sp>
          <p:nvSpPr>
            <p:cNvPr id="77" name="Google Shape;77;p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5"/>
          <p:cNvSpPr/>
          <p:nvPr/>
        </p:nvSpPr>
        <p:spPr>
          <a:xfrm rot="-6727045">
            <a:off x="-210183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36110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57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text">
  <p:cSld name="Numbers &amp; text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2112838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21"/>
          <p:cNvSpPr txBox="1">
            <a:spLocks noGrp="1"/>
          </p:cNvSpPr>
          <p:nvPr>
            <p:ph type="subTitle" idx="1"/>
          </p:nvPr>
        </p:nvSpPr>
        <p:spPr>
          <a:xfrm>
            <a:off x="2341500" y="2637063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title" idx="2" hasCustomPrompt="1"/>
          </p:nvPr>
        </p:nvSpPr>
        <p:spPr>
          <a:xfrm>
            <a:off x="311700" y="1007713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21"/>
          <p:cNvSpPr txBox="1">
            <a:spLocks noGrp="1"/>
          </p:cNvSpPr>
          <p:nvPr>
            <p:ph type="subTitle" idx="3"/>
          </p:nvPr>
        </p:nvSpPr>
        <p:spPr>
          <a:xfrm>
            <a:off x="2341500" y="1531938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title" idx="4" hasCustomPrompt="1"/>
          </p:nvPr>
        </p:nvSpPr>
        <p:spPr>
          <a:xfrm>
            <a:off x="311700" y="3217963"/>
            <a:ext cx="8520600" cy="6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21"/>
          <p:cNvSpPr txBox="1">
            <a:spLocks noGrp="1"/>
          </p:cNvSpPr>
          <p:nvPr>
            <p:ph type="subTitle" idx="5"/>
          </p:nvPr>
        </p:nvSpPr>
        <p:spPr>
          <a:xfrm>
            <a:off x="2341500" y="3742188"/>
            <a:ext cx="4461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7518274" y="4323100"/>
            <a:ext cx="1159500" cy="1159500"/>
          </a:xfrm>
          <a:prstGeom prst="donut">
            <a:avLst>
              <a:gd name="adj" fmla="val 17842"/>
            </a:avLst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21"/>
          <p:cNvGrpSpPr/>
          <p:nvPr/>
        </p:nvGrpSpPr>
        <p:grpSpPr>
          <a:xfrm>
            <a:off x="-398146" y="-436679"/>
            <a:ext cx="1717686" cy="1718100"/>
            <a:chOff x="1347125" y="349025"/>
            <a:chExt cx="4978800" cy="4980000"/>
          </a:xfrm>
        </p:grpSpPr>
        <p:sp>
          <p:nvSpPr>
            <p:cNvPr id="393" name="Google Shape;393;p2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21"/>
          <p:cNvSpPr/>
          <p:nvPr/>
        </p:nvSpPr>
        <p:spPr>
          <a:xfrm>
            <a:off x="977138" y="-436687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1"/>
          <p:cNvSpPr/>
          <p:nvPr/>
        </p:nvSpPr>
        <p:spPr>
          <a:xfrm>
            <a:off x="785363" y="1373080"/>
            <a:ext cx="324600" cy="3246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8307300" y="4232622"/>
            <a:ext cx="233400" cy="2334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1"/>
          <p:cNvSpPr/>
          <p:nvPr/>
        </p:nvSpPr>
        <p:spPr>
          <a:xfrm>
            <a:off x="8127225" y="3871199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81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785625"/>
            <a:ext cx="85206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7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12000"/>
              <a:buNone/>
              <a:defRPr sz="12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>
            <a:spLocks noGrp="1"/>
          </p:cNvSpPr>
          <p:nvPr>
            <p:ph type="subTitle" idx="1"/>
          </p:nvPr>
        </p:nvSpPr>
        <p:spPr>
          <a:xfrm>
            <a:off x="2512850" y="2825375"/>
            <a:ext cx="4118400" cy="5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7770599" y="-528325"/>
            <a:ext cx="1159500" cy="11595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>
            <a:off x="-383533" y="3990559"/>
            <a:ext cx="1717686" cy="1718100"/>
            <a:chOff x="1347125" y="349025"/>
            <a:chExt cx="4978800" cy="4980000"/>
          </a:xfrm>
        </p:grpSpPr>
        <p:sp>
          <p:nvSpPr>
            <p:cNvPr id="173" name="Google Shape;173;p1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1"/>
          <p:cNvSpPr/>
          <p:nvPr/>
        </p:nvSpPr>
        <p:spPr>
          <a:xfrm>
            <a:off x="991750" y="399055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54050" y="3357868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7189025" y="246022"/>
            <a:ext cx="233400" cy="2334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8853900" y="479424"/>
            <a:ext cx="135600" cy="1356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99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7"/>
          <p:cNvSpPr txBox="1">
            <a:spLocks noGrp="1"/>
          </p:cNvSpPr>
          <p:nvPr>
            <p:ph type="title"/>
          </p:nvPr>
        </p:nvSpPr>
        <p:spPr>
          <a:xfrm>
            <a:off x="5075700" y="1749900"/>
            <a:ext cx="3348300" cy="5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ubTitle" idx="1"/>
          </p:nvPr>
        </p:nvSpPr>
        <p:spPr>
          <a:xfrm>
            <a:off x="5075700" y="2339400"/>
            <a:ext cx="29592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 rot="2539751">
            <a:off x="7178252" y="-3728754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9266724">
            <a:off x="7498464" y="797091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71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692850" y="1444238"/>
            <a:ext cx="38160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692850" y="2906650"/>
            <a:ext cx="38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6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5" y="-2803700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39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283" name="Google Shape;283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-259370" y="235628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07" name="Google Shape;307;p19"/>
          <p:cNvGrpSpPr/>
          <p:nvPr/>
        </p:nvGrpSpPr>
        <p:grpSpPr>
          <a:xfrm>
            <a:off x="8069842" y="4006534"/>
            <a:ext cx="1717686" cy="1718100"/>
            <a:chOff x="1347125" y="349025"/>
            <a:chExt cx="4978800" cy="4980000"/>
          </a:xfrm>
        </p:grpSpPr>
        <p:sp>
          <p:nvSpPr>
            <p:cNvPr id="308" name="Google Shape;308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19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600625" y="45955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9" r:id="rId6"/>
    <p:sldLayoutId id="2147483660" r:id="rId7"/>
    <p:sldLayoutId id="2147483665" r:id="rId8"/>
    <p:sldLayoutId id="2147483679" r:id="rId9"/>
    <p:sldLayoutId id="2147483683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4475331" y="1785381"/>
            <a:ext cx="4242233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P</a:t>
            </a:r>
            <a:r>
              <a:rPr lang="en-ID" sz="2800" dirty="0" err="1"/>
              <a:t>erangkat</a:t>
            </a:r>
            <a:r>
              <a:rPr lang="en-ID" sz="2800" dirty="0"/>
              <a:t> Mobile, Bahasa </a:t>
            </a:r>
            <a:r>
              <a:rPr lang="en-ID" sz="2800" dirty="0" err="1"/>
              <a:t>Pemrograman</a:t>
            </a:r>
            <a:r>
              <a:rPr lang="en-ID" sz="2800" dirty="0"/>
              <a:t> Mobile, dan Platform Mobile </a:t>
            </a:r>
            <a:endParaRPr sz="2800" dirty="0"/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4775128" y="3376281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 err="1"/>
              <a:t>Arsya</a:t>
            </a:r>
            <a:r>
              <a:rPr lang="en-ID" dirty="0"/>
              <a:t> </a:t>
            </a:r>
            <a:r>
              <a:rPr lang="en-ID" dirty="0" err="1"/>
              <a:t>Fathiarahma</a:t>
            </a:r>
            <a:r>
              <a:rPr lang="en-ID" dirty="0"/>
              <a:t>	(1910631250005)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dirty="0"/>
              <a:t>Bella </a:t>
            </a:r>
            <a:r>
              <a:rPr lang="en-ID" dirty="0" err="1"/>
              <a:t>Nurseptia</a:t>
            </a:r>
            <a:r>
              <a:rPr lang="en-ID" dirty="0"/>
              <a:t>	(1910631250007)</a:t>
            </a:r>
            <a:endParaRPr dirty="0"/>
          </a:p>
        </p:txBody>
      </p:sp>
      <p:grpSp>
        <p:nvGrpSpPr>
          <p:cNvPr id="862" name="Google Shape;862;p41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41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1832606" y="2062527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1896408" y="2129334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2342183" y="2182178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2583466" y="2374613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2342183" y="2307806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2788919" y="2307806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2341179" y="2374613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1832606" y="3393650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1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1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1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1"/>
          <p:cNvSpPr/>
          <p:nvPr/>
        </p:nvSpPr>
        <p:spPr>
          <a:xfrm>
            <a:off x="1832606" y="858998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1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41"/>
          <p:cNvSpPr/>
          <p:nvPr/>
        </p:nvSpPr>
        <p:spPr>
          <a:xfrm>
            <a:off x="2245435" y="1101309"/>
            <a:ext cx="1067033" cy="668126"/>
          </a:xfrm>
          <a:custGeom>
            <a:avLst/>
            <a:gdLst/>
            <a:ahLst/>
            <a:cxnLst/>
            <a:rect l="l" t="t" r="r" b="b"/>
            <a:pathLst>
              <a:path w="25521" h="15981" extrusionOk="0">
                <a:moveTo>
                  <a:pt x="1" y="1"/>
                </a:moveTo>
                <a:lnTo>
                  <a:pt x="1" y="15980"/>
                </a:lnTo>
                <a:lnTo>
                  <a:pt x="25520" y="15980"/>
                </a:lnTo>
                <a:lnTo>
                  <a:pt x="25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41"/>
          <p:cNvSpPr/>
          <p:nvPr/>
        </p:nvSpPr>
        <p:spPr>
          <a:xfrm>
            <a:off x="2296276" y="1380494"/>
            <a:ext cx="967316" cy="300178"/>
          </a:xfrm>
          <a:custGeom>
            <a:avLst/>
            <a:gdLst/>
            <a:ahLst/>
            <a:cxnLst/>
            <a:rect l="l" t="t" r="r" b="b"/>
            <a:pathLst>
              <a:path w="23136" h="7180" extrusionOk="0">
                <a:moveTo>
                  <a:pt x="17483" y="1"/>
                </a:moveTo>
                <a:cubicBezTo>
                  <a:pt x="17245" y="1"/>
                  <a:pt x="17030" y="96"/>
                  <a:pt x="16887" y="239"/>
                </a:cubicBezTo>
                <a:lnTo>
                  <a:pt x="11950" y="5343"/>
                </a:lnTo>
                <a:cubicBezTo>
                  <a:pt x="11801" y="5505"/>
                  <a:pt x="11600" y="5582"/>
                  <a:pt x="11395" y="5582"/>
                </a:cubicBezTo>
                <a:cubicBezTo>
                  <a:pt x="11206" y="5582"/>
                  <a:pt x="11013" y="5517"/>
                  <a:pt x="10853" y="5391"/>
                </a:cubicBezTo>
                <a:lnTo>
                  <a:pt x="7037" y="2028"/>
                </a:lnTo>
                <a:cubicBezTo>
                  <a:pt x="6846" y="1861"/>
                  <a:pt x="6607" y="1778"/>
                  <a:pt x="6369" y="1778"/>
                </a:cubicBezTo>
                <a:cubicBezTo>
                  <a:pt x="6130" y="1778"/>
                  <a:pt x="5892" y="1861"/>
                  <a:pt x="5701" y="2028"/>
                </a:cubicBezTo>
                <a:lnTo>
                  <a:pt x="72" y="6917"/>
                </a:lnTo>
                <a:cubicBezTo>
                  <a:pt x="1" y="6965"/>
                  <a:pt x="1" y="7060"/>
                  <a:pt x="72" y="7132"/>
                </a:cubicBezTo>
                <a:cubicBezTo>
                  <a:pt x="96" y="7156"/>
                  <a:pt x="144" y="7180"/>
                  <a:pt x="192" y="7180"/>
                </a:cubicBezTo>
                <a:cubicBezTo>
                  <a:pt x="239" y="7180"/>
                  <a:pt x="263" y="7180"/>
                  <a:pt x="263" y="7156"/>
                </a:cubicBezTo>
                <a:lnTo>
                  <a:pt x="5916" y="2266"/>
                </a:lnTo>
                <a:cubicBezTo>
                  <a:pt x="6047" y="2147"/>
                  <a:pt x="6214" y="2088"/>
                  <a:pt x="6384" y="2088"/>
                </a:cubicBezTo>
                <a:cubicBezTo>
                  <a:pt x="6554" y="2088"/>
                  <a:pt x="6727" y="2147"/>
                  <a:pt x="6870" y="2266"/>
                </a:cubicBezTo>
                <a:lnTo>
                  <a:pt x="10686" y="5629"/>
                </a:lnTo>
                <a:cubicBezTo>
                  <a:pt x="10891" y="5812"/>
                  <a:pt x="11150" y="5901"/>
                  <a:pt x="11409" y="5901"/>
                </a:cubicBezTo>
                <a:cubicBezTo>
                  <a:pt x="11693" y="5901"/>
                  <a:pt x="11977" y="5794"/>
                  <a:pt x="12188" y="5582"/>
                </a:cubicBezTo>
                <a:lnTo>
                  <a:pt x="17125" y="478"/>
                </a:lnTo>
                <a:cubicBezTo>
                  <a:pt x="17197" y="382"/>
                  <a:pt x="17364" y="335"/>
                  <a:pt x="17483" y="335"/>
                </a:cubicBezTo>
                <a:cubicBezTo>
                  <a:pt x="17626" y="335"/>
                  <a:pt x="17746" y="382"/>
                  <a:pt x="17841" y="478"/>
                </a:cubicBezTo>
                <a:lnTo>
                  <a:pt x="22873" y="6011"/>
                </a:lnTo>
                <a:cubicBezTo>
                  <a:pt x="22897" y="6047"/>
                  <a:pt x="22933" y="6065"/>
                  <a:pt x="22969" y="6065"/>
                </a:cubicBezTo>
                <a:cubicBezTo>
                  <a:pt x="23005" y="6065"/>
                  <a:pt x="23040" y="6047"/>
                  <a:pt x="23064" y="6011"/>
                </a:cubicBezTo>
                <a:cubicBezTo>
                  <a:pt x="23136" y="5963"/>
                  <a:pt x="23136" y="5868"/>
                  <a:pt x="23064" y="5820"/>
                </a:cubicBezTo>
                <a:lnTo>
                  <a:pt x="18032" y="263"/>
                </a:lnTo>
                <a:cubicBezTo>
                  <a:pt x="17889" y="96"/>
                  <a:pt x="17674" y="1"/>
                  <a:pt x="17483" y="1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41"/>
          <p:cNvSpPr/>
          <p:nvPr/>
        </p:nvSpPr>
        <p:spPr>
          <a:xfrm>
            <a:off x="2778927" y="1183083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41"/>
          <p:cNvSpPr/>
          <p:nvPr/>
        </p:nvSpPr>
        <p:spPr>
          <a:xfrm>
            <a:off x="1889426" y="922837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41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41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6" name="Google Shape;3926;p71"/>
          <p:cNvGrpSpPr/>
          <p:nvPr/>
        </p:nvGrpSpPr>
        <p:grpSpPr>
          <a:xfrm>
            <a:off x="913980" y="633451"/>
            <a:ext cx="1201384" cy="1201674"/>
            <a:chOff x="1347125" y="349025"/>
            <a:chExt cx="4978800" cy="4980000"/>
          </a:xfrm>
        </p:grpSpPr>
        <p:sp>
          <p:nvSpPr>
            <p:cNvPr id="3927" name="Google Shape;3927;p7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1EDC43-0E19-408B-A8BC-E6A5658B0D74}"/>
              </a:ext>
            </a:extLst>
          </p:cNvPr>
          <p:cNvSpPr/>
          <p:nvPr/>
        </p:nvSpPr>
        <p:spPr>
          <a:xfrm>
            <a:off x="2286000" y="49058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Nosrati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M., Karimi, R., &amp; </a:t>
            </a:r>
            <a:r>
              <a:rPr lang="en-ID" dirty="0" err="1">
                <a:latin typeface="Calibri" panose="020F0502020204030204" pitchFamily="34" charset="0"/>
                <a:cs typeface="Calibri" panose="020F0502020204030204" pitchFamily="34" charset="0"/>
              </a:rPr>
              <a:t>Hasanvand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, H. A. (2012). Mobile computing: principles, devices and operating systems. World Applied Programming, 2(7), 399-408.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2CBD52-CBE9-4BA2-A472-904DA9C798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4" t="15286" r="14668" b="5179"/>
          <a:stretch/>
        </p:blipFill>
        <p:spPr>
          <a:xfrm>
            <a:off x="1783513" y="1460540"/>
            <a:ext cx="5394677" cy="3346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6" name="Google Shape;3926;p71"/>
          <p:cNvGrpSpPr/>
          <p:nvPr/>
        </p:nvGrpSpPr>
        <p:grpSpPr>
          <a:xfrm>
            <a:off x="913980" y="633451"/>
            <a:ext cx="1201384" cy="1201674"/>
            <a:chOff x="1347125" y="349025"/>
            <a:chExt cx="4978800" cy="4980000"/>
          </a:xfrm>
        </p:grpSpPr>
        <p:sp>
          <p:nvSpPr>
            <p:cNvPr id="3927" name="Google Shape;3927;p7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1EDC43-0E19-408B-A8BC-E6A5658B0D74}"/>
              </a:ext>
            </a:extLst>
          </p:cNvPr>
          <p:cNvSpPr/>
          <p:nvPr/>
        </p:nvSpPr>
        <p:spPr>
          <a:xfrm>
            <a:off x="2286000" y="5123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Thorn, T. (1997). Programming languages for mobile code. ACM Computing Surveys (CSUR), 29(3), 213-239.</a:t>
            </a:r>
            <a:r>
              <a:rPr lang="en-ID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8F9EC-50A2-4C9A-97BF-FB2FD7CD3E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63" t="16017" r="16063" b="12303"/>
          <a:stretch/>
        </p:blipFill>
        <p:spPr>
          <a:xfrm>
            <a:off x="1574796" y="1124544"/>
            <a:ext cx="6206458" cy="368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6" name="Google Shape;3926;p71"/>
          <p:cNvGrpSpPr/>
          <p:nvPr/>
        </p:nvGrpSpPr>
        <p:grpSpPr>
          <a:xfrm>
            <a:off x="913980" y="633451"/>
            <a:ext cx="1201384" cy="1201674"/>
            <a:chOff x="1347125" y="349025"/>
            <a:chExt cx="4978800" cy="4980000"/>
          </a:xfrm>
        </p:grpSpPr>
        <p:sp>
          <p:nvSpPr>
            <p:cNvPr id="3927" name="Google Shape;3927;p7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7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7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1EDC43-0E19-408B-A8BC-E6A5658B0D74}"/>
              </a:ext>
            </a:extLst>
          </p:cNvPr>
          <p:cNvSpPr/>
          <p:nvPr/>
        </p:nvSpPr>
        <p:spPr>
          <a:xfrm>
            <a:off x="2286000" y="49058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/>
              <a:t>Ansari, M. A. Swift or Objective-C-Which One is Better?.</a:t>
            </a:r>
            <a:endParaRPr lang="en-I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CDA04-BA2C-4826-9239-23789C10B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32" t="18634" r="16100" b="21881"/>
          <a:stretch/>
        </p:blipFill>
        <p:spPr>
          <a:xfrm>
            <a:off x="1648045" y="1362907"/>
            <a:ext cx="6196668" cy="305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2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42"/>
          <p:cNvGrpSpPr/>
          <p:nvPr/>
        </p:nvGrpSpPr>
        <p:grpSpPr>
          <a:xfrm>
            <a:off x="7996617" y="-451341"/>
            <a:ext cx="1717686" cy="1718100"/>
            <a:chOff x="1347125" y="349025"/>
            <a:chExt cx="4978800" cy="4980000"/>
          </a:xfrm>
        </p:grpSpPr>
        <p:sp>
          <p:nvSpPr>
            <p:cNvPr id="981" name="Google Shape;981;p4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42"/>
          <p:cNvSpPr/>
          <p:nvPr/>
        </p:nvSpPr>
        <p:spPr>
          <a:xfrm rot="-6727045">
            <a:off x="-2407759" y="3996286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1055175" y="4720775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7819700" y="384050"/>
            <a:ext cx="533400" cy="5334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8161375" y="282150"/>
            <a:ext cx="251100" cy="251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121;p48">
            <a:extLst>
              <a:ext uri="{FF2B5EF4-FFF2-40B4-BE49-F238E27FC236}">
                <a16:creationId xmlns:a16="http://schemas.microsoft.com/office/drawing/2014/main" id="{3F1C5A3D-0FB0-42AE-A5E7-D18402C9B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PERANGKAT MOBILE</a:t>
            </a:r>
            <a:endParaRPr dirty="0"/>
          </a:p>
        </p:txBody>
      </p:sp>
      <p:sp>
        <p:nvSpPr>
          <p:cNvPr id="41" name="Google Shape;1131;p48">
            <a:extLst>
              <a:ext uri="{FF2B5EF4-FFF2-40B4-BE49-F238E27FC236}">
                <a16:creationId xmlns:a16="http://schemas.microsoft.com/office/drawing/2014/main" id="{FB225236-235A-4727-9693-87EEA3C5A42C}"/>
              </a:ext>
            </a:extLst>
          </p:cNvPr>
          <p:cNvSpPr txBox="1">
            <a:spLocks/>
          </p:cNvSpPr>
          <p:nvPr/>
        </p:nvSpPr>
        <p:spPr>
          <a:xfrm>
            <a:off x="3286594" y="2703529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2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SMARTPHONE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9CCA3D4-A851-46EF-BAE1-660D7B01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55" y="1348163"/>
            <a:ext cx="1755560" cy="1097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95AB70C-0959-42C7-A30F-906CB8F8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555" y="1243123"/>
            <a:ext cx="1147227" cy="13596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6853C61-8314-47E8-AB05-576A3C1DB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429" y="1116830"/>
            <a:ext cx="1594043" cy="1594043"/>
          </a:xfrm>
          <a:prstGeom prst="rect">
            <a:avLst/>
          </a:prstGeom>
        </p:spPr>
      </p:pic>
      <p:sp>
        <p:nvSpPr>
          <p:cNvPr id="45" name="Subtitle 12">
            <a:extLst>
              <a:ext uri="{FF2B5EF4-FFF2-40B4-BE49-F238E27FC236}">
                <a16:creationId xmlns:a16="http://schemas.microsoft.com/office/drawing/2014/main" id="{60A219CA-F8FB-4240-A932-533114CF58B8}"/>
              </a:ext>
            </a:extLst>
          </p:cNvPr>
          <p:cNvSpPr txBox="1">
            <a:spLocks/>
          </p:cNvSpPr>
          <p:nvPr/>
        </p:nvSpPr>
        <p:spPr>
          <a:xfrm>
            <a:off x="704311" y="2741577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l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 algn="ctr">
              <a:buNone/>
            </a:pPr>
            <a:r>
              <a:rPr lang="en-US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PDA</a:t>
            </a:r>
            <a:endParaRPr lang="en-ID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6" name="Google Shape;1131;p48">
            <a:extLst>
              <a:ext uri="{FF2B5EF4-FFF2-40B4-BE49-F238E27FC236}">
                <a16:creationId xmlns:a16="http://schemas.microsoft.com/office/drawing/2014/main" id="{A1F3E746-30D3-4759-973B-01D673C15EBD}"/>
              </a:ext>
            </a:extLst>
          </p:cNvPr>
          <p:cNvSpPr txBox="1">
            <a:spLocks/>
          </p:cNvSpPr>
          <p:nvPr/>
        </p:nvSpPr>
        <p:spPr>
          <a:xfrm>
            <a:off x="5800449" y="2715149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sz="1200" dirty="0"/>
              <a:t>TABLET</a:t>
            </a:r>
          </a:p>
        </p:txBody>
      </p:sp>
      <p:sp>
        <p:nvSpPr>
          <p:cNvPr id="47" name="Google Shape;1124;p48">
            <a:extLst>
              <a:ext uri="{FF2B5EF4-FFF2-40B4-BE49-F238E27FC236}">
                <a16:creationId xmlns:a16="http://schemas.microsoft.com/office/drawing/2014/main" id="{2AB8E8B4-CB40-4181-A65F-17FEF736B860}"/>
              </a:ext>
            </a:extLst>
          </p:cNvPr>
          <p:cNvSpPr/>
          <p:nvPr/>
        </p:nvSpPr>
        <p:spPr>
          <a:xfrm>
            <a:off x="2627496" y="2849651"/>
            <a:ext cx="1643031" cy="1612355"/>
          </a:xfrm>
          <a:prstGeom prst="ellipse">
            <a:avLst/>
          </a:prstGeom>
          <a:noFill/>
          <a:ln w="19050" cap="flat" cmpd="sng">
            <a:solidFill>
              <a:schemeClr val="tx1">
                <a:lumMod val="50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124;p48">
            <a:extLst>
              <a:ext uri="{FF2B5EF4-FFF2-40B4-BE49-F238E27FC236}">
                <a16:creationId xmlns:a16="http://schemas.microsoft.com/office/drawing/2014/main" id="{16E6BAA2-187E-4716-A895-ACC450910FB7}"/>
              </a:ext>
            </a:extLst>
          </p:cNvPr>
          <p:cNvSpPr/>
          <p:nvPr/>
        </p:nvSpPr>
        <p:spPr>
          <a:xfrm>
            <a:off x="3837429" y="1079554"/>
            <a:ext cx="1643031" cy="1612355"/>
          </a:xfrm>
          <a:prstGeom prst="ellipse">
            <a:avLst/>
          </a:prstGeom>
          <a:noFill/>
          <a:ln w="19050" cap="flat" cmpd="sng">
            <a:solidFill>
              <a:schemeClr val="bg2">
                <a:lumMod val="50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124;p48">
            <a:extLst>
              <a:ext uri="{FF2B5EF4-FFF2-40B4-BE49-F238E27FC236}">
                <a16:creationId xmlns:a16="http://schemas.microsoft.com/office/drawing/2014/main" id="{C8D139ED-A661-4DE9-9BD9-78736FFD6962}"/>
              </a:ext>
            </a:extLst>
          </p:cNvPr>
          <p:cNvSpPr/>
          <p:nvPr/>
        </p:nvSpPr>
        <p:spPr>
          <a:xfrm>
            <a:off x="6288608" y="1074730"/>
            <a:ext cx="1643031" cy="1612355"/>
          </a:xfrm>
          <a:prstGeom prst="ellipse">
            <a:avLst/>
          </a:prstGeom>
          <a:noFill/>
          <a:ln w="19050" cap="flat" cmpd="sng">
            <a:solidFill>
              <a:schemeClr val="tx1">
                <a:lumMod val="50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124;p48">
            <a:extLst>
              <a:ext uri="{FF2B5EF4-FFF2-40B4-BE49-F238E27FC236}">
                <a16:creationId xmlns:a16="http://schemas.microsoft.com/office/drawing/2014/main" id="{CAA92070-5FFD-48F0-B93B-C449109F7E6D}"/>
              </a:ext>
            </a:extLst>
          </p:cNvPr>
          <p:cNvSpPr/>
          <p:nvPr/>
        </p:nvSpPr>
        <p:spPr>
          <a:xfrm>
            <a:off x="1387654" y="1113093"/>
            <a:ext cx="1643031" cy="1612355"/>
          </a:xfrm>
          <a:prstGeom prst="ellipse">
            <a:avLst/>
          </a:prstGeom>
          <a:noFill/>
          <a:ln w="19050" cap="flat" cmpd="sng">
            <a:solidFill>
              <a:schemeClr val="bg2">
                <a:lumMod val="50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51" name="Google Shape;1124;p48">
            <a:extLst>
              <a:ext uri="{FF2B5EF4-FFF2-40B4-BE49-F238E27FC236}">
                <a16:creationId xmlns:a16="http://schemas.microsoft.com/office/drawing/2014/main" id="{0B5B64AB-C3F7-4646-A7E4-F4B24D11250C}"/>
              </a:ext>
            </a:extLst>
          </p:cNvPr>
          <p:cNvSpPr/>
          <p:nvPr/>
        </p:nvSpPr>
        <p:spPr>
          <a:xfrm>
            <a:off x="5250958" y="2844827"/>
            <a:ext cx="1643031" cy="1612355"/>
          </a:xfrm>
          <a:prstGeom prst="ellipse">
            <a:avLst/>
          </a:prstGeom>
          <a:noFill/>
          <a:ln w="19050" cap="flat" cmpd="sng">
            <a:solidFill>
              <a:schemeClr val="tx1">
                <a:lumMod val="50000"/>
              </a:schemeClr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EC83F86-1FE2-42F4-AFEF-532B1FCB6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059" y="3102969"/>
            <a:ext cx="613904" cy="109606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07CC6CB-A5D9-431B-B7A4-13148BABA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607" y="3205491"/>
            <a:ext cx="1527731" cy="888650"/>
          </a:xfrm>
          <a:prstGeom prst="rect">
            <a:avLst/>
          </a:prstGeom>
        </p:spPr>
      </p:pic>
      <p:sp>
        <p:nvSpPr>
          <p:cNvPr id="54" name="Subtitle 12">
            <a:extLst>
              <a:ext uri="{FF2B5EF4-FFF2-40B4-BE49-F238E27FC236}">
                <a16:creationId xmlns:a16="http://schemas.microsoft.com/office/drawing/2014/main" id="{F12F3769-F54A-4F9E-B767-B3CBC2C5C4FD}"/>
              </a:ext>
            </a:extLst>
          </p:cNvPr>
          <p:cNvSpPr txBox="1">
            <a:spLocks/>
          </p:cNvSpPr>
          <p:nvPr/>
        </p:nvSpPr>
        <p:spPr>
          <a:xfrm>
            <a:off x="2076661" y="4539254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200" dirty="0"/>
              <a:t>WEARABLE COMPUTER</a:t>
            </a:r>
            <a:endParaRPr lang="en-ID" sz="1200" dirty="0"/>
          </a:p>
        </p:txBody>
      </p:sp>
      <p:sp>
        <p:nvSpPr>
          <p:cNvPr id="55" name="Subtitle 12">
            <a:extLst>
              <a:ext uri="{FF2B5EF4-FFF2-40B4-BE49-F238E27FC236}">
                <a16:creationId xmlns:a16="http://schemas.microsoft.com/office/drawing/2014/main" id="{E33F30EF-C65B-42BC-9699-42AD1115FE3C}"/>
              </a:ext>
            </a:extLst>
          </p:cNvPr>
          <p:cNvSpPr txBox="1">
            <a:spLocks/>
          </p:cNvSpPr>
          <p:nvPr/>
        </p:nvSpPr>
        <p:spPr>
          <a:xfrm>
            <a:off x="4700122" y="4535422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200" dirty="0"/>
              <a:t>ULTRA-MOBILE PC</a:t>
            </a:r>
            <a:endParaRPr lang="en-ID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8"/>
          <p:cNvSpPr txBox="1">
            <a:spLocks noGrp="1"/>
          </p:cNvSpPr>
          <p:nvPr>
            <p:ph type="title"/>
          </p:nvPr>
        </p:nvSpPr>
        <p:spPr>
          <a:xfrm>
            <a:off x="1074150" y="384100"/>
            <a:ext cx="6995700" cy="5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PLATFORM</a:t>
            </a:r>
            <a:endParaRPr dirty="0"/>
          </a:p>
        </p:txBody>
      </p:sp>
      <p:sp>
        <p:nvSpPr>
          <p:cNvPr id="1131" name="Google Shape;1131;p48"/>
          <p:cNvSpPr txBox="1">
            <a:spLocks noGrp="1"/>
          </p:cNvSpPr>
          <p:nvPr>
            <p:ph type="subTitle" idx="2"/>
          </p:nvPr>
        </p:nvSpPr>
        <p:spPr>
          <a:xfrm>
            <a:off x="2592174" y="2428317"/>
            <a:ext cx="27447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/>
              <a:t>WINDOWS</a:t>
            </a:r>
            <a:endParaRPr sz="12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0630F47-B31B-4AE7-AE29-B0C31778A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7" y="2480982"/>
            <a:ext cx="2744700" cy="369000"/>
          </a:xfrm>
        </p:spPr>
        <p:txBody>
          <a:bodyPr/>
          <a:lstStyle/>
          <a:p>
            <a:r>
              <a:rPr lang="en-US" sz="1200" dirty="0"/>
              <a:t>SYMBIAN</a:t>
            </a:r>
            <a:endParaRPr lang="en-ID" sz="1200" dirty="0"/>
          </a:p>
        </p:txBody>
      </p:sp>
      <p:sp>
        <p:nvSpPr>
          <p:cNvPr id="28" name="Google Shape;1131;p48">
            <a:extLst>
              <a:ext uri="{FF2B5EF4-FFF2-40B4-BE49-F238E27FC236}">
                <a16:creationId xmlns:a16="http://schemas.microsoft.com/office/drawing/2014/main" id="{F29D0C6C-1C99-4D7D-BFDF-F8A33791DBCA}"/>
              </a:ext>
            </a:extLst>
          </p:cNvPr>
          <p:cNvSpPr txBox="1">
            <a:spLocks/>
          </p:cNvSpPr>
          <p:nvPr/>
        </p:nvSpPr>
        <p:spPr>
          <a:xfrm>
            <a:off x="4217013" y="2387250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sz="1200" dirty="0"/>
              <a:t>PALM</a:t>
            </a:r>
          </a:p>
        </p:txBody>
      </p:sp>
      <p:sp>
        <p:nvSpPr>
          <p:cNvPr id="32" name="Google Shape;1124;p48">
            <a:extLst>
              <a:ext uri="{FF2B5EF4-FFF2-40B4-BE49-F238E27FC236}">
                <a16:creationId xmlns:a16="http://schemas.microsoft.com/office/drawing/2014/main" id="{66C55025-8EC3-41C7-966B-D2BE9D9A717D}"/>
              </a:ext>
            </a:extLst>
          </p:cNvPr>
          <p:cNvSpPr/>
          <p:nvPr/>
        </p:nvSpPr>
        <p:spPr>
          <a:xfrm>
            <a:off x="1692629" y="1275143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Subtitle 12">
            <a:extLst>
              <a:ext uri="{FF2B5EF4-FFF2-40B4-BE49-F238E27FC236}">
                <a16:creationId xmlns:a16="http://schemas.microsoft.com/office/drawing/2014/main" id="{8803C84C-964B-443D-985C-29BBB67468F0}"/>
              </a:ext>
            </a:extLst>
          </p:cNvPr>
          <p:cNvSpPr txBox="1">
            <a:spLocks/>
          </p:cNvSpPr>
          <p:nvPr/>
        </p:nvSpPr>
        <p:spPr>
          <a:xfrm>
            <a:off x="1704249" y="3950491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200" dirty="0"/>
              <a:t>IOS</a:t>
            </a:r>
            <a:endParaRPr lang="en-ID" sz="1200" dirty="0"/>
          </a:p>
        </p:txBody>
      </p:sp>
      <p:sp>
        <p:nvSpPr>
          <p:cNvPr id="41" name="Subtitle 12">
            <a:extLst>
              <a:ext uri="{FF2B5EF4-FFF2-40B4-BE49-F238E27FC236}">
                <a16:creationId xmlns:a16="http://schemas.microsoft.com/office/drawing/2014/main" id="{38960E40-E5EA-4190-A538-2638D297B637}"/>
              </a:ext>
            </a:extLst>
          </p:cNvPr>
          <p:cNvSpPr txBox="1">
            <a:spLocks/>
          </p:cNvSpPr>
          <p:nvPr/>
        </p:nvSpPr>
        <p:spPr>
          <a:xfrm>
            <a:off x="3347260" y="3939296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200" dirty="0"/>
              <a:t>ANDROID</a:t>
            </a:r>
            <a:endParaRPr lang="en-ID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7DC3A-8064-48A7-8842-6730D784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02" y="1469635"/>
            <a:ext cx="743801" cy="710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86F863-F0CF-4532-9C80-EEB64EDE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297" y="1613924"/>
            <a:ext cx="824642" cy="618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FA5F22-8D74-47F5-9AAF-EDB073571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445" y="2883500"/>
            <a:ext cx="677686" cy="7952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6CC4DA-0C81-4D5C-A3D0-EC3AC47C3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719" y="1510971"/>
            <a:ext cx="882764" cy="587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1179DB-3CDC-4114-AFED-FEADD0496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238" y="2771898"/>
            <a:ext cx="1106103" cy="1106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B9FAC1-CD1E-49FB-9C02-2E9D63A0E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0449" y="2883500"/>
            <a:ext cx="1329787" cy="7729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399131-76FA-4459-87C9-C1FD8F2778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9991" y="1376443"/>
            <a:ext cx="1141995" cy="856496"/>
          </a:xfrm>
          <a:prstGeom prst="rect">
            <a:avLst/>
          </a:prstGeom>
        </p:spPr>
      </p:pic>
      <p:sp>
        <p:nvSpPr>
          <p:cNvPr id="34" name="Google Shape;1124;p48">
            <a:extLst>
              <a:ext uri="{FF2B5EF4-FFF2-40B4-BE49-F238E27FC236}">
                <a16:creationId xmlns:a16="http://schemas.microsoft.com/office/drawing/2014/main" id="{DEFBCC9B-9F5C-47AB-ACA9-7B7F3AFBB851}"/>
              </a:ext>
            </a:extLst>
          </p:cNvPr>
          <p:cNvSpPr/>
          <p:nvPr/>
        </p:nvSpPr>
        <p:spPr>
          <a:xfrm>
            <a:off x="3313614" y="1220992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124;p48">
            <a:extLst>
              <a:ext uri="{FF2B5EF4-FFF2-40B4-BE49-F238E27FC236}">
                <a16:creationId xmlns:a16="http://schemas.microsoft.com/office/drawing/2014/main" id="{55D4ADEB-44A9-4D10-87C3-D13D68346C8A}"/>
              </a:ext>
            </a:extLst>
          </p:cNvPr>
          <p:cNvSpPr/>
          <p:nvPr/>
        </p:nvSpPr>
        <p:spPr>
          <a:xfrm>
            <a:off x="4946000" y="1202703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24;p48">
            <a:extLst>
              <a:ext uri="{FF2B5EF4-FFF2-40B4-BE49-F238E27FC236}">
                <a16:creationId xmlns:a16="http://schemas.microsoft.com/office/drawing/2014/main" id="{489C0EC4-4C56-4A66-BD0C-A4A978B00A89}"/>
              </a:ext>
            </a:extLst>
          </p:cNvPr>
          <p:cNvSpPr/>
          <p:nvPr/>
        </p:nvSpPr>
        <p:spPr>
          <a:xfrm>
            <a:off x="6578386" y="1166549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124;p48">
            <a:extLst>
              <a:ext uri="{FF2B5EF4-FFF2-40B4-BE49-F238E27FC236}">
                <a16:creationId xmlns:a16="http://schemas.microsoft.com/office/drawing/2014/main" id="{6E30CFF1-7F4B-4B89-A60B-3CE8A3A9A5CB}"/>
              </a:ext>
            </a:extLst>
          </p:cNvPr>
          <p:cNvSpPr/>
          <p:nvPr/>
        </p:nvSpPr>
        <p:spPr>
          <a:xfrm>
            <a:off x="2496149" y="2735306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124;p48">
            <a:extLst>
              <a:ext uri="{FF2B5EF4-FFF2-40B4-BE49-F238E27FC236}">
                <a16:creationId xmlns:a16="http://schemas.microsoft.com/office/drawing/2014/main" id="{1734DF16-6392-4BB2-BD7B-916A8802F8C5}"/>
              </a:ext>
            </a:extLst>
          </p:cNvPr>
          <p:cNvSpPr/>
          <p:nvPr/>
        </p:nvSpPr>
        <p:spPr>
          <a:xfrm>
            <a:off x="4148299" y="2701832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124;p48">
            <a:extLst>
              <a:ext uri="{FF2B5EF4-FFF2-40B4-BE49-F238E27FC236}">
                <a16:creationId xmlns:a16="http://schemas.microsoft.com/office/drawing/2014/main" id="{C2E807F3-2CA9-4A76-BFBB-FFE8E3B485FD}"/>
              </a:ext>
            </a:extLst>
          </p:cNvPr>
          <p:cNvSpPr/>
          <p:nvPr/>
        </p:nvSpPr>
        <p:spPr>
          <a:xfrm>
            <a:off x="5804821" y="2701832"/>
            <a:ext cx="1229978" cy="1167398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31;p48">
            <a:extLst>
              <a:ext uri="{FF2B5EF4-FFF2-40B4-BE49-F238E27FC236}">
                <a16:creationId xmlns:a16="http://schemas.microsoft.com/office/drawing/2014/main" id="{44D1AB37-8384-4D66-BC1E-19C770B33F2D}"/>
              </a:ext>
            </a:extLst>
          </p:cNvPr>
          <p:cNvSpPr txBox="1">
            <a:spLocks/>
          </p:cNvSpPr>
          <p:nvPr/>
        </p:nvSpPr>
        <p:spPr>
          <a:xfrm>
            <a:off x="5848676" y="2373091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/>
              <a:t>B</a:t>
            </a:r>
            <a:r>
              <a:rPr lang="en-ID" sz="1200" dirty="0"/>
              <a:t>LACKBERRY</a:t>
            </a:r>
          </a:p>
        </p:txBody>
      </p:sp>
      <p:sp>
        <p:nvSpPr>
          <p:cNvPr id="44" name="Google Shape;1131;p48">
            <a:extLst>
              <a:ext uri="{FF2B5EF4-FFF2-40B4-BE49-F238E27FC236}">
                <a16:creationId xmlns:a16="http://schemas.microsoft.com/office/drawing/2014/main" id="{DABD0921-EC0A-45A5-8A2E-550207BEEE0E}"/>
              </a:ext>
            </a:extLst>
          </p:cNvPr>
          <p:cNvSpPr txBox="1">
            <a:spLocks/>
          </p:cNvSpPr>
          <p:nvPr/>
        </p:nvSpPr>
        <p:spPr>
          <a:xfrm>
            <a:off x="5102131" y="3919918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sz="1200" dirty="0"/>
              <a:t>BADA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2025299-E939-4821-838C-31FEFD5C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56" y="828073"/>
            <a:ext cx="2376987" cy="756314"/>
          </a:xfrm>
          <a:prstGeom prst="rect">
            <a:avLst/>
          </a:prstGeom>
        </p:spPr>
      </p:pic>
      <p:pic>
        <p:nvPicPr>
          <p:cNvPr id="22" name="Picture 2" descr="Bada - Wikipedia">
            <a:extLst>
              <a:ext uri="{FF2B5EF4-FFF2-40B4-BE49-F238E27FC236}">
                <a16:creationId xmlns:a16="http://schemas.microsoft.com/office/drawing/2014/main" id="{F4DFF72F-04B6-4D3E-A015-8EEC7D53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51" y="653878"/>
            <a:ext cx="1150723" cy="191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FBB7D0-0F66-4E90-9532-E92D4C6BC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522" y="1982841"/>
            <a:ext cx="1610767" cy="22550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5F76AD-B5A7-4CCC-8E97-A26BD6A14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6762" y="2118531"/>
            <a:ext cx="1525777" cy="2034369"/>
          </a:xfrm>
          <a:prstGeom prst="rect">
            <a:avLst/>
          </a:prstGeom>
        </p:spPr>
      </p:pic>
      <p:sp>
        <p:nvSpPr>
          <p:cNvPr id="28" name="Subtitle 12">
            <a:extLst>
              <a:ext uri="{FF2B5EF4-FFF2-40B4-BE49-F238E27FC236}">
                <a16:creationId xmlns:a16="http://schemas.microsoft.com/office/drawing/2014/main" id="{C8C06A72-C54A-4FDE-8028-E9040D0A7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3443" y="1531428"/>
            <a:ext cx="2744700" cy="369000"/>
          </a:xfrm>
        </p:spPr>
        <p:txBody>
          <a:bodyPr/>
          <a:lstStyle/>
          <a:p>
            <a:r>
              <a:rPr lang="en-US" sz="1200" b="1" dirty="0">
                <a:latin typeface="Roboto" panose="020B0604020202020204" charset="0"/>
                <a:ea typeface="Roboto" panose="020B0604020202020204" charset="0"/>
              </a:rPr>
              <a:t>SYMBIAN</a:t>
            </a:r>
            <a:endParaRPr lang="en-ID" sz="1200" b="1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9" name="Google Shape;1131;p48">
            <a:extLst>
              <a:ext uri="{FF2B5EF4-FFF2-40B4-BE49-F238E27FC236}">
                <a16:creationId xmlns:a16="http://schemas.microsoft.com/office/drawing/2014/main" id="{9F24C090-5F78-484B-994C-B915655A22FA}"/>
              </a:ext>
            </a:extLst>
          </p:cNvPr>
          <p:cNvSpPr txBox="1">
            <a:spLocks/>
          </p:cNvSpPr>
          <p:nvPr/>
        </p:nvSpPr>
        <p:spPr>
          <a:xfrm>
            <a:off x="5450574" y="4305122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sz="1200" dirty="0">
                <a:solidFill>
                  <a:schemeClr val="bg1"/>
                </a:solidFill>
              </a:rPr>
              <a:t>PALM</a:t>
            </a:r>
          </a:p>
        </p:txBody>
      </p:sp>
      <p:sp>
        <p:nvSpPr>
          <p:cNvPr id="31" name="Google Shape;1131;p48">
            <a:extLst>
              <a:ext uri="{FF2B5EF4-FFF2-40B4-BE49-F238E27FC236}">
                <a16:creationId xmlns:a16="http://schemas.microsoft.com/office/drawing/2014/main" id="{253C7761-7F97-448F-9C4A-5BA15F1C806B}"/>
              </a:ext>
            </a:extLst>
          </p:cNvPr>
          <p:cNvSpPr txBox="1">
            <a:spLocks/>
          </p:cNvSpPr>
          <p:nvPr/>
        </p:nvSpPr>
        <p:spPr>
          <a:xfrm>
            <a:off x="3472539" y="2638957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ID" sz="1200" dirty="0">
                <a:solidFill>
                  <a:schemeClr val="bg1"/>
                </a:solidFill>
              </a:rPr>
              <a:t>BADA</a:t>
            </a:r>
          </a:p>
        </p:txBody>
      </p:sp>
      <p:sp>
        <p:nvSpPr>
          <p:cNvPr id="32" name="Google Shape;1131;p48">
            <a:extLst>
              <a:ext uri="{FF2B5EF4-FFF2-40B4-BE49-F238E27FC236}">
                <a16:creationId xmlns:a16="http://schemas.microsoft.com/office/drawing/2014/main" id="{4CCE2C58-D32D-4824-9976-6F550F9E1DEA}"/>
              </a:ext>
            </a:extLst>
          </p:cNvPr>
          <p:cNvSpPr txBox="1">
            <a:spLocks/>
          </p:cNvSpPr>
          <p:nvPr/>
        </p:nvSpPr>
        <p:spPr>
          <a:xfrm>
            <a:off x="1337299" y="4214379"/>
            <a:ext cx="27447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200" dirty="0">
                <a:solidFill>
                  <a:schemeClr val="bg1"/>
                </a:solidFill>
              </a:rPr>
              <a:t>B</a:t>
            </a:r>
            <a:r>
              <a:rPr lang="en-ID" sz="1200" dirty="0">
                <a:solidFill>
                  <a:schemeClr val="bg1"/>
                </a:solidFill>
              </a:rPr>
              <a:t>LACKBERRY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5"/>
          <p:cNvSpPr/>
          <p:nvPr/>
        </p:nvSpPr>
        <p:spPr>
          <a:xfrm>
            <a:off x="2031884" y="1597692"/>
            <a:ext cx="5402400" cy="21606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5"/>
          <p:cNvSpPr/>
          <p:nvPr/>
        </p:nvSpPr>
        <p:spPr>
          <a:xfrm>
            <a:off x="1857900" y="1385200"/>
            <a:ext cx="5402400" cy="2160600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45"/>
          <p:cNvSpPr txBox="1">
            <a:spLocks noGrp="1"/>
          </p:cNvSpPr>
          <p:nvPr>
            <p:ph type="title"/>
          </p:nvPr>
        </p:nvSpPr>
        <p:spPr>
          <a:xfrm>
            <a:off x="2358150" y="3075806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—Rouaix 1996</a:t>
            </a:r>
            <a:endParaRPr dirty="0"/>
          </a:p>
        </p:txBody>
      </p:sp>
      <p:sp>
        <p:nvSpPr>
          <p:cNvPr id="1064" name="Google Shape;1064;p45"/>
          <p:cNvSpPr txBox="1">
            <a:spLocks noGrp="1"/>
          </p:cNvSpPr>
          <p:nvPr>
            <p:ph type="subTitle" idx="1"/>
          </p:nvPr>
        </p:nvSpPr>
        <p:spPr>
          <a:xfrm>
            <a:off x="2110828" y="1597692"/>
            <a:ext cx="4896544" cy="1546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“Mobile code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pendekatan</a:t>
            </a:r>
            <a:r>
              <a:rPr lang="en-GB" dirty="0"/>
              <a:t> di </a:t>
            </a:r>
            <a:r>
              <a:rPr lang="en-GB" dirty="0" err="1"/>
              <a:t>mana</a:t>
            </a:r>
            <a:r>
              <a:rPr lang="en-GB" dirty="0"/>
              <a:t> program </a:t>
            </a:r>
            <a:r>
              <a:rPr lang="en-GB" dirty="0" err="1"/>
              <a:t>dianggap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dokumen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itu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diakses</a:t>
            </a:r>
            <a:r>
              <a:rPr lang="en-GB" dirty="0"/>
              <a:t>, </a:t>
            </a:r>
            <a:r>
              <a:rPr lang="en-GB" dirty="0" err="1"/>
              <a:t>dikirim</a:t>
            </a:r>
            <a:r>
              <a:rPr lang="en-GB" dirty="0"/>
              <a:t>,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ditampilkan</a:t>
            </a:r>
            <a:r>
              <a:rPr lang="en-GB" dirty="0"/>
              <a:t> (</a:t>
            </a:r>
            <a:r>
              <a:rPr lang="en-GB" dirty="0" err="1"/>
              <a:t>yaitu</a:t>
            </a:r>
            <a:r>
              <a:rPr lang="en-GB" dirty="0"/>
              <a:t>, </a:t>
            </a:r>
            <a:r>
              <a:rPr lang="en-GB" dirty="0" err="1"/>
              <a:t>dievaluasi</a:t>
            </a:r>
            <a:r>
              <a:rPr lang="en-GB" dirty="0"/>
              <a:t>)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dokumen</a:t>
            </a:r>
            <a:r>
              <a:rPr lang="en-GB" dirty="0"/>
              <a:t> </a:t>
            </a:r>
            <a:r>
              <a:rPr lang="en-GB" dirty="0" err="1"/>
              <a:t>lainnya</a:t>
            </a:r>
            <a:r>
              <a:rPr lang="en" dirty="0"/>
              <a:t>.”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0" name="Google Shape;3500;p55"/>
          <p:cNvSpPr/>
          <p:nvPr/>
        </p:nvSpPr>
        <p:spPr>
          <a:xfrm>
            <a:off x="637600" y="3492200"/>
            <a:ext cx="427500" cy="4272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6376507" y="809325"/>
            <a:ext cx="5305332" cy="3615918"/>
            <a:chOff x="4961820" y="871853"/>
            <a:chExt cx="5853787" cy="3938836"/>
          </a:xfrm>
        </p:grpSpPr>
        <p:sp>
          <p:nvSpPr>
            <p:cNvPr id="3476" name="Google Shape;3476;p55"/>
            <p:cNvSpPr/>
            <p:nvPr/>
          </p:nvSpPr>
          <p:spPr>
            <a:xfrm>
              <a:off x="7051507" y="871853"/>
              <a:ext cx="3764100" cy="3764100"/>
            </a:xfrm>
            <a:prstGeom prst="donut">
              <a:avLst>
                <a:gd name="adj" fmla="val 17842"/>
              </a:avLst>
            </a:pr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55"/>
            <p:cNvSpPr/>
            <p:nvPr/>
          </p:nvSpPr>
          <p:spPr>
            <a:xfrm flipH="1">
              <a:off x="7570693" y="4428481"/>
              <a:ext cx="760302" cy="294302"/>
            </a:xfrm>
            <a:custGeom>
              <a:avLst/>
              <a:gdLst/>
              <a:ahLst/>
              <a:cxnLst/>
              <a:rect l="l" t="t" r="r" b="b"/>
              <a:pathLst>
                <a:path w="8874" h="3435" extrusionOk="0">
                  <a:moveTo>
                    <a:pt x="1" y="0"/>
                  </a:moveTo>
                  <a:lnTo>
                    <a:pt x="1" y="3435"/>
                  </a:lnTo>
                  <a:lnTo>
                    <a:pt x="8873" y="3435"/>
                  </a:lnTo>
                  <a:lnTo>
                    <a:pt x="887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55"/>
            <p:cNvSpPr/>
            <p:nvPr/>
          </p:nvSpPr>
          <p:spPr>
            <a:xfrm flipH="1">
              <a:off x="5923714" y="2194955"/>
              <a:ext cx="4052203" cy="2292816"/>
            </a:xfrm>
            <a:custGeom>
              <a:avLst/>
              <a:gdLst/>
              <a:ahLst/>
              <a:cxnLst/>
              <a:rect l="l" t="t" r="r" b="b"/>
              <a:pathLst>
                <a:path w="47296" h="26761" extrusionOk="0">
                  <a:moveTo>
                    <a:pt x="2696" y="1"/>
                  </a:moveTo>
                  <a:cubicBezTo>
                    <a:pt x="1193" y="1"/>
                    <a:pt x="0" y="1193"/>
                    <a:pt x="0" y="2672"/>
                  </a:cubicBezTo>
                  <a:lnTo>
                    <a:pt x="0" y="24090"/>
                  </a:lnTo>
                  <a:cubicBezTo>
                    <a:pt x="0" y="25568"/>
                    <a:pt x="1193" y="26761"/>
                    <a:pt x="2696" y="26761"/>
                  </a:cubicBezTo>
                  <a:lnTo>
                    <a:pt x="44601" y="26761"/>
                  </a:lnTo>
                  <a:cubicBezTo>
                    <a:pt x="46103" y="26761"/>
                    <a:pt x="47296" y="25568"/>
                    <a:pt x="47296" y="24090"/>
                  </a:cubicBezTo>
                  <a:lnTo>
                    <a:pt x="47296" y="2672"/>
                  </a:lnTo>
                  <a:cubicBezTo>
                    <a:pt x="47296" y="1193"/>
                    <a:pt x="46103" y="1"/>
                    <a:pt x="44601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55"/>
            <p:cNvSpPr/>
            <p:nvPr/>
          </p:nvSpPr>
          <p:spPr>
            <a:xfrm flipH="1">
              <a:off x="6029954" y="2297168"/>
              <a:ext cx="3837667" cy="2086418"/>
            </a:xfrm>
            <a:custGeom>
              <a:avLst/>
              <a:gdLst/>
              <a:ahLst/>
              <a:cxnLst/>
              <a:rect l="l" t="t" r="r" b="b"/>
              <a:pathLst>
                <a:path w="44792" h="24352" extrusionOk="0">
                  <a:moveTo>
                    <a:pt x="1694" y="0"/>
                  </a:moveTo>
                  <a:cubicBezTo>
                    <a:pt x="740" y="0"/>
                    <a:pt x="1" y="763"/>
                    <a:pt x="1" y="1694"/>
                  </a:cubicBezTo>
                  <a:lnTo>
                    <a:pt x="1" y="22658"/>
                  </a:lnTo>
                  <a:cubicBezTo>
                    <a:pt x="1" y="23612"/>
                    <a:pt x="764" y="24352"/>
                    <a:pt x="1694" y="24352"/>
                  </a:cubicBezTo>
                  <a:lnTo>
                    <a:pt x="43098" y="24352"/>
                  </a:lnTo>
                  <a:cubicBezTo>
                    <a:pt x="44028" y="24352"/>
                    <a:pt x="44768" y="23612"/>
                    <a:pt x="44791" y="22658"/>
                  </a:cubicBezTo>
                  <a:lnTo>
                    <a:pt x="44791" y="1694"/>
                  </a:lnTo>
                  <a:cubicBezTo>
                    <a:pt x="44791" y="740"/>
                    <a:pt x="44028" y="0"/>
                    <a:pt x="43098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55"/>
            <p:cNvSpPr/>
            <p:nvPr/>
          </p:nvSpPr>
          <p:spPr>
            <a:xfrm flipH="1">
              <a:off x="6032010" y="2434081"/>
              <a:ext cx="3835610" cy="1816706"/>
            </a:xfrm>
            <a:custGeom>
              <a:avLst/>
              <a:gdLst/>
              <a:ahLst/>
              <a:cxnLst/>
              <a:rect l="l" t="t" r="r" b="b"/>
              <a:pathLst>
                <a:path w="44768" h="21204" extrusionOk="0">
                  <a:moveTo>
                    <a:pt x="1" y="0"/>
                  </a:moveTo>
                  <a:lnTo>
                    <a:pt x="1" y="21203"/>
                  </a:lnTo>
                  <a:lnTo>
                    <a:pt x="44768" y="21203"/>
                  </a:lnTo>
                  <a:lnTo>
                    <a:pt x="447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55"/>
            <p:cNvSpPr/>
            <p:nvPr/>
          </p:nvSpPr>
          <p:spPr>
            <a:xfrm flipH="1">
              <a:off x="6810562" y="4722698"/>
              <a:ext cx="2276451" cy="87991"/>
            </a:xfrm>
            <a:custGeom>
              <a:avLst/>
              <a:gdLst/>
              <a:ahLst/>
              <a:cxnLst/>
              <a:rect l="l" t="t" r="r" b="b"/>
              <a:pathLst>
                <a:path w="26570" h="1027" extrusionOk="0">
                  <a:moveTo>
                    <a:pt x="501" y="1"/>
                  </a:moveTo>
                  <a:cubicBezTo>
                    <a:pt x="215" y="1"/>
                    <a:pt x="0" y="239"/>
                    <a:pt x="0" y="502"/>
                  </a:cubicBezTo>
                  <a:cubicBezTo>
                    <a:pt x="0" y="812"/>
                    <a:pt x="239" y="1026"/>
                    <a:pt x="501" y="1026"/>
                  </a:cubicBezTo>
                  <a:lnTo>
                    <a:pt x="26069" y="1026"/>
                  </a:lnTo>
                  <a:cubicBezTo>
                    <a:pt x="26331" y="1026"/>
                    <a:pt x="26546" y="788"/>
                    <a:pt x="26570" y="502"/>
                  </a:cubicBezTo>
                  <a:cubicBezTo>
                    <a:pt x="26570" y="215"/>
                    <a:pt x="26331" y="1"/>
                    <a:pt x="26069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55"/>
            <p:cNvSpPr/>
            <p:nvPr/>
          </p:nvSpPr>
          <p:spPr>
            <a:xfrm flipH="1">
              <a:off x="7973291" y="2711933"/>
              <a:ext cx="658089" cy="664258"/>
            </a:xfrm>
            <a:custGeom>
              <a:avLst/>
              <a:gdLst/>
              <a:ahLst/>
              <a:cxnLst/>
              <a:rect l="l" t="t" r="r" b="b"/>
              <a:pathLst>
                <a:path w="7681" h="7753" extrusionOk="0">
                  <a:moveTo>
                    <a:pt x="3841" y="1647"/>
                  </a:moveTo>
                  <a:cubicBezTo>
                    <a:pt x="4246" y="1647"/>
                    <a:pt x="4652" y="1766"/>
                    <a:pt x="4962" y="1957"/>
                  </a:cubicBezTo>
                  <a:cubicBezTo>
                    <a:pt x="5654" y="2338"/>
                    <a:pt x="6107" y="3078"/>
                    <a:pt x="6107" y="3912"/>
                  </a:cubicBezTo>
                  <a:cubicBezTo>
                    <a:pt x="6107" y="4509"/>
                    <a:pt x="5868" y="5057"/>
                    <a:pt x="5510" y="5439"/>
                  </a:cubicBezTo>
                  <a:cubicBezTo>
                    <a:pt x="5081" y="5892"/>
                    <a:pt x="4485" y="6178"/>
                    <a:pt x="3841" y="6178"/>
                  </a:cubicBezTo>
                  <a:cubicBezTo>
                    <a:pt x="2625" y="6178"/>
                    <a:pt x="1599" y="5200"/>
                    <a:pt x="1575" y="3984"/>
                  </a:cubicBezTo>
                  <a:lnTo>
                    <a:pt x="1575" y="3912"/>
                  </a:lnTo>
                  <a:cubicBezTo>
                    <a:pt x="1575" y="2958"/>
                    <a:pt x="2171" y="2124"/>
                    <a:pt x="3006" y="1790"/>
                  </a:cubicBezTo>
                  <a:cubicBezTo>
                    <a:pt x="3268" y="1718"/>
                    <a:pt x="3531" y="1647"/>
                    <a:pt x="3841" y="1647"/>
                  </a:cubicBezTo>
                  <a:close/>
                  <a:moveTo>
                    <a:pt x="3841" y="1"/>
                  </a:moveTo>
                  <a:cubicBezTo>
                    <a:pt x="3340" y="72"/>
                    <a:pt x="2887" y="168"/>
                    <a:pt x="2434" y="311"/>
                  </a:cubicBezTo>
                  <a:cubicBezTo>
                    <a:pt x="1003" y="859"/>
                    <a:pt x="1" y="2267"/>
                    <a:pt x="1" y="3912"/>
                  </a:cubicBezTo>
                  <a:cubicBezTo>
                    <a:pt x="1" y="6035"/>
                    <a:pt x="1718" y="7752"/>
                    <a:pt x="3841" y="7752"/>
                  </a:cubicBezTo>
                  <a:cubicBezTo>
                    <a:pt x="4962" y="7752"/>
                    <a:pt x="5987" y="7275"/>
                    <a:pt x="6703" y="6488"/>
                  </a:cubicBezTo>
                  <a:cubicBezTo>
                    <a:pt x="7323" y="5797"/>
                    <a:pt x="7681" y="4890"/>
                    <a:pt x="7681" y="3889"/>
                  </a:cubicBezTo>
                  <a:cubicBezTo>
                    <a:pt x="7681" y="2457"/>
                    <a:pt x="6918" y="1241"/>
                    <a:pt x="5773" y="549"/>
                  </a:cubicBezTo>
                  <a:cubicBezTo>
                    <a:pt x="5200" y="216"/>
                    <a:pt x="4533" y="1"/>
                    <a:pt x="3841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55"/>
            <p:cNvSpPr/>
            <p:nvPr/>
          </p:nvSpPr>
          <p:spPr>
            <a:xfrm flipH="1">
              <a:off x="8059054" y="3047103"/>
              <a:ext cx="576353" cy="333114"/>
            </a:xfrm>
            <a:custGeom>
              <a:avLst/>
              <a:gdLst/>
              <a:ahLst/>
              <a:cxnLst/>
              <a:rect l="l" t="t" r="r" b="b"/>
              <a:pathLst>
                <a:path w="6727" h="3888" extrusionOk="0">
                  <a:moveTo>
                    <a:pt x="0" y="0"/>
                  </a:moveTo>
                  <a:cubicBezTo>
                    <a:pt x="0" y="2123"/>
                    <a:pt x="1741" y="3840"/>
                    <a:pt x="3864" y="3888"/>
                  </a:cubicBezTo>
                  <a:cubicBezTo>
                    <a:pt x="4985" y="3888"/>
                    <a:pt x="6011" y="3363"/>
                    <a:pt x="6726" y="2600"/>
                  </a:cubicBezTo>
                  <a:lnTo>
                    <a:pt x="5534" y="1527"/>
                  </a:lnTo>
                  <a:cubicBezTo>
                    <a:pt x="5104" y="1980"/>
                    <a:pt x="4508" y="2266"/>
                    <a:pt x="3864" y="2266"/>
                  </a:cubicBezTo>
                  <a:cubicBezTo>
                    <a:pt x="2624" y="2266"/>
                    <a:pt x="1622" y="1288"/>
                    <a:pt x="1598" y="72"/>
                  </a:cubicBezTo>
                  <a:lnTo>
                    <a:pt x="1598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55"/>
            <p:cNvSpPr/>
            <p:nvPr/>
          </p:nvSpPr>
          <p:spPr>
            <a:xfrm flipH="1">
              <a:off x="8057084" y="3492540"/>
              <a:ext cx="1242495" cy="527345"/>
            </a:xfrm>
            <a:custGeom>
              <a:avLst/>
              <a:gdLst/>
              <a:ahLst/>
              <a:cxnLst/>
              <a:rect l="l" t="t" r="r" b="b"/>
              <a:pathLst>
                <a:path w="14502" h="6155" extrusionOk="0">
                  <a:moveTo>
                    <a:pt x="526" y="1"/>
                  </a:moveTo>
                  <a:cubicBezTo>
                    <a:pt x="239" y="1"/>
                    <a:pt x="1" y="239"/>
                    <a:pt x="1" y="502"/>
                  </a:cubicBezTo>
                  <a:cubicBezTo>
                    <a:pt x="1" y="764"/>
                    <a:pt x="239" y="1002"/>
                    <a:pt x="526" y="1002"/>
                  </a:cubicBezTo>
                  <a:lnTo>
                    <a:pt x="14001" y="1002"/>
                  </a:lnTo>
                  <a:cubicBezTo>
                    <a:pt x="14263" y="1002"/>
                    <a:pt x="14502" y="764"/>
                    <a:pt x="14502" y="502"/>
                  </a:cubicBezTo>
                  <a:cubicBezTo>
                    <a:pt x="14502" y="239"/>
                    <a:pt x="14263" y="1"/>
                    <a:pt x="14001" y="1"/>
                  </a:cubicBezTo>
                  <a:close/>
                  <a:moveTo>
                    <a:pt x="526" y="1718"/>
                  </a:moveTo>
                  <a:cubicBezTo>
                    <a:pt x="239" y="1718"/>
                    <a:pt x="1" y="1956"/>
                    <a:pt x="1" y="2219"/>
                  </a:cubicBezTo>
                  <a:cubicBezTo>
                    <a:pt x="1" y="2481"/>
                    <a:pt x="239" y="2744"/>
                    <a:pt x="526" y="2744"/>
                  </a:cubicBezTo>
                  <a:lnTo>
                    <a:pt x="14001" y="2744"/>
                  </a:lnTo>
                  <a:cubicBezTo>
                    <a:pt x="14263" y="2744"/>
                    <a:pt x="14502" y="2481"/>
                    <a:pt x="14502" y="2219"/>
                  </a:cubicBezTo>
                  <a:cubicBezTo>
                    <a:pt x="14502" y="1933"/>
                    <a:pt x="14263" y="1718"/>
                    <a:pt x="14001" y="1718"/>
                  </a:cubicBezTo>
                  <a:close/>
                  <a:moveTo>
                    <a:pt x="526" y="3411"/>
                  </a:moveTo>
                  <a:cubicBezTo>
                    <a:pt x="239" y="3411"/>
                    <a:pt x="1" y="3650"/>
                    <a:pt x="1" y="3936"/>
                  </a:cubicBezTo>
                  <a:cubicBezTo>
                    <a:pt x="1" y="4198"/>
                    <a:pt x="239" y="4437"/>
                    <a:pt x="526" y="4437"/>
                  </a:cubicBezTo>
                  <a:lnTo>
                    <a:pt x="14001" y="4437"/>
                  </a:lnTo>
                  <a:cubicBezTo>
                    <a:pt x="14263" y="4437"/>
                    <a:pt x="14502" y="4198"/>
                    <a:pt x="14502" y="3936"/>
                  </a:cubicBezTo>
                  <a:cubicBezTo>
                    <a:pt x="14502" y="3650"/>
                    <a:pt x="14263" y="3411"/>
                    <a:pt x="14001" y="3411"/>
                  </a:cubicBezTo>
                  <a:close/>
                  <a:moveTo>
                    <a:pt x="526" y="5152"/>
                  </a:moveTo>
                  <a:cubicBezTo>
                    <a:pt x="239" y="5152"/>
                    <a:pt x="1" y="5391"/>
                    <a:pt x="1" y="5653"/>
                  </a:cubicBezTo>
                  <a:cubicBezTo>
                    <a:pt x="1" y="5916"/>
                    <a:pt x="239" y="6154"/>
                    <a:pt x="526" y="6154"/>
                  </a:cubicBezTo>
                  <a:lnTo>
                    <a:pt x="14001" y="6154"/>
                  </a:lnTo>
                  <a:cubicBezTo>
                    <a:pt x="14263" y="6154"/>
                    <a:pt x="14502" y="5916"/>
                    <a:pt x="14502" y="5653"/>
                  </a:cubicBezTo>
                  <a:cubicBezTo>
                    <a:pt x="14502" y="5367"/>
                    <a:pt x="14263" y="5152"/>
                    <a:pt x="14001" y="5152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55"/>
            <p:cNvSpPr/>
            <p:nvPr/>
          </p:nvSpPr>
          <p:spPr>
            <a:xfrm flipH="1">
              <a:off x="6367095" y="2777390"/>
              <a:ext cx="1322261" cy="1273082"/>
            </a:xfrm>
            <a:custGeom>
              <a:avLst/>
              <a:gdLst/>
              <a:ahLst/>
              <a:cxnLst/>
              <a:rect l="l" t="t" r="r" b="b"/>
              <a:pathLst>
                <a:path w="15433" h="14859" extrusionOk="0">
                  <a:moveTo>
                    <a:pt x="2076" y="0"/>
                  </a:moveTo>
                  <a:cubicBezTo>
                    <a:pt x="931" y="0"/>
                    <a:pt x="1" y="906"/>
                    <a:pt x="1" y="2075"/>
                  </a:cubicBezTo>
                  <a:lnTo>
                    <a:pt x="1" y="12784"/>
                  </a:lnTo>
                  <a:cubicBezTo>
                    <a:pt x="1" y="13953"/>
                    <a:pt x="931" y="14859"/>
                    <a:pt x="2076" y="14859"/>
                  </a:cubicBezTo>
                  <a:lnTo>
                    <a:pt x="13357" y="14859"/>
                  </a:lnTo>
                  <a:cubicBezTo>
                    <a:pt x="14526" y="14859"/>
                    <a:pt x="15432" y="13905"/>
                    <a:pt x="15432" y="12784"/>
                  </a:cubicBezTo>
                  <a:lnTo>
                    <a:pt x="15432" y="2075"/>
                  </a:lnTo>
                  <a:cubicBezTo>
                    <a:pt x="15432" y="906"/>
                    <a:pt x="14526" y="0"/>
                    <a:pt x="13357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55"/>
            <p:cNvSpPr/>
            <p:nvPr/>
          </p:nvSpPr>
          <p:spPr>
            <a:xfrm flipH="1">
              <a:off x="6465196" y="2875405"/>
              <a:ext cx="1124003" cy="470112"/>
            </a:xfrm>
            <a:custGeom>
              <a:avLst/>
              <a:gdLst/>
              <a:ahLst/>
              <a:cxnLst/>
              <a:rect l="l" t="t" r="r" b="b"/>
              <a:pathLst>
                <a:path w="13119" h="5487" extrusionOk="0">
                  <a:moveTo>
                    <a:pt x="6512" y="335"/>
                  </a:moveTo>
                  <a:cubicBezTo>
                    <a:pt x="6369" y="335"/>
                    <a:pt x="6273" y="454"/>
                    <a:pt x="6273" y="573"/>
                  </a:cubicBezTo>
                  <a:cubicBezTo>
                    <a:pt x="6273" y="716"/>
                    <a:pt x="6393" y="812"/>
                    <a:pt x="6512" y="812"/>
                  </a:cubicBezTo>
                  <a:lnTo>
                    <a:pt x="12880" y="812"/>
                  </a:lnTo>
                  <a:cubicBezTo>
                    <a:pt x="12890" y="814"/>
                    <a:pt x="12900" y="815"/>
                    <a:pt x="12911" y="815"/>
                  </a:cubicBezTo>
                  <a:cubicBezTo>
                    <a:pt x="13019" y="815"/>
                    <a:pt x="13118" y="704"/>
                    <a:pt x="13118" y="573"/>
                  </a:cubicBezTo>
                  <a:cubicBezTo>
                    <a:pt x="13118" y="430"/>
                    <a:pt x="12999" y="335"/>
                    <a:pt x="12880" y="335"/>
                  </a:cubicBezTo>
                  <a:close/>
                  <a:moveTo>
                    <a:pt x="12911" y="1787"/>
                  </a:moveTo>
                  <a:cubicBezTo>
                    <a:pt x="12900" y="1787"/>
                    <a:pt x="12890" y="1788"/>
                    <a:pt x="12880" y="1790"/>
                  </a:cubicBezTo>
                  <a:lnTo>
                    <a:pt x="6512" y="1790"/>
                  </a:lnTo>
                  <a:cubicBezTo>
                    <a:pt x="6393" y="1790"/>
                    <a:pt x="6273" y="1885"/>
                    <a:pt x="6273" y="2028"/>
                  </a:cubicBezTo>
                  <a:cubicBezTo>
                    <a:pt x="6273" y="2147"/>
                    <a:pt x="6369" y="2267"/>
                    <a:pt x="6512" y="2267"/>
                  </a:cubicBezTo>
                  <a:lnTo>
                    <a:pt x="12880" y="2267"/>
                  </a:lnTo>
                  <a:cubicBezTo>
                    <a:pt x="12999" y="2267"/>
                    <a:pt x="13118" y="2195"/>
                    <a:pt x="13118" y="2028"/>
                  </a:cubicBezTo>
                  <a:cubicBezTo>
                    <a:pt x="13118" y="1897"/>
                    <a:pt x="13019" y="1787"/>
                    <a:pt x="12911" y="1787"/>
                  </a:cubicBezTo>
                  <a:close/>
                  <a:moveTo>
                    <a:pt x="6512" y="3221"/>
                  </a:moveTo>
                  <a:cubicBezTo>
                    <a:pt x="6393" y="3221"/>
                    <a:pt x="6273" y="3316"/>
                    <a:pt x="6273" y="3459"/>
                  </a:cubicBezTo>
                  <a:cubicBezTo>
                    <a:pt x="6273" y="3578"/>
                    <a:pt x="6369" y="3698"/>
                    <a:pt x="6512" y="3698"/>
                  </a:cubicBezTo>
                  <a:lnTo>
                    <a:pt x="12880" y="3698"/>
                  </a:lnTo>
                  <a:cubicBezTo>
                    <a:pt x="12999" y="3698"/>
                    <a:pt x="13118" y="3626"/>
                    <a:pt x="13118" y="3459"/>
                  </a:cubicBezTo>
                  <a:cubicBezTo>
                    <a:pt x="13118" y="3316"/>
                    <a:pt x="12999" y="3221"/>
                    <a:pt x="12880" y="3221"/>
                  </a:cubicBezTo>
                  <a:close/>
                  <a:moveTo>
                    <a:pt x="6512" y="4652"/>
                  </a:moveTo>
                  <a:cubicBezTo>
                    <a:pt x="6393" y="4652"/>
                    <a:pt x="6273" y="4747"/>
                    <a:pt x="6273" y="4890"/>
                  </a:cubicBezTo>
                  <a:cubicBezTo>
                    <a:pt x="6273" y="5010"/>
                    <a:pt x="6369" y="5129"/>
                    <a:pt x="6512" y="5129"/>
                  </a:cubicBezTo>
                  <a:lnTo>
                    <a:pt x="12880" y="5129"/>
                  </a:lnTo>
                  <a:cubicBezTo>
                    <a:pt x="12999" y="5129"/>
                    <a:pt x="13118" y="5057"/>
                    <a:pt x="13118" y="4890"/>
                  </a:cubicBezTo>
                  <a:cubicBezTo>
                    <a:pt x="13118" y="4771"/>
                    <a:pt x="12999" y="4652"/>
                    <a:pt x="12880" y="4652"/>
                  </a:cubicBezTo>
                  <a:close/>
                  <a:moveTo>
                    <a:pt x="1217" y="1"/>
                  </a:moveTo>
                  <a:cubicBezTo>
                    <a:pt x="525" y="1"/>
                    <a:pt x="1" y="549"/>
                    <a:pt x="1" y="1241"/>
                  </a:cubicBezTo>
                  <a:lnTo>
                    <a:pt x="1" y="4270"/>
                  </a:lnTo>
                  <a:cubicBezTo>
                    <a:pt x="1" y="4962"/>
                    <a:pt x="525" y="5487"/>
                    <a:pt x="1217" y="5487"/>
                  </a:cubicBezTo>
                  <a:lnTo>
                    <a:pt x="4246" y="5487"/>
                  </a:lnTo>
                  <a:cubicBezTo>
                    <a:pt x="4938" y="5487"/>
                    <a:pt x="5486" y="4938"/>
                    <a:pt x="5486" y="4270"/>
                  </a:cubicBezTo>
                  <a:lnTo>
                    <a:pt x="5486" y="1241"/>
                  </a:lnTo>
                  <a:cubicBezTo>
                    <a:pt x="5486" y="549"/>
                    <a:pt x="4938" y="1"/>
                    <a:pt x="4246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55"/>
            <p:cNvSpPr/>
            <p:nvPr/>
          </p:nvSpPr>
          <p:spPr>
            <a:xfrm flipH="1">
              <a:off x="6465196" y="3478232"/>
              <a:ext cx="1124003" cy="470112"/>
            </a:xfrm>
            <a:custGeom>
              <a:avLst/>
              <a:gdLst/>
              <a:ahLst/>
              <a:cxnLst/>
              <a:rect l="l" t="t" r="r" b="b"/>
              <a:pathLst>
                <a:path w="13119" h="5487" extrusionOk="0">
                  <a:moveTo>
                    <a:pt x="6512" y="359"/>
                  </a:moveTo>
                  <a:cubicBezTo>
                    <a:pt x="6369" y="359"/>
                    <a:pt x="6273" y="478"/>
                    <a:pt x="6273" y="597"/>
                  </a:cubicBezTo>
                  <a:cubicBezTo>
                    <a:pt x="6273" y="764"/>
                    <a:pt x="6393" y="836"/>
                    <a:pt x="6512" y="836"/>
                  </a:cubicBezTo>
                  <a:lnTo>
                    <a:pt x="12880" y="836"/>
                  </a:lnTo>
                  <a:cubicBezTo>
                    <a:pt x="12999" y="836"/>
                    <a:pt x="13118" y="716"/>
                    <a:pt x="13118" y="597"/>
                  </a:cubicBezTo>
                  <a:cubicBezTo>
                    <a:pt x="13118" y="454"/>
                    <a:pt x="12999" y="359"/>
                    <a:pt x="12880" y="359"/>
                  </a:cubicBezTo>
                  <a:close/>
                  <a:moveTo>
                    <a:pt x="6512" y="1790"/>
                  </a:moveTo>
                  <a:cubicBezTo>
                    <a:pt x="6393" y="1790"/>
                    <a:pt x="6273" y="1885"/>
                    <a:pt x="6273" y="2028"/>
                  </a:cubicBezTo>
                  <a:cubicBezTo>
                    <a:pt x="6273" y="2147"/>
                    <a:pt x="6369" y="2267"/>
                    <a:pt x="6512" y="2267"/>
                  </a:cubicBezTo>
                  <a:lnTo>
                    <a:pt x="12880" y="2267"/>
                  </a:lnTo>
                  <a:cubicBezTo>
                    <a:pt x="12999" y="2267"/>
                    <a:pt x="13118" y="2195"/>
                    <a:pt x="13118" y="2028"/>
                  </a:cubicBezTo>
                  <a:cubicBezTo>
                    <a:pt x="13118" y="1885"/>
                    <a:pt x="12999" y="1790"/>
                    <a:pt x="12880" y="1790"/>
                  </a:cubicBezTo>
                  <a:close/>
                  <a:moveTo>
                    <a:pt x="12933" y="3258"/>
                  </a:moveTo>
                  <a:cubicBezTo>
                    <a:pt x="12916" y="3258"/>
                    <a:pt x="12898" y="3261"/>
                    <a:pt x="12880" y="3268"/>
                  </a:cubicBezTo>
                  <a:lnTo>
                    <a:pt x="6512" y="3268"/>
                  </a:lnTo>
                  <a:cubicBezTo>
                    <a:pt x="6393" y="3268"/>
                    <a:pt x="6273" y="3340"/>
                    <a:pt x="6273" y="3507"/>
                  </a:cubicBezTo>
                  <a:cubicBezTo>
                    <a:pt x="6273" y="3626"/>
                    <a:pt x="6369" y="3745"/>
                    <a:pt x="6512" y="3745"/>
                  </a:cubicBezTo>
                  <a:lnTo>
                    <a:pt x="12880" y="3745"/>
                  </a:lnTo>
                  <a:cubicBezTo>
                    <a:pt x="12999" y="3745"/>
                    <a:pt x="13118" y="3650"/>
                    <a:pt x="13118" y="3507"/>
                  </a:cubicBezTo>
                  <a:cubicBezTo>
                    <a:pt x="13118" y="3365"/>
                    <a:pt x="13032" y="3258"/>
                    <a:pt x="12933" y="3258"/>
                  </a:cubicBezTo>
                  <a:close/>
                  <a:moveTo>
                    <a:pt x="6512" y="4699"/>
                  </a:moveTo>
                  <a:cubicBezTo>
                    <a:pt x="6393" y="4699"/>
                    <a:pt x="6273" y="4771"/>
                    <a:pt x="6273" y="4938"/>
                  </a:cubicBezTo>
                  <a:cubicBezTo>
                    <a:pt x="6273" y="5057"/>
                    <a:pt x="6369" y="5176"/>
                    <a:pt x="6512" y="5176"/>
                  </a:cubicBezTo>
                  <a:lnTo>
                    <a:pt x="12880" y="5176"/>
                  </a:lnTo>
                  <a:cubicBezTo>
                    <a:pt x="12999" y="5176"/>
                    <a:pt x="13118" y="5081"/>
                    <a:pt x="13118" y="4938"/>
                  </a:cubicBezTo>
                  <a:cubicBezTo>
                    <a:pt x="13118" y="4771"/>
                    <a:pt x="12999" y="4699"/>
                    <a:pt x="12880" y="4699"/>
                  </a:cubicBezTo>
                  <a:close/>
                  <a:moveTo>
                    <a:pt x="1217" y="1"/>
                  </a:moveTo>
                  <a:cubicBezTo>
                    <a:pt x="525" y="1"/>
                    <a:pt x="1" y="549"/>
                    <a:pt x="1" y="1241"/>
                  </a:cubicBezTo>
                  <a:lnTo>
                    <a:pt x="1" y="4270"/>
                  </a:lnTo>
                  <a:cubicBezTo>
                    <a:pt x="1" y="4962"/>
                    <a:pt x="525" y="5486"/>
                    <a:pt x="1217" y="5486"/>
                  </a:cubicBezTo>
                  <a:lnTo>
                    <a:pt x="4246" y="5486"/>
                  </a:lnTo>
                  <a:cubicBezTo>
                    <a:pt x="4938" y="5486"/>
                    <a:pt x="5486" y="4962"/>
                    <a:pt x="5486" y="4270"/>
                  </a:cubicBezTo>
                  <a:lnTo>
                    <a:pt x="5486" y="1241"/>
                  </a:lnTo>
                  <a:cubicBezTo>
                    <a:pt x="5486" y="549"/>
                    <a:pt x="4938" y="1"/>
                    <a:pt x="4246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55"/>
            <p:cNvSpPr/>
            <p:nvPr/>
          </p:nvSpPr>
          <p:spPr>
            <a:xfrm flipH="1">
              <a:off x="5331083" y="2996039"/>
              <a:ext cx="1162815" cy="1814649"/>
            </a:xfrm>
            <a:custGeom>
              <a:avLst/>
              <a:gdLst/>
              <a:ahLst/>
              <a:cxnLst/>
              <a:rect l="l" t="t" r="r" b="b"/>
              <a:pathLst>
                <a:path w="13572" h="21180" extrusionOk="0">
                  <a:moveTo>
                    <a:pt x="2385" y="0"/>
                  </a:moveTo>
                  <a:cubicBezTo>
                    <a:pt x="1074" y="0"/>
                    <a:pt x="0" y="1073"/>
                    <a:pt x="0" y="2385"/>
                  </a:cubicBezTo>
                  <a:lnTo>
                    <a:pt x="0" y="18794"/>
                  </a:lnTo>
                  <a:cubicBezTo>
                    <a:pt x="0" y="20106"/>
                    <a:pt x="1074" y="21179"/>
                    <a:pt x="2385" y="21179"/>
                  </a:cubicBezTo>
                  <a:lnTo>
                    <a:pt x="11186" y="21179"/>
                  </a:lnTo>
                  <a:cubicBezTo>
                    <a:pt x="12498" y="21179"/>
                    <a:pt x="13571" y="20106"/>
                    <a:pt x="13571" y="18794"/>
                  </a:cubicBezTo>
                  <a:lnTo>
                    <a:pt x="13571" y="2385"/>
                  </a:lnTo>
                  <a:cubicBezTo>
                    <a:pt x="13571" y="1073"/>
                    <a:pt x="12498" y="0"/>
                    <a:pt x="11186" y="0"/>
                  </a:cubicBezTo>
                  <a:close/>
                </a:path>
              </a:pathLst>
            </a:custGeom>
            <a:solidFill>
              <a:srgbClr val="343434"/>
            </a:solidFill>
            <a:ln w="38100" cap="flat" cmpd="sng">
              <a:solidFill>
                <a:srgbClr val="3434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55"/>
            <p:cNvSpPr/>
            <p:nvPr/>
          </p:nvSpPr>
          <p:spPr>
            <a:xfrm flipH="1">
              <a:off x="5351503" y="3120625"/>
              <a:ext cx="1124010" cy="1565414"/>
            </a:xfrm>
            <a:custGeom>
              <a:avLst/>
              <a:gdLst/>
              <a:ahLst/>
              <a:cxnLst/>
              <a:rect l="l" t="t" r="r" b="b"/>
              <a:pathLst>
                <a:path w="13548" h="18271" extrusionOk="0">
                  <a:moveTo>
                    <a:pt x="0" y="1"/>
                  </a:moveTo>
                  <a:lnTo>
                    <a:pt x="0" y="18270"/>
                  </a:lnTo>
                  <a:lnTo>
                    <a:pt x="13547" y="18270"/>
                  </a:lnTo>
                  <a:lnTo>
                    <a:pt x="13547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434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55"/>
            <p:cNvSpPr/>
            <p:nvPr/>
          </p:nvSpPr>
          <p:spPr>
            <a:xfrm flipH="1">
              <a:off x="5416932" y="3190099"/>
              <a:ext cx="993174" cy="47123"/>
            </a:xfrm>
            <a:custGeom>
              <a:avLst/>
              <a:gdLst/>
              <a:ahLst/>
              <a:cxnLst/>
              <a:rect l="l" t="t" r="r" b="b"/>
              <a:pathLst>
                <a:path w="11592" h="550" extrusionOk="0">
                  <a:moveTo>
                    <a:pt x="263" y="1"/>
                  </a:moveTo>
                  <a:cubicBezTo>
                    <a:pt x="120" y="1"/>
                    <a:pt x="0" y="120"/>
                    <a:pt x="0" y="263"/>
                  </a:cubicBezTo>
                  <a:cubicBezTo>
                    <a:pt x="0" y="430"/>
                    <a:pt x="120" y="549"/>
                    <a:pt x="263" y="549"/>
                  </a:cubicBezTo>
                  <a:lnTo>
                    <a:pt x="11329" y="549"/>
                  </a:lnTo>
                  <a:cubicBezTo>
                    <a:pt x="11472" y="549"/>
                    <a:pt x="11592" y="430"/>
                    <a:pt x="11592" y="263"/>
                  </a:cubicBezTo>
                  <a:cubicBezTo>
                    <a:pt x="11592" y="120"/>
                    <a:pt x="11472" y="1"/>
                    <a:pt x="11329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55"/>
            <p:cNvSpPr/>
            <p:nvPr/>
          </p:nvSpPr>
          <p:spPr>
            <a:xfrm flipH="1">
              <a:off x="5416932" y="3290256"/>
              <a:ext cx="993174" cy="45066"/>
            </a:xfrm>
            <a:custGeom>
              <a:avLst/>
              <a:gdLst/>
              <a:ahLst/>
              <a:cxnLst/>
              <a:rect l="l" t="t" r="r" b="b"/>
              <a:pathLst>
                <a:path w="11592" h="526" extrusionOk="0">
                  <a:moveTo>
                    <a:pt x="263" y="1"/>
                  </a:moveTo>
                  <a:cubicBezTo>
                    <a:pt x="120" y="1"/>
                    <a:pt x="0" y="120"/>
                    <a:pt x="0" y="263"/>
                  </a:cubicBezTo>
                  <a:cubicBezTo>
                    <a:pt x="0" y="406"/>
                    <a:pt x="120" y="525"/>
                    <a:pt x="263" y="525"/>
                  </a:cubicBezTo>
                  <a:lnTo>
                    <a:pt x="11329" y="525"/>
                  </a:lnTo>
                  <a:cubicBezTo>
                    <a:pt x="11472" y="525"/>
                    <a:pt x="11592" y="406"/>
                    <a:pt x="11592" y="263"/>
                  </a:cubicBezTo>
                  <a:cubicBezTo>
                    <a:pt x="11592" y="120"/>
                    <a:pt x="11472" y="1"/>
                    <a:pt x="11329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55"/>
            <p:cNvSpPr/>
            <p:nvPr/>
          </p:nvSpPr>
          <p:spPr>
            <a:xfrm flipH="1">
              <a:off x="5416932" y="3386300"/>
              <a:ext cx="993174" cy="47123"/>
            </a:xfrm>
            <a:custGeom>
              <a:avLst/>
              <a:gdLst/>
              <a:ahLst/>
              <a:cxnLst/>
              <a:rect l="l" t="t" r="r" b="b"/>
              <a:pathLst>
                <a:path w="11592" h="550" extrusionOk="0">
                  <a:moveTo>
                    <a:pt x="263" y="1"/>
                  </a:moveTo>
                  <a:cubicBezTo>
                    <a:pt x="120" y="1"/>
                    <a:pt x="0" y="120"/>
                    <a:pt x="0" y="287"/>
                  </a:cubicBezTo>
                  <a:cubicBezTo>
                    <a:pt x="0" y="430"/>
                    <a:pt x="120" y="549"/>
                    <a:pt x="263" y="549"/>
                  </a:cubicBezTo>
                  <a:lnTo>
                    <a:pt x="11329" y="549"/>
                  </a:lnTo>
                  <a:cubicBezTo>
                    <a:pt x="11472" y="549"/>
                    <a:pt x="11592" y="430"/>
                    <a:pt x="11592" y="287"/>
                  </a:cubicBezTo>
                  <a:cubicBezTo>
                    <a:pt x="11592" y="120"/>
                    <a:pt x="11472" y="1"/>
                    <a:pt x="11329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55"/>
            <p:cNvSpPr/>
            <p:nvPr/>
          </p:nvSpPr>
          <p:spPr>
            <a:xfrm flipH="1">
              <a:off x="5416932" y="3486457"/>
              <a:ext cx="993174" cy="47037"/>
            </a:xfrm>
            <a:custGeom>
              <a:avLst/>
              <a:gdLst/>
              <a:ahLst/>
              <a:cxnLst/>
              <a:rect l="l" t="t" r="r" b="b"/>
              <a:pathLst>
                <a:path w="11592" h="549" extrusionOk="0">
                  <a:moveTo>
                    <a:pt x="263" y="0"/>
                  </a:moveTo>
                  <a:cubicBezTo>
                    <a:pt x="120" y="0"/>
                    <a:pt x="0" y="119"/>
                    <a:pt x="0" y="263"/>
                  </a:cubicBezTo>
                  <a:cubicBezTo>
                    <a:pt x="0" y="430"/>
                    <a:pt x="120" y="549"/>
                    <a:pt x="263" y="549"/>
                  </a:cubicBezTo>
                  <a:lnTo>
                    <a:pt x="11329" y="549"/>
                  </a:lnTo>
                  <a:cubicBezTo>
                    <a:pt x="11472" y="549"/>
                    <a:pt x="11592" y="430"/>
                    <a:pt x="11592" y="263"/>
                  </a:cubicBezTo>
                  <a:cubicBezTo>
                    <a:pt x="11592" y="119"/>
                    <a:pt x="11472" y="0"/>
                    <a:pt x="11329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55"/>
            <p:cNvSpPr/>
            <p:nvPr/>
          </p:nvSpPr>
          <p:spPr>
            <a:xfrm flipH="1">
              <a:off x="5416932" y="3580445"/>
              <a:ext cx="995230" cy="760216"/>
            </a:xfrm>
            <a:custGeom>
              <a:avLst/>
              <a:gdLst/>
              <a:ahLst/>
              <a:cxnLst/>
              <a:rect l="l" t="t" r="r" b="b"/>
              <a:pathLst>
                <a:path w="11616" h="8873" extrusionOk="0">
                  <a:moveTo>
                    <a:pt x="1360" y="0"/>
                  </a:moveTo>
                  <a:cubicBezTo>
                    <a:pt x="597" y="0"/>
                    <a:pt x="0" y="644"/>
                    <a:pt x="0" y="1384"/>
                  </a:cubicBezTo>
                  <a:lnTo>
                    <a:pt x="0" y="7489"/>
                  </a:lnTo>
                  <a:cubicBezTo>
                    <a:pt x="0" y="8276"/>
                    <a:pt x="621" y="8873"/>
                    <a:pt x="1360" y="8873"/>
                  </a:cubicBezTo>
                  <a:lnTo>
                    <a:pt x="10256" y="8873"/>
                  </a:lnTo>
                  <a:cubicBezTo>
                    <a:pt x="11019" y="8873"/>
                    <a:pt x="11616" y="8276"/>
                    <a:pt x="11616" y="7489"/>
                  </a:cubicBezTo>
                  <a:lnTo>
                    <a:pt x="11616" y="1384"/>
                  </a:lnTo>
                  <a:cubicBezTo>
                    <a:pt x="11616" y="597"/>
                    <a:pt x="10995" y="0"/>
                    <a:pt x="10256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55"/>
            <p:cNvSpPr/>
            <p:nvPr/>
          </p:nvSpPr>
          <p:spPr>
            <a:xfrm flipH="1">
              <a:off x="5416932" y="4395753"/>
              <a:ext cx="995230" cy="206483"/>
            </a:xfrm>
            <a:custGeom>
              <a:avLst/>
              <a:gdLst/>
              <a:ahLst/>
              <a:cxnLst/>
              <a:rect l="l" t="t" r="r" b="b"/>
              <a:pathLst>
                <a:path w="11616" h="2410" extrusionOk="0">
                  <a:moveTo>
                    <a:pt x="263" y="1"/>
                  </a:moveTo>
                  <a:cubicBezTo>
                    <a:pt x="120" y="1"/>
                    <a:pt x="0" y="120"/>
                    <a:pt x="0" y="263"/>
                  </a:cubicBezTo>
                  <a:cubicBezTo>
                    <a:pt x="0" y="430"/>
                    <a:pt x="120" y="549"/>
                    <a:pt x="263" y="549"/>
                  </a:cubicBezTo>
                  <a:lnTo>
                    <a:pt x="11353" y="549"/>
                  </a:lnTo>
                  <a:cubicBezTo>
                    <a:pt x="11496" y="549"/>
                    <a:pt x="11616" y="430"/>
                    <a:pt x="11616" y="263"/>
                  </a:cubicBezTo>
                  <a:cubicBezTo>
                    <a:pt x="11616" y="120"/>
                    <a:pt x="11496" y="1"/>
                    <a:pt x="11353" y="1"/>
                  </a:cubicBezTo>
                  <a:close/>
                  <a:moveTo>
                    <a:pt x="716" y="1050"/>
                  </a:moveTo>
                  <a:cubicBezTo>
                    <a:pt x="334" y="1050"/>
                    <a:pt x="24" y="1336"/>
                    <a:pt x="24" y="1742"/>
                  </a:cubicBezTo>
                  <a:cubicBezTo>
                    <a:pt x="24" y="2123"/>
                    <a:pt x="334" y="2410"/>
                    <a:pt x="716" y="2410"/>
                  </a:cubicBezTo>
                  <a:lnTo>
                    <a:pt x="10948" y="2410"/>
                  </a:lnTo>
                  <a:cubicBezTo>
                    <a:pt x="11329" y="2410"/>
                    <a:pt x="11616" y="2123"/>
                    <a:pt x="11616" y="1742"/>
                  </a:cubicBezTo>
                  <a:cubicBezTo>
                    <a:pt x="11616" y="1336"/>
                    <a:pt x="11329" y="1050"/>
                    <a:pt x="10948" y="105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0" name="Google Shape;3520;p55"/>
            <p:cNvGrpSpPr/>
            <p:nvPr/>
          </p:nvGrpSpPr>
          <p:grpSpPr>
            <a:xfrm>
              <a:off x="4961820" y="2134710"/>
              <a:ext cx="952305" cy="1390632"/>
              <a:chOff x="5038020" y="2134710"/>
              <a:chExt cx="952305" cy="1390632"/>
            </a:xfrm>
          </p:grpSpPr>
          <p:sp>
            <p:nvSpPr>
              <p:cNvPr id="3521" name="Google Shape;3521;p55"/>
              <p:cNvSpPr/>
              <p:nvPr/>
            </p:nvSpPr>
            <p:spPr>
              <a:xfrm flipH="1">
                <a:off x="5046402" y="3383800"/>
                <a:ext cx="177623" cy="87998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437" extrusionOk="0">
                    <a:moveTo>
                      <a:pt x="501" y="0"/>
                    </a:moveTo>
                    <a:lnTo>
                      <a:pt x="0" y="191"/>
                    </a:lnTo>
                    <a:cubicBezTo>
                      <a:pt x="0" y="191"/>
                      <a:pt x="215" y="692"/>
                      <a:pt x="263" y="883"/>
                    </a:cubicBezTo>
                    <a:lnTo>
                      <a:pt x="263" y="1026"/>
                    </a:lnTo>
                    <a:lnTo>
                      <a:pt x="263" y="1169"/>
                    </a:lnTo>
                    <a:cubicBezTo>
                      <a:pt x="263" y="1264"/>
                      <a:pt x="287" y="1407"/>
                      <a:pt x="382" y="1407"/>
                    </a:cubicBezTo>
                    <a:cubicBezTo>
                      <a:pt x="382" y="1431"/>
                      <a:pt x="382" y="1431"/>
                      <a:pt x="406" y="1431"/>
                    </a:cubicBezTo>
                    <a:cubicBezTo>
                      <a:pt x="412" y="1435"/>
                      <a:pt x="423" y="1436"/>
                      <a:pt x="436" y="1436"/>
                    </a:cubicBezTo>
                    <a:cubicBezTo>
                      <a:pt x="522" y="1436"/>
                      <a:pt x="729" y="1377"/>
                      <a:pt x="811" y="1336"/>
                    </a:cubicBezTo>
                    <a:cubicBezTo>
                      <a:pt x="883" y="1336"/>
                      <a:pt x="978" y="1312"/>
                      <a:pt x="1074" y="1288"/>
                    </a:cubicBezTo>
                    <a:cubicBezTo>
                      <a:pt x="1455" y="1240"/>
                      <a:pt x="1694" y="1074"/>
                      <a:pt x="1694" y="1074"/>
                    </a:cubicBezTo>
                    <a:cubicBezTo>
                      <a:pt x="2242" y="787"/>
                      <a:pt x="2147" y="692"/>
                      <a:pt x="2147" y="692"/>
                    </a:cubicBezTo>
                    <a:cubicBezTo>
                      <a:pt x="2052" y="668"/>
                      <a:pt x="2004" y="668"/>
                      <a:pt x="1956" y="668"/>
                    </a:cubicBezTo>
                    <a:cubicBezTo>
                      <a:pt x="1932" y="668"/>
                      <a:pt x="1455" y="740"/>
                      <a:pt x="1455" y="740"/>
                    </a:cubicBezTo>
                    <a:cubicBezTo>
                      <a:pt x="1455" y="740"/>
                      <a:pt x="1002" y="716"/>
                      <a:pt x="740" y="692"/>
                    </a:cubicBezTo>
                    <a:cubicBezTo>
                      <a:pt x="597" y="477"/>
                      <a:pt x="501" y="0"/>
                      <a:pt x="501" y="0"/>
                    </a:cubicBezTo>
                    <a:close/>
                  </a:path>
                </a:pathLst>
              </a:custGeom>
              <a:solidFill>
                <a:srgbClr val="FFD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55"/>
              <p:cNvSpPr/>
              <p:nvPr/>
            </p:nvSpPr>
            <p:spPr>
              <a:xfrm flipH="1">
                <a:off x="5038020" y="3420644"/>
                <a:ext cx="165615" cy="66571"/>
              </a:xfrm>
              <a:custGeom>
                <a:avLst/>
                <a:gdLst/>
                <a:ahLst/>
                <a:cxnLst/>
                <a:rect l="l" t="t" r="r" b="b"/>
                <a:pathLst>
                  <a:path w="1933" h="777" extrusionOk="0">
                    <a:moveTo>
                      <a:pt x="1670" y="0"/>
                    </a:moveTo>
                    <a:cubicBezTo>
                      <a:pt x="1647" y="0"/>
                      <a:pt x="1170" y="95"/>
                      <a:pt x="1170" y="95"/>
                    </a:cubicBezTo>
                    <a:cubicBezTo>
                      <a:pt x="1170" y="95"/>
                      <a:pt x="955" y="95"/>
                      <a:pt x="740" y="48"/>
                    </a:cubicBezTo>
                    <a:cubicBezTo>
                      <a:pt x="552" y="194"/>
                      <a:pt x="383" y="267"/>
                      <a:pt x="152" y="267"/>
                    </a:cubicBezTo>
                    <a:cubicBezTo>
                      <a:pt x="119" y="267"/>
                      <a:pt x="84" y="265"/>
                      <a:pt x="49" y="262"/>
                    </a:cubicBezTo>
                    <a:lnTo>
                      <a:pt x="1" y="262"/>
                    </a:lnTo>
                    <a:lnTo>
                      <a:pt x="1" y="358"/>
                    </a:lnTo>
                    <a:lnTo>
                      <a:pt x="1" y="453"/>
                    </a:lnTo>
                    <a:cubicBezTo>
                      <a:pt x="1" y="525"/>
                      <a:pt x="1" y="692"/>
                      <a:pt x="96" y="739"/>
                    </a:cubicBezTo>
                    <a:cubicBezTo>
                      <a:pt x="96" y="763"/>
                      <a:pt x="96" y="763"/>
                      <a:pt x="120" y="763"/>
                    </a:cubicBezTo>
                    <a:cubicBezTo>
                      <a:pt x="125" y="773"/>
                      <a:pt x="139" y="776"/>
                      <a:pt x="158" y="776"/>
                    </a:cubicBezTo>
                    <a:cubicBezTo>
                      <a:pt x="240" y="776"/>
                      <a:pt x="425" y="711"/>
                      <a:pt x="502" y="692"/>
                    </a:cubicBezTo>
                    <a:cubicBezTo>
                      <a:pt x="597" y="692"/>
                      <a:pt x="693" y="644"/>
                      <a:pt x="764" y="620"/>
                    </a:cubicBezTo>
                    <a:cubicBezTo>
                      <a:pt x="1170" y="572"/>
                      <a:pt x="1408" y="406"/>
                      <a:pt x="1408" y="406"/>
                    </a:cubicBezTo>
                    <a:cubicBezTo>
                      <a:pt x="1933" y="119"/>
                      <a:pt x="1837" y="24"/>
                      <a:pt x="1837" y="24"/>
                    </a:cubicBezTo>
                    <a:cubicBezTo>
                      <a:pt x="1766" y="0"/>
                      <a:pt x="1694" y="0"/>
                      <a:pt x="1670" y="0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55"/>
              <p:cNvSpPr/>
              <p:nvPr/>
            </p:nvSpPr>
            <p:spPr>
              <a:xfrm flipH="1">
                <a:off x="5085225" y="3414475"/>
                <a:ext cx="167675" cy="106252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437" extrusionOk="0">
                    <a:moveTo>
                      <a:pt x="501" y="0"/>
                    </a:moveTo>
                    <a:lnTo>
                      <a:pt x="0" y="191"/>
                    </a:lnTo>
                    <a:cubicBezTo>
                      <a:pt x="0" y="191"/>
                      <a:pt x="215" y="692"/>
                      <a:pt x="263" y="859"/>
                    </a:cubicBezTo>
                    <a:lnTo>
                      <a:pt x="263" y="1026"/>
                    </a:lnTo>
                    <a:lnTo>
                      <a:pt x="263" y="1169"/>
                    </a:lnTo>
                    <a:cubicBezTo>
                      <a:pt x="310" y="1264"/>
                      <a:pt x="310" y="1408"/>
                      <a:pt x="382" y="1408"/>
                    </a:cubicBezTo>
                    <a:cubicBezTo>
                      <a:pt x="382" y="1431"/>
                      <a:pt x="382" y="1431"/>
                      <a:pt x="430" y="1431"/>
                    </a:cubicBezTo>
                    <a:cubicBezTo>
                      <a:pt x="433" y="1435"/>
                      <a:pt x="441" y="1436"/>
                      <a:pt x="452" y="1436"/>
                    </a:cubicBezTo>
                    <a:cubicBezTo>
                      <a:pt x="522" y="1436"/>
                      <a:pt x="729" y="1377"/>
                      <a:pt x="811" y="1336"/>
                    </a:cubicBezTo>
                    <a:cubicBezTo>
                      <a:pt x="883" y="1336"/>
                      <a:pt x="978" y="1312"/>
                      <a:pt x="1074" y="1288"/>
                    </a:cubicBezTo>
                    <a:cubicBezTo>
                      <a:pt x="1455" y="1217"/>
                      <a:pt x="1694" y="1074"/>
                      <a:pt x="1694" y="1074"/>
                    </a:cubicBezTo>
                    <a:cubicBezTo>
                      <a:pt x="2242" y="787"/>
                      <a:pt x="2147" y="692"/>
                      <a:pt x="2147" y="692"/>
                    </a:cubicBezTo>
                    <a:cubicBezTo>
                      <a:pt x="2051" y="644"/>
                      <a:pt x="2004" y="644"/>
                      <a:pt x="1980" y="644"/>
                    </a:cubicBezTo>
                    <a:cubicBezTo>
                      <a:pt x="1932" y="644"/>
                      <a:pt x="1455" y="740"/>
                      <a:pt x="1455" y="740"/>
                    </a:cubicBezTo>
                    <a:cubicBezTo>
                      <a:pt x="1455" y="740"/>
                      <a:pt x="1026" y="716"/>
                      <a:pt x="740" y="692"/>
                    </a:cubicBezTo>
                    <a:cubicBezTo>
                      <a:pt x="597" y="477"/>
                      <a:pt x="501" y="0"/>
                      <a:pt x="501" y="0"/>
                    </a:cubicBezTo>
                    <a:close/>
                  </a:path>
                </a:pathLst>
              </a:custGeom>
              <a:solidFill>
                <a:srgbClr val="FFD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55"/>
              <p:cNvSpPr/>
              <p:nvPr/>
            </p:nvSpPr>
            <p:spPr>
              <a:xfrm flipH="1">
                <a:off x="5072719" y="3459456"/>
                <a:ext cx="167671" cy="6588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769" extrusionOk="0">
                    <a:moveTo>
                      <a:pt x="1670" y="0"/>
                    </a:moveTo>
                    <a:cubicBezTo>
                      <a:pt x="1646" y="0"/>
                      <a:pt x="1169" y="72"/>
                      <a:pt x="1169" y="72"/>
                    </a:cubicBezTo>
                    <a:cubicBezTo>
                      <a:pt x="1169" y="72"/>
                      <a:pt x="955" y="72"/>
                      <a:pt x="764" y="48"/>
                    </a:cubicBezTo>
                    <a:cubicBezTo>
                      <a:pt x="571" y="176"/>
                      <a:pt x="379" y="266"/>
                      <a:pt x="152" y="266"/>
                    </a:cubicBezTo>
                    <a:cubicBezTo>
                      <a:pt x="126" y="266"/>
                      <a:pt x="99" y="265"/>
                      <a:pt x="72" y="263"/>
                    </a:cubicBezTo>
                    <a:lnTo>
                      <a:pt x="1" y="263"/>
                    </a:lnTo>
                    <a:lnTo>
                      <a:pt x="1" y="358"/>
                    </a:lnTo>
                    <a:lnTo>
                      <a:pt x="1" y="430"/>
                    </a:lnTo>
                    <a:cubicBezTo>
                      <a:pt x="1" y="525"/>
                      <a:pt x="1" y="668"/>
                      <a:pt x="96" y="740"/>
                    </a:cubicBezTo>
                    <a:cubicBezTo>
                      <a:pt x="96" y="763"/>
                      <a:pt x="96" y="763"/>
                      <a:pt x="120" y="763"/>
                    </a:cubicBezTo>
                    <a:cubicBezTo>
                      <a:pt x="126" y="767"/>
                      <a:pt x="137" y="768"/>
                      <a:pt x="150" y="768"/>
                    </a:cubicBezTo>
                    <a:cubicBezTo>
                      <a:pt x="236" y="768"/>
                      <a:pt x="443" y="709"/>
                      <a:pt x="525" y="668"/>
                    </a:cubicBezTo>
                    <a:cubicBezTo>
                      <a:pt x="597" y="668"/>
                      <a:pt x="692" y="644"/>
                      <a:pt x="788" y="620"/>
                    </a:cubicBezTo>
                    <a:cubicBezTo>
                      <a:pt x="1169" y="549"/>
                      <a:pt x="1408" y="406"/>
                      <a:pt x="1408" y="406"/>
                    </a:cubicBezTo>
                    <a:cubicBezTo>
                      <a:pt x="1956" y="119"/>
                      <a:pt x="1861" y="24"/>
                      <a:pt x="1861" y="24"/>
                    </a:cubicBezTo>
                    <a:cubicBezTo>
                      <a:pt x="1766" y="0"/>
                      <a:pt x="1718" y="0"/>
                      <a:pt x="1670" y="0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55"/>
              <p:cNvSpPr/>
              <p:nvPr/>
            </p:nvSpPr>
            <p:spPr>
              <a:xfrm flipH="1">
                <a:off x="5162681" y="2789201"/>
                <a:ext cx="827645" cy="664172"/>
              </a:xfrm>
              <a:custGeom>
                <a:avLst/>
                <a:gdLst/>
                <a:ahLst/>
                <a:cxnLst/>
                <a:rect l="l" t="t" r="r" b="b"/>
                <a:pathLst>
                  <a:path w="9660" h="7752" extrusionOk="0">
                    <a:moveTo>
                      <a:pt x="2362" y="0"/>
                    </a:moveTo>
                    <a:lnTo>
                      <a:pt x="525" y="453"/>
                    </a:lnTo>
                    <a:cubicBezTo>
                      <a:pt x="1" y="2004"/>
                      <a:pt x="525" y="2409"/>
                      <a:pt x="1479" y="2743"/>
                    </a:cubicBezTo>
                    <a:cubicBezTo>
                      <a:pt x="1557" y="2766"/>
                      <a:pt x="1733" y="2774"/>
                      <a:pt x="1973" y="2774"/>
                    </a:cubicBezTo>
                    <a:cubicBezTo>
                      <a:pt x="2535" y="2774"/>
                      <a:pt x="3449" y="2730"/>
                      <a:pt x="4278" y="2730"/>
                    </a:cubicBezTo>
                    <a:cubicBezTo>
                      <a:pt x="4948" y="2730"/>
                      <a:pt x="5564" y="2759"/>
                      <a:pt x="5892" y="2862"/>
                    </a:cubicBezTo>
                    <a:cubicBezTo>
                      <a:pt x="6822" y="3172"/>
                      <a:pt x="8801" y="7752"/>
                      <a:pt x="8801" y="7752"/>
                    </a:cubicBezTo>
                    <a:lnTo>
                      <a:pt x="9660" y="7251"/>
                    </a:lnTo>
                    <a:cubicBezTo>
                      <a:pt x="9660" y="7251"/>
                      <a:pt x="7728" y="1884"/>
                      <a:pt x="7418" y="1694"/>
                    </a:cubicBezTo>
                    <a:cubicBezTo>
                      <a:pt x="6965" y="1407"/>
                      <a:pt x="4413" y="1145"/>
                      <a:pt x="3673" y="954"/>
                    </a:cubicBezTo>
                    <a:cubicBezTo>
                      <a:pt x="2910" y="740"/>
                      <a:pt x="2362" y="0"/>
                      <a:pt x="2362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55"/>
              <p:cNvSpPr/>
              <p:nvPr/>
            </p:nvSpPr>
            <p:spPr>
              <a:xfrm flipH="1">
                <a:off x="5454841" y="2507151"/>
                <a:ext cx="466000" cy="367042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4284" extrusionOk="0">
                    <a:moveTo>
                      <a:pt x="859" y="1"/>
                    </a:moveTo>
                    <a:lnTo>
                      <a:pt x="0" y="192"/>
                    </a:lnTo>
                    <a:cubicBezTo>
                      <a:pt x="0" y="192"/>
                      <a:pt x="191" y="2362"/>
                      <a:pt x="430" y="2815"/>
                    </a:cubicBezTo>
                    <a:cubicBezTo>
                      <a:pt x="668" y="3268"/>
                      <a:pt x="3650" y="4270"/>
                      <a:pt x="3888" y="4270"/>
                    </a:cubicBezTo>
                    <a:cubicBezTo>
                      <a:pt x="3917" y="4275"/>
                      <a:pt x="3946" y="4277"/>
                      <a:pt x="3977" y="4277"/>
                    </a:cubicBezTo>
                    <a:cubicBezTo>
                      <a:pt x="4251" y="4277"/>
                      <a:pt x="4580" y="4103"/>
                      <a:pt x="4580" y="4103"/>
                    </a:cubicBezTo>
                    <a:cubicBezTo>
                      <a:pt x="4580" y="4103"/>
                      <a:pt x="5085" y="4284"/>
                      <a:pt x="5263" y="4284"/>
                    </a:cubicBezTo>
                    <a:cubicBezTo>
                      <a:pt x="5290" y="4284"/>
                      <a:pt x="5310" y="4279"/>
                      <a:pt x="5319" y="4270"/>
                    </a:cubicBezTo>
                    <a:cubicBezTo>
                      <a:pt x="5438" y="4222"/>
                      <a:pt x="4723" y="3745"/>
                      <a:pt x="4484" y="3674"/>
                    </a:cubicBezTo>
                    <a:cubicBezTo>
                      <a:pt x="4458" y="3669"/>
                      <a:pt x="4431" y="3667"/>
                      <a:pt x="4403" y="3667"/>
                    </a:cubicBezTo>
                    <a:cubicBezTo>
                      <a:pt x="4149" y="3667"/>
                      <a:pt x="3840" y="3841"/>
                      <a:pt x="3840" y="3841"/>
                    </a:cubicBezTo>
                    <a:cubicBezTo>
                      <a:pt x="3840" y="3841"/>
                      <a:pt x="1551" y="2887"/>
                      <a:pt x="1312" y="2458"/>
                    </a:cubicBezTo>
                    <a:cubicBezTo>
                      <a:pt x="1026" y="2052"/>
                      <a:pt x="859" y="1"/>
                      <a:pt x="859" y="1"/>
                    </a:cubicBezTo>
                    <a:close/>
                  </a:path>
                </a:pathLst>
              </a:custGeom>
              <a:solidFill>
                <a:srgbClr val="FFD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55"/>
              <p:cNvSpPr/>
              <p:nvPr/>
            </p:nvSpPr>
            <p:spPr>
              <a:xfrm flipH="1">
                <a:off x="5826767" y="2341707"/>
                <a:ext cx="71626" cy="77709"/>
              </a:xfrm>
              <a:custGeom>
                <a:avLst/>
                <a:gdLst/>
                <a:ahLst/>
                <a:cxnLst/>
                <a:rect l="l" t="t" r="r" b="b"/>
                <a:pathLst>
                  <a:path w="836" h="907" extrusionOk="0">
                    <a:moveTo>
                      <a:pt x="287" y="0"/>
                    </a:moveTo>
                    <a:lnTo>
                      <a:pt x="1" y="763"/>
                    </a:lnTo>
                    <a:lnTo>
                      <a:pt x="716" y="906"/>
                    </a:lnTo>
                    <a:lnTo>
                      <a:pt x="836" y="72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55"/>
              <p:cNvSpPr/>
              <p:nvPr/>
            </p:nvSpPr>
            <p:spPr>
              <a:xfrm flipH="1">
                <a:off x="5749143" y="2201025"/>
                <a:ext cx="157390" cy="175468"/>
              </a:xfrm>
              <a:custGeom>
                <a:avLst/>
                <a:gdLst/>
                <a:ahLst/>
                <a:cxnLst/>
                <a:rect l="l" t="t" r="r" b="b"/>
                <a:pathLst>
                  <a:path w="1837" h="2048" extrusionOk="0">
                    <a:moveTo>
                      <a:pt x="748" y="1"/>
                    </a:moveTo>
                    <a:cubicBezTo>
                      <a:pt x="614" y="1"/>
                      <a:pt x="488" y="65"/>
                      <a:pt x="406" y="163"/>
                    </a:cubicBezTo>
                    <a:lnTo>
                      <a:pt x="144" y="497"/>
                    </a:lnTo>
                    <a:cubicBezTo>
                      <a:pt x="48" y="616"/>
                      <a:pt x="0" y="760"/>
                      <a:pt x="48" y="903"/>
                    </a:cubicBezTo>
                    <a:lnTo>
                      <a:pt x="96" y="1117"/>
                    </a:lnTo>
                    <a:cubicBezTo>
                      <a:pt x="96" y="1141"/>
                      <a:pt x="96" y="1165"/>
                      <a:pt x="120" y="1213"/>
                    </a:cubicBezTo>
                    <a:cubicBezTo>
                      <a:pt x="144" y="1380"/>
                      <a:pt x="215" y="1594"/>
                      <a:pt x="334" y="1737"/>
                    </a:cubicBezTo>
                    <a:cubicBezTo>
                      <a:pt x="454" y="1928"/>
                      <a:pt x="621" y="2047"/>
                      <a:pt x="835" y="2047"/>
                    </a:cubicBezTo>
                    <a:cubicBezTo>
                      <a:pt x="1026" y="2047"/>
                      <a:pt x="1193" y="1976"/>
                      <a:pt x="1336" y="1833"/>
                    </a:cubicBezTo>
                    <a:cubicBezTo>
                      <a:pt x="1503" y="1714"/>
                      <a:pt x="1575" y="1523"/>
                      <a:pt x="1646" y="1356"/>
                    </a:cubicBezTo>
                    <a:cubicBezTo>
                      <a:pt x="1741" y="1093"/>
                      <a:pt x="1837" y="736"/>
                      <a:pt x="1694" y="497"/>
                    </a:cubicBezTo>
                    <a:cubicBezTo>
                      <a:pt x="1598" y="378"/>
                      <a:pt x="1217" y="163"/>
                      <a:pt x="931" y="44"/>
                    </a:cubicBezTo>
                    <a:cubicBezTo>
                      <a:pt x="871" y="14"/>
                      <a:pt x="808" y="1"/>
                      <a:pt x="748" y="1"/>
                    </a:cubicBezTo>
                    <a:close/>
                  </a:path>
                </a:pathLst>
              </a:custGeom>
              <a:solidFill>
                <a:srgbClr val="FFD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55"/>
              <p:cNvSpPr/>
              <p:nvPr/>
            </p:nvSpPr>
            <p:spPr>
              <a:xfrm flipH="1">
                <a:off x="5706219" y="2134710"/>
                <a:ext cx="255490" cy="192774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250" extrusionOk="0">
                    <a:moveTo>
                      <a:pt x="1429" y="0"/>
                    </a:moveTo>
                    <a:cubicBezTo>
                      <a:pt x="1199" y="0"/>
                      <a:pt x="970" y="99"/>
                      <a:pt x="764" y="365"/>
                    </a:cubicBezTo>
                    <a:cubicBezTo>
                      <a:pt x="0" y="627"/>
                      <a:pt x="358" y="1653"/>
                      <a:pt x="549" y="1891"/>
                    </a:cubicBezTo>
                    <a:cubicBezTo>
                      <a:pt x="668" y="2034"/>
                      <a:pt x="668" y="2154"/>
                      <a:pt x="835" y="2249"/>
                    </a:cubicBezTo>
                    <a:cubicBezTo>
                      <a:pt x="788" y="2058"/>
                      <a:pt x="978" y="1844"/>
                      <a:pt x="1098" y="1701"/>
                    </a:cubicBezTo>
                    <a:cubicBezTo>
                      <a:pt x="1026" y="1653"/>
                      <a:pt x="978" y="1581"/>
                      <a:pt x="954" y="1486"/>
                    </a:cubicBezTo>
                    <a:cubicBezTo>
                      <a:pt x="883" y="1414"/>
                      <a:pt x="883" y="1319"/>
                      <a:pt x="907" y="1224"/>
                    </a:cubicBezTo>
                    <a:cubicBezTo>
                      <a:pt x="948" y="1162"/>
                      <a:pt x="1007" y="1100"/>
                      <a:pt x="1084" y="1100"/>
                    </a:cubicBezTo>
                    <a:cubicBezTo>
                      <a:pt x="1096" y="1100"/>
                      <a:pt x="1109" y="1101"/>
                      <a:pt x="1121" y="1104"/>
                    </a:cubicBezTo>
                    <a:cubicBezTo>
                      <a:pt x="1217" y="1104"/>
                      <a:pt x="1241" y="1462"/>
                      <a:pt x="1265" y="1462"/>
                    </a:cubicBezTo>
                    <a:cubicBezTo>
                      <a:pt x="1267" y="1463"/>
                      <a:pt x="1270" y="1463"/>
                      <a:pt x="1273" y="1463"/>
                    </a:cubicBezTo>
                    <a:cubicBezTo>
                      <a:pt x="1341" y="1463"/>
                      <a:pt x="1426" y="1222"/>
                      <a:pt x="1473" y="1222"/>
                    </a:cubicBezTo>
                    <a:cubicBezTo>
                      <a:pt x="1475" y="1222"/>
                      <a:pt x="1477" y="1223"/>
                      <a:pt x="1479" y="1224"/>
                    </a:cubicBezTo>
                    <a:cubicBezTo>
                      <a:pt x="1575" y="1271"/>
                      <a:pt x="1670" y="1319"/>
                      <a:pt x="1742" y="1367"/>
                    </a:cubicBezTo>
                    <a:cubicBezTo>
                      <a:pt x="1881" y="1436"/>
                      <a:pt x="2008" y="1481"/>
                      <a:pt x="2150" y="1481"/>
                    </a:cubicBezTo>
                    <a:cubicBezTo>
                      <a:pt x="2202" y="1481"/>
                      <a:pt x="2256" y="1475"/>
                      <a:pt x="2314" y="1462"/>
                    </a:cubicBezTo>
                    <a:cubicBezTo>
                      <a:pt x="2767" y="1414"/>
                      <a:pt x="2982" y="1057"/>
                      <a:pt x="2982" y="842"/>
                    </a:cubicBezTo>
                    <a:lnTo>
                      <a:pt x="2982" y="842"/>
                    </a:lnTo>
                    <a:cubicBezTo>
                      <a:pt x="2976" y="845"/>
                      <a:pt x="2970" y="846"/>
                      <a:pt x="2963" y="846"/>
                    </a:cubicBezTo>
                    <a:cubicBezTo>
                      <a:pt x="2785" y="846"/>
                      <a:pt x="2101" y="0"/>
                      <a:pt x="1429" y="0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55"/>
              <p:cNvSpPr/>
              <p:nvPr/>
            </p:nvSpPr>
            <p:spPr>
              <a:xfrm flipH="1">
                <a:off x="5187184" y="2762641"/>
                <a:ext cx="795002" cy="709153"/>
              </a:xfrm>
              <a:custGeom>
                <a:avLst/>
                <a:gdLst/>
                <a:ahLst/>
                <a:cxnLst/>
                <a:rect l="l" t="t" r="r" b="b"/>
                <a:pathLst>
                  <a:path w="9279" h="8277" extrusionOk="0">
                    <a:moveTo>
                      <a:pt x="2338" y="0"/>
                    </a:moveTo>
                    <a:lnTo>
                      <a:pt x="526" y="501"/>
                    </a:lnTo>
                    <a:cubicBezTo>
                      <a:pt x="1" y="2051"/>
                      <a:pt x="168" y="2958"/>
                      <a:pt x="1122" y="3292"/>
                    </a:cubicBezTo>
                    <a:cubicBezTo>
                      <a:pt x="1504" y="3411"/>
                      <a:pt x="5892" y="3435"/>
                      <a:pt x="5892" y="3435"/>
                    </a:cubicBezTo>
                    <a:lnTo>
                      <a:pt x="8420" y="8276"/>
                    </a:lnTo>
                    <a:lnTo>
                      <a:pt x="9279" y="7752"/>
                    </a:lnTo>
                    <a:cubicBezTo>
                      <a:pt x="9279" y="7752"/>
                      <a:pt x="7180" y="2361"/>
                      <a:pt x="6941" y="2147"/>
                    </a:cubicBezTo>
                    <a:cubicBezTo>
                      <a:pt x="6703" y="1956"/>
                      <a:pt x="4127" y="1598"/>
                      <a:pt x="3388" y="1407"/>
                    </a:cubicBezTo>
                    <a:cubicBezTo>
                      <a:pt x="2648" y="1193"/>
                      <a:pt x="2338" y="0"/>
                      <a:pt x="2338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55"/>
              <p:cNvSpPr/>
              <p:nvPr/>
            </p:nvSpPr>
            <p:spPr>
              <a:xfrm flipH="1">
                <a:off x="5673490" y="2389001"/>
                <a:ext cx="314779" cy="544138"/>
              </a:xfrm>
              <a:custGeom>
                <a:avLst/>
                <a:gdLst/>
                <a:ahLst/>
                <a:cxnLst/>
                <a:rect l="l" t="t" r="r" b="b"/>
                <a:pathLst>
                  <a:path w="3674" h="6351" extrusionOk="0">
                    <a:moveTo>
                      <a:pt x="1244" y="0"/>
                    </a:moveTo>
                    <a:cubicBezTo>
                      <a:pt x="727" y="0"/>
                      <a:pt x="263" y="583"/>
                      <a:pt x="143" y="1952"/>
                    </a:cubicBezTo>
                    <a:cubicBezTo>
                      <a:pt x="0" y="3813"/>
                      <a:pt x="120" y="6245"/>
                      <a:pt x="120" y="6245"/>
                    </a:cubicBezTo>
                    <a:cubicBezTo>
                      <a:pt x="406" y="6318"/>
                      <a:pt x="696" y="6350"/>
                      <a:pt x="984" y="6350"/>
                    </a:cubicBezTo>
                    <a:cubicBezTo>
                      <a:pt x="1921" y="6350"/>
                      <a:pt x="2853" y="6014"/>
                      <a:pt x="3673" y="5649"/>
                    </a:cubicBezTo>
                    <a:cubicBezTo>
                      <a:pt x="3673" y="5649"/>
                      <a:pt x="2695" y="4409"/>
                      <a:pt x="2481" y="3216"/>
                    </a:cubicBezTo>
                    <a:cubicBezTo>
                      <a:pt x="2242" y="2191"/>
                      <a:pt x="2409" y="736"/>
                      <a:pt x="1861" y="259"/>
                    </a:cubicBezTo>
                    <a:cubicBezTo>
                      <a:pt x="1659" y="91"/>
                      <a:pt x="1447" y="0"/>
                      <a:pt x="1244" y="0"/>
                    </a:cubicBez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55"/>
              <p:cNvSpPr/>
              <p:nvPr/>
            </p:nvSpPr>
            <p:spPr>
              <a:xfrm flipH="1">
                <a:off x="5493653" y="2535595"/>
                <a:ext cx="416992" cy="352734"/>
              </a:xfrm>
              <a:custGeom>
                <a:avLst/>
                <a:gdLst/>
                <a:ahLst/>
                <a:cxnLst/>
                <a:rect l="l" t="t" r="r" b="b"/>
                <a:pathLst>
                  <a:path w="4867" h="4117" extrusionOk="0">
                    <a:moveTo>
                      <a:pt x="423" y="1"/>
                    </a:moveTo>
                    <a:cubicBezTo>
                      <a:pt x="409" y="1"/>
                      <a:pt x="396" y="1"/>
                      <a:pt x="382" y="3"/>
                    </a:cubicBezTo>
                    <a:cubicBezTo>
                      <a:pt x="144" y="51"/>
                      <a:pt x="1" y="241"/>
                      <a:pt x="25" y="480"/>
                    </a:cubicBezTo>
                    <a:cubicBezTo>
                      <a:pt x="72" y="1148"/>
                      <a:pt x="263" y="2388"/>
                      <a:pt x="430" y="2722"/>
                    </a:cubicBezTo>
                    <a:cubicBezTo>
                      <a:pt x="669" y="3175"/>
                      <a:pt x="3054" y="4057"/>
                      <a:pt x="3340" y="4105"/>
                    </a:cubicBezTo>
                    <a:cubicBezTo>
                      <a:pt x="3483" y="4105"/>
                      <a:pt x="3721" y="4034"/>
                      <a:pt x="3864" y="3986"/>
                    </a:cubicBezTo>
                    <a:cubicBezTo>
                      <a:pt x="3912" y="3962"/>
                      <a:pt x="3966" y="3950"/>
                      <a:pt x="4019" y="3950"/>
                    </a:cubicBezTo>
                    <a:cubicBezTo>
                      <a:pt x="4073" y="3950"/>
                      <a:pt x="4127" y="3962"/>
                      <a:pt x="4175" y="3986"/>
                    </a:cubicBezTo>
                    <a:cubicBezTo>
                      <a:pt x="4335" y="4026"/>
                      <a:pt x="4595" y="4116"/>
                      <a:pt x="4717" y="4116"/>
                    </a:cubicBezTo>
                    <a:cubicBezTo>
                      <a:pt x="4741" y="4116"/>
                      <a:pt x="4759" y="4113"/>
                      <a:pt x="4771" y="4105"/>
                    </a:cubicBezTo>
                    <a:cubicBezTo>
                      <a:pt x="4866" y="4034"/>
                      <a:pt x="4175" y="3557"/>
                      <a:pt x="3936" y="3509"/>
                    </a:cubicBezTo>
                    <a:cubicBezTo>
                      <a:pt x="3897" y="3498"/>
                      <a:pt x="3857" y="3493"/>
                      <a:pt x="3816" y="3493"/>
                    </a:cubicBezTo>
                    <a:cubicBezTo>
                      <a:pt x="3682" y="3493"/>
                      <a:pt x="3539" y="3544"/>
                      <a:pt x="3411" y="3580"/>
                    </a:cubicBezTo>
                    <a:cubicBezTo>
                      <a:pt x="3358" y="3602"/>
                      <a:pt x="3304" y="3614"/>
                      <a:pt x="3250" y="3614"/>
                    </a:cubicBezTo>
                    <a:cubicBezTo>
                      <a:pt x="3185" y="3614"/>
                      <a:pt x="3119" y="3596"/>
                      <a:pt x="3054" y="3557"/>
                    </a:cubicBezTo>
                    <a:cubicBezTo>
                      <a:pt x="2624" y="3318"/>
                      <a:pt x="1503" y="2722"/>
                      <a:pt x="1312" y="2388"/>
                    </a:cubicBezTo>
                    <a:cubicBezTo>
                      <a:pt x="1122" y="2102"/>
                      <a:pt x="979" y="1052"/>
                      <a:pt x="907" y="432"/>
                    </a:cubicBezTo>
                    <a:cubicBezTo>
                      <a:pt x="862" y="185"/>
                      <a:pt x="647" y="1"/>
                      <a:pt x="423" y="1"/>
                    </a:cubicBezTo>
                    <a:close/>
                  </a:path>
                </a:pathLst>
              </a:custGeom>
              <a:solidFill>
                <a:srgbClr val="FFD1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55"/>
              <p:cNvSpPr/>
              <p:nvPr/>
            </p:nvSpPr>
            <p:spPr>
              <a:xfrm flipH="1">
                <a:off x="5806290" y="2417789"/>
                <a:ext cx="161588" cy="187634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2190" extrusionOk="0">
                    <a:moveTo>
                      <a:pt x="1033" y="1"/>
                    </a:moveTo>
                    <a:cubicBezTo>
                      <a:pt x="993" y="1"/>
                      <a:pt x="951" y="6"/>
                      <a:pt x="907" y="18"/>
                    </a:cubicBezTo>
                    <a:cubicBezTo>
                      <a:pt x="1" y="257"/>
                      <a:pt x="430" y="2093"/>
                      <a:pt x="430" y="2093"/>
                    </a:cubicBezTo>
                    <a:cubicBezTo>
                      <a:pt x="596" y="2162"/>
                      <a:pt x="777" y="2190"/>
                      <a:pt x="971" y="2190"/>
                    </a:cubicBezTo>
                    <a:cubicBezTo>
                      <a:pt x="1253" y="2190"/>
                      <a:pt x="1561" y="2130"/>
                      <a:pt x="1885" y="2046"/>
                    </a:cubicBezTo>
                    <a:cubicBezTo>
                      <a:pt x="1750" y="1618"/>
                      <a:pt x="1700" y="1"/>
                      <a:pt x="1033" y="1"/>
                    </a:cubicBezTo>
                    <a:close/>
                  </a:path>
                </a:pathLst>
              </a:custGeom>
              <a:solidFill>
                <a:srgbClr val="D0D1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55"/>
              <p:cNvSpPr/>
              <p:nvPr/>
            </p:nvSpPr>
            <p:spPr>
              <a:xfrm flipH="1">
                <a:off x="5317928" y="2590943"/>
                <a:ext cx="376124" cy="310752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3627" extrusionOk="0">
                    <a:moveTo>
                      <a:pt x="4199" y="1"/>
                    </a:moveTo>
                    <a:cubicBezTo>
                      <a:pt x="4079" y="1"/>
                      <a:pt x="3984" y="48"/>
                      <a:pt x="3960" y="168"/>
                    </a:cubicBezTo>
                    <a:lnTo>
                      <a:pt x="3483" y="3221"/>
                    </a:lnTo>
                    <a:lnTo>
                      <a:pt x="215" y="3221"/>
                    </a:lnTo>
                    <a:cubicBezTo>
                      <a:pt x="96" y="3221"/>
                      <a:pt x="1" y="3292"/>
                      <a:pt x="1" y="3411"/>
                    </a:cubicBezTo>
                    <a:cubicBezTo>
                      <a:pt x="1" y="3531"/>
                      <a:pt x="96" y="3626"/>
                      <a:pt x="215" y="3626"/>
                    </a:cubicBezTo>
                    <a:lnTo>
                      <a:pt x="3674" y="3626"/>
                    </a:lnTo>
                    <a:cubicBezTo>
                      <a:pt x="3793" y="3626"/>
                      <a:pt x="3841" y="3531"/>
                      <a:pt x="3912" y="3459"/>
                    </a:cubicBezTo>
                    <a:lnTo>
                      <a:pt x="4389" y="239"/>
                    </a:lnTo>
                    <a:cubicBezTo>
                      <a:pt x="4389" y="120"/>
                      <a:pt x="4318" y="25"/>
                      <a:pt x="4199" y="1"/>
                    </a:cubicBezTo>
                    <a:close/>
                  </a:path>
                </a:pathLst>
              </a:custGeom>
              <a:solidFill>
                <a:srgbClr val="3434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35" name="Google Shape;3535;p55"/>
          <p:cNvSpPr txBox="1">
            <a:spLocks noGrp="1"/>
          </p:cNvSpPr>
          <p:nvPr>
            <p:ph type="subTitle" idx="1"/>
          </p:nvPr>
        </p:nvSpPr>
        <p:spPr>
          <a:xfrm>
            <a:off x="6630190" y="5452070"/>
            <a:ext cx="38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Because key words are great for catching your audience’s attention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536" name="Google Shape;3536;p55"/>
          <p:cNvSpPr txBox="1">
            <a:spLocks noGrp="1"/>
          </p:cNvSpPr>
          <p:nvPr>
            <p:ph type="title"/>
          </p:nvPr>
        </p:nvSpPr>
        <p:spPr>
          <a:xfrm>
            <a:off x="207584" y="0"/>
            <a:ext cx="7557457" cy="1419622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>
                <a:solidFill>
                  <a:schemeClr val="accent1"/>
                </a:solidFill>
              </a:rPr>
              <a:t>Jenis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r>
              <a:rPr lang="en-GB" sz="3600" dirty="0" err="1">
                <a:solidFill>
                  <a:schemeClr val="accent1"/>
                </a:solidFill>
              </a:rPr>
              <a:t>Bahasa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r>
              <a:rPr lang="en-GB" sz="3600" dirty="0" err="1">
                <a:solidFill>
                  <a:schemeClr val="accent1"/>
                </a:solidFill>
              </a:rPr>
              <a:t>Pemrograman</a:t>
            </a:r>
            <a:r>
              <a:rPr lang="en-GB" sz="3600" dirty="0">
                <a:solidFill>
                  <a:schemeClr val="accent1"/>
                </a:solidFill>
              </a:rPr>
              <a:t> Mobile</a:t>
            </a:r>
            <a:endParaRPr sz="36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84" y="1241783"/>
            <a:ext cx="1319668" cy="131966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233041"/>
            <a:ext cx="1368152" cy="13681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7" t="16192" r="15797" b="5379"/>
          <a:stretch/>
        </p:blipFill>
        <p:spPr bwMode="auto">
          <a:xfrm>
            <a:off x="4644008" y="1233853"/>
            <a:ext cx="1207206" cy="13506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4" r="7623"/>
          <a:stretch/>
        </p:blipFill>
        <p:spPr bwMode="auto">
          <a:xfrm>
            <a:off x="1691680" y="3076614"/>
            <a:ext cx="1228725" cy="14835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120407"/>
            <a:ext cx="1106700" cy="28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61"/>
          <p:cNvSpPr txBox="1">
            <a:spLocks noGrp="1"/>
          </p:cNvSpPr>
          <p:nvPr>
            <p:ph type="title"/>
          </p:nvPr>
        </p:nvSpPr>
        <p:spPr>
          <a:xfrm>
            <a:off x="838398" y="411510"/>
            <a:ext cx="454857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GB" sz="2000" dirty="0" err="1"/>
              <a:t>Perbandingan</a:t>
            </a:r>
            <a:r>
              <a:rPr lang="en-GB" sz="2000" dirty="0"/>
              <a:t> </a:t>
            </a:r>
            <a:r>
              <a:rPr lang="en-GB" sz="2000" dirty="0" err="1"/>
              <a:t>Fitur</a:t>
            </a:r>
            <a:r>
              <a:rPr lang="en-GB" sz="2000" dirty="0"/>
              <a:t> </a:t>
            </a:r>
            <a:r>
              <a:rPr lang="en-GB" sz="2000" dirty="0" err="1"/>
              <a:t>pada</a:t>
            </a:r>
            <a:r>
              <a:rPr lang="en-GB" sz="2000" dirty="0"/>
              <a:t> </a:t>
            </a:r>
            <a:r>
              <a:rPr lang="en-GB" sz="2000" dirty="0" err="1"/>
              <a:t>Bahasa</a:t>
            </a:r>
            <a:r>
              <a:rPr lang="en-GB" sz="2000" dirty="0"/>
              <a:t> </a:t>
            </a:r>
            <a:r>
              <a:rPr lang="en-GB" sz="2000" dirty="0" err="1"/>
              <a:t>Pemrograman</a:t>
            </a:r>
            <a:r>
              <a:rPr lang="en-GB" sz="2000" dirty="0"/>
              <a:t> Java, </a:t>
            </a:r>
            <a:r>
              <a:rPr lang="en-GB" sz="2000" dirty="0" err="1"/>
              <a:t>O’caml</a:t>
            </a:r>
            <a:r>
              <a:rPr lang="en-GB" sz="2000" dirty="0"/>
              <a:t>, </a:t>
            </a:r>
            <a:r>
              <a:rPr lang="en-GB" sz="2000" dirty="0" err="1"/>
              <a:t>Obliq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6" name="Google Shape;3656;p61"/>
          <p:cNvSpPr/>
          <p:nvPr/>
        </p:nvSpPr>
        <p:spPr>
          <a:xfrm>
            <a:off x="827584" y="1491630"/>
            <a:ext cx="7526091" cy="30910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7" name="Google Shape;3657;p61"/>
          <p:cNvSpPr/>
          <p:nvPr/>
        </p:nvSpPr>
        <p:spPr>
          <a:xfrm>
            <a:off x="611560" y="1347614"/>
            <a:ext cx="7619640" cy="3120048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19050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658" name="Google Shape;3658;p61"/>
          <p:cNvGraphicFramePr/>
          <p:nvPr>
            <p:extLst>
              <p:ext uri="{D42A27DB-BD31-4B8C-83A1-F6EECF244321}">
                <p14:modId xmlns:p14="http://schemas.microsoft.com/office/powerpoint/2010/main" val="3266901713"/>
              </p:ext>
            </p:extLst>
          </p:nvPr>
        </p:nvGraphicFramePr>
        <p:xfrm>
          <a:off x="1148167" y="1321281"/>
          <a:ext cx="6330402" cy="2884682"/>
        </p:xfrm>
        <a:graphic>
          <a:graphicData uri="http://schemas.openxmlformats.org/drawingml/2006/table">
            <a:tbl>
              <a:tblPr>
                <a:noFill/>
                <a:tableStyleId>{3D9A9A14-AAF4-4EDD-A27F-526D77F90758}</a:tableStyleId>
              </a:tblPr>
              <a:tblGrid>
                <a:gridCol w="105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3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Language</a:t>
                      </a:r>
                      <a:endParaRPr sz="1300" b="1"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OO</a:t>
                      </a:r>
                      <a:endParaRPr b="1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116525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strike="noStrike" cap="none" dirty="0" err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Concurency</a:t>
                      </a:r>
                      <a:endParaRPr b="1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116525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Mobility</a:t>
                      </a:r>
                      <a:endParaRPr b="1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116525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Safety</a:t>
                      </a:r>
                      <a:endParaRPr b="1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116525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Security Model</a:t>
                      </a:r>
                      <a:endParaRPr b="1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116525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Java</a:t>
                      </a:r>
                      <a:endParaRPr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335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Fetch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PL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O’caml</a:t>
                      </a:r>
                      <a:endParaRPr b="1"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335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3810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some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Fetch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PL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Obliq</a:t>
                      </a:r>
                      <a:endParaRPr b="1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335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Agent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✓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u="none" strike="noStrike" cap="none" dirty="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PL</a:t>
                      </a:r>
                      <a:endParaRPr u="none" strike="noStrike" cap="none" dirty="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accent2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0F7E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6"/>
          <p:cNvSpPr txBox="1">
            <a:spLocks noGrp="1"/>
          </p:cNvSpPr>
          <p:nvPr>
            <p:ph type="title"/>
          </p:nvPr>
        </p:nvSpPr>
        <p:spPr>
          <a:xfrm>
            <a:off x="2295835" y="6871"/>
            <a:ext cx="5976664" cy="15807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2800" dirty="0"/>
              <a:t>Parameter </a:t>
            </a:r>
            <a:r>
              <a:rPr lang="en-GB" sz="2800" dirty="0" err="1"/>
              <a:t>Perbandingan</a:t>
            </a:r>
            <a:r>
              <a:rPr lang="en-GB" sz="2800" dirty="0"/>
              <a:t> </a:t>
            </a:r>
            <a:r>
              <a:rPr lang="en-GB" sz="2800" dirty="0" err="1"/>
              <a:t>antara</a:t>
            </a:r>
            <a:r>
              <a:rPr lang="en-GB" sz="2800" dirty="0"/>
              <a:t> Swift </a:t>
            </a:r>
            <a:r>
              <a:rPr lang="en-GB" sz="2800" dirty="0" err="1"/>
              <a:t>dan</a:t>
            </a:r>
            <a:r>
              <a:rPr lang="en-GB" sz="2800" dirty="0"/>
              <a:t> Objective-C</a:t>
            </a:r>
            <a:endParaRPr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"/>
          <a:stretch/>
        </p:blipFill>
        <p:spPr bwMode="auto">
          <a:xfrm>
            <a:off x="2555776" y="1520528"/>
            <a:ext cx="5456783" cy="330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65"/>
          <p:cNvSpPr txBox="1">
            <a:spLocks noGrp="1"/>
          </p:cNvSpPr>
          <p:nvPr>
            <p:ph type="title"/>
          </p:nvPr>
        </p:nvSpPr>
        <p:spPr>
          <a:xfrm>
            <a:off x="311700" y="1785625"/>
            <a:ext cx="85206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213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Helvetica Neue</vt:lpstr>
      <vt:lpstr>Muli</vt:lpstr>
      <vt:lpstr>Roboto</vt:lpstr>
      <vt:lpstr>Lato</vt:lpstr>
      <vt:lpstr>Calibri</vt:lpstr>
      <vt:lpstr>IT Services by Slidesgo</vt:lpstr>
      <vt:lpstr>Perangkat Mobile, Bahasa Pemrograman Mobile, dan Platform Mobile </vt:lpstr>
      <vt:lpstr>PERANGKAT MOBILE</vt:lpstr>
      <vt:lpstr>PLATFORM</vt:lpstr>
      <vt:lpstr>PowerPoint Presentation</vt:lpstr>
      <vt:lpstr>—Rouaix 1996</vt:lpstr>
      <vt:lpstr>Jenis Bahasa Pemrograman Mobile</vt:lpstr>
      <vt:lpstr>Perbandingan Fitur pada Bahasa Pemrograman Java, O’caml, Obliq</vt:lpstr>
      <vt:lpstr>Parameter Perbandingan antara Swift dan Objective-C</vt:lpstr>
      <vt:lpstr>THANK YOU!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Services</dc:title>
  <cp:lastModifiedBy>User</cp:lastModifiedBy>
  <cp:revision>17</cp:revision>
  <dcterms:modified xsi:type="dcterms:W3CDTF">2021-10-10T13:43:52Z</dcterms:modified>
</cp:coreProperties>
</file>