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8"/>
      <p:bold r:id="rId19"/>
      <p:italic r:id="rId20"/>
      <p:boldItalic r:id="rId21"/>
    </p:embeddedFont>
    <p:embeddedFont>
      <p:font typeface="Raleway" panose="020B0503030101060003" pitchFamily="34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F772A7-3C57-4452-B9CA-43517AB77641}">
  <a:tblStyle styleId="{E1F772A7-3C57-4452-B9CA-43517AB776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05e566e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05e566e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05e566e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105e566e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05e566e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05e566e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105e566e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105e566e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105e566e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105e566e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106f3a198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106f3a198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06f3a19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06f3a19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965474a9_3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965474a9_3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06f3a198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06f3a198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05e56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05e566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105e566e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105e566e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06f3a198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06f3a198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06f3a198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06f3a198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05e566e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105e566e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290918" y="853706"/>
            <a:ext cx="84936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E-Shopper Project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290918" y="1985850"/>
            <a:ext cx="7430857" cy="24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CS-425 Software Engineering Team 6: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dirty="0"/>
              <a:t>Adeleke </a:t>
            </a:r>
            <a:r>
              <a:rPr lang="en" sz="2400" dirty="0" err="1"/>
              <a:t>Oyebode</a:t>
            </a:r>
            <a:r>
              <a:rPr lang="en" sz="2400" dirty="0"/>
              <a:t> Adeola		  610516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dirty="0"/>
              <a:t>Amit Bhattarai			  610514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dirty="0"/>
              <a:t>Ny </a:t>
            </a:r>
            <a:r>
              <a:rPr lang="en" sz="2400" dirty="0" err="1"/>
              <a:t>Aina</a:t>
            </a:r>
            <a:r>
              <a:rPr lang="en" sz="2400" dirty="0"/>
              <a:t> Michael </a:t>
            </a:r>
            <a:r>
              <a:rPr lang="en" sz="2400" dirty="0" err="1"/>
              <a:t>Andriantsoa</a:t>
            </a:r>
            <a:r>
              <a:rPr lang="en" sz="2400" dirty="0"/>
              <a:t>	  610574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/>
              <a:t>Lamhot</a:t>
            </a:r>
            <a:r>
              <a:rPr lang="en" sz="2400" dirty="0"/>
              <a:t> </a:t>
            </a:r>
            <a:r>
              <a:rPr lang="en" sz="2400" dirty="0" err="1"/>
              <a:t>Siagian</a:t>
            </a:r>
            <a:r>
              <a:rPr lang="en" sz="2400" dirty="0"/>
              <a:t>		                  610517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 idx="4294967295"/>
          </p:nvPr>
        </p:nvSpPr>
        <p:spPr>
          <a:xfrm>
            <a:off x="535775" y="182350"/>
            <a:ext cx="7047000" cy="768000"/>
          </a:xfrm>
          <a:prstGeom prst="rect">
            <a:avLst/>
          </a:prstGeom>
          <a:effectLst>
            <a:reflection stA="0"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Merchant Approval Sequence</a:t>
            </a:r>
            <a:endParaRPr sz="2400"/>
          </a:p>
        </p:txBody>
      </p:sp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t="2107" b="2107"/>
          <a:stretch/>
        </p:blipFill>
        <p:spPr>
          <a:xfrm>
            <a:off x="583000" y="815100"/>
            <a:ext cx="7978001" cy="469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 idx="4294967295"/>
          </p:nvPr>
        </p:nvSpPr>
        <p:spPr>
          <a:xfrm>
            <a:off x="152400" y="160275"/>
            <a:ext cx="8680500" cy="7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Collaboration Diagram Place Order</a:t>
            </a:r>
            <a:endParaRPr sz="2400"/>
          </a:p>
        </p:txBody>
      </p:sp>
      <p:sp>
        <p:nvSpPr>
          <p:cNvPr id="165" name="Google Shape;165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00" y="1003600"/>
            <a:ext cx="7804525" cy="38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 idx="4294967295"/>
          </p:nvPr>
        </p:nvSpPr>
        <p:spPr>
          <a:xfrm>
            <a:off x="152400" y="160275"/>
            <a:ext cx="8680500" cy="7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Collaboration  Merchant Approval</a:t>
            </a:r>
            <a:endParaRPr sz="2400"/>
          </a:p>
        </p:txBody>
      </p:sp>
      <p:sp>
        <p:nvSpPr>
          <p:cNvPr id="172" name="Google Shape;172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725" y="836075"/>
            <a:ext cx="5015876" cy="39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 idx="4294967295"/>
          </p:nvPr>
        </p:nvSpPr>
        <p:spPr>
          <a:xfrm>
            <a:off x="152400" y="160275"/>
            <a:ext cx="8680500" cy="7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VOPC  Merchant Approval</a:t>
            </a:r>
            <a:endParaRPr sz="2400"/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475"/>
            <a:ext cx="8680499" cy="3529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 idx="4294967295"/>
          </p:nvPr>
        </p:nvSpPr>
        <p:spPr>
          <a:xfrm>
            <a:off x="152400" y="160275"/>
            <a:ext cx="8680500" cy="7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VOPC  Place Order</a:t>
            </a:r>
            <a:endParaRPr sz="2400"/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3975"/>
            <a:ext cx="8345599" cy="391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3595625" y="23402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Outline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 b="1">
                <a:solidFill>
                  <a:schemeClr val="dk1"/>
                </a:solidFill>
              </a:rPr>
              <a:t>Timeline 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 b="1">
                <a:solidFill>
                  <a:schemeClr val="dk1"/>
                </a:solidFill>
              </a:rPr>
              <a:t>Software Development Process Methodology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 b="1">
                <a:solidFill>
                  <a:schemeClr val="dk1"/>
                </a:solidFill>
              </a:rPr>
              <a:t>Key Abstraction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 b="1">
                <a:solidFill>
                  <a:schemeClr val="dk1"/>
                </a:solidFill>
              </a:rPr>
              <a:t>System Architecture  Diagram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 b="1">
                <a:solidFill>
                  <a:schemeClr val="dk1"/>
                </a:solidFill>
              </a:rPr>
              <a:t>Use Case Diagram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 b="1">
                <a:solidFill>
                  <a:schemeClr val="dk1"/>
                </a:solidFill>
              </a:rPr>
              <a:t>Use Case Description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 b="1">
                <a:solidFill>
                  <a:schemeClr val="dk1"/>
                </a:solidFill>
              </a:rPr>
              <a:t>Sequence Diagram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 b="1">
                <a:solidFill>
                  <a:schemeClr val="dk1"/>
                </a:solidFill>
              </a:rPr>
              <a:t>Collaboration and VOPC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Timeline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88" name="Google Shape;88;p15"/>
          <p:cNvGraphicFramePr/>
          <p:nvPr/>
        </p:nvGraphicFramePr>
        <p:xfrm>
          <a:off x="646175" y="2504475"/>
          <a:ext cx="6725450" cy="673625"/>
        </p:xfrm>
        <a:graphic>
          <a:graphicData uri="http://schemas.openxmlformats.org/drawingml/2006/table">
            <a:tbl>
              <a:tblPr>
                <a:noFill/>
                <a:tableStyleId>{E1F772A7-3C57-4452-B9CA-43517AB77641}</a:tableStyleId>
              </a:tblPr>
              <a:tblGrid>
                <a:gridCol w="60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2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2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2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2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2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4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37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537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6736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Inception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0" marT="91425" marB="91425" anchor="ctr">
                    <a:lnL w="9525" cap="flat" cmpd="sng">
                      <a:solidFill>
                        <a:srgbClr val="CC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Elaboration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0" marT="91425" marB="91425" anchor="ctr">
                    <a:lnL w="9525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Construction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1C23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Transition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9" name="Google Shape;89;p15"/>
          <p:cNvCxnSpPr/>
          <p:nvPr/>
        </p:nvCxnSpPr>
        <p:spPr>
          <a:xfrm rot="10800000">
            <a:off x="769525" y="16260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646175" y="1127387"/>
            <a:ext cx="23157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Week 1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294967295"/>
          </p:nvPr>
        </p:nvSpPr>
        <p:spPr>
          <a:xfrm>
            <a:off x="769525" y="1488476"/>
            <a:ext cx="2315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Requirement Analysis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2699234" y="3941112"/>
            <a:ext cx="23157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Week 2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4294967295"/>
          </p:nvPr>
        </p:nvSpPr>
        <p:spPr>
          <a:xfrm>
            <a:off x="2779009" y="4333200"/>
            <a:ext cx="2315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Design Analysis</a:t>
            </a:r>
            <a:endParaRPr sz="1400"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4516707" y="1089187"/>
            <a:ext cx="23532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Week 3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4294967295"/>
          </p:nvPr>
        </p:nvSpPr>
        <p:spPr>
          <a:xfrm>
            <a:off x="4782675" y="1481275"/>
            <a:ext cx="2815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Implementation and unit Testing</a:t>
            </a:r>
            <a:endParaRPr sz="1400"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168922" y="3941112"/>
            <a:ext cx="23532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Week 4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4294967295"/>
          </p:nvPr>
        </p:nvSpPr>
        <p:spPr>
          <a:xfrm>
            <a:off x="6245125" y="4228100"/>
            <a:ext cx="2166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Deployment and Integration Testing</a:t>
            </a:r>
            <a:endParaRPr sz="1400"/>
          </a:p>
        </p:txBody>
      </p:sp>
      <p:cxnSp>
        <p:nvCxnSpPr>
          <p:cNvPr id="98" name="Google Shape;98;p15"/>
          <p:cNvCxnSpPr/>
          <p:nvPr/>
        </p:nvCxnSpPr>
        <p:spPr>
          <a:xfrm>
            <a:off x="2779000" y="3113100"/>
            <a:ext cx="0" cy="8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9" name="Google Shape;99;p15"/>
          <p:cNvCxnSpPr/>
          <p:nvPr/>
        </p:nvCxnSpPr>
        <p:spPr>
          <a:xfrm rot="10800000">
            <a:off x="4702375" y="1617150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Software Development Process :Agile</a:t>
            </a:r>
            <a:endParaRPr sz="3000"/>
          </a:p>
        </p:txBody>
      </p:sp>
      <p:sp>
        <p:nvSpPr>
          <p:cNvPr id="107" name="Google Shape;107;p16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Iterative Process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Using Trello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Daily update</a:t>
            </a:r>
            <a:endParaRPr sz="1400" b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 idx="4294967295"/>
          </p:nvPr>
        </p:nvSpPr>
        <p:spPr>
          <a:xfrm>
            <a:off x="587350" y="116125"/>
            <a:ext cx="80469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System Architecture Diagram</a:t>
            </a:r>
            <a:endParaRPr sz="240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25" y="884125"/>
            <a:ext cx="5197199" cy="415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20" name="Google Shape;120;p17"/>
          <p:cNvGrpSpPr/>
          <p:nvPr/>
        </p:nvGrpSpPr>
        <p:grpSpPr>
          <a:xfrm>
            <a:off x="6166588" y="1008560"/>
            <a:ext cx="2212050" cy="2537076"/>
            <a:chOff x="6803275" y="395363"/>
            <a:chExt cx="2212050" cy="2537076"/>
          </a:xfrm>
        </p:grpSpPr>
        <p:pic>
          <p:nvPicPr>
            <p:cNvPr id="121" name="Google Shape;12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7" descr="Piece of duct tape sticking a note to the slide"/>
            <p:cNvPicPr preferRelativeResize="0"/>
            <p:nvPr/>
          </p:nvPicPr>
          <p:blipFill rotWithShape="1">
            <a:blip r:embed="rId5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46524"/>
                  </a:solidFill>
                  <a:latin typeface="Raleway"/>
                  <a:ea typeface="Raleway"/>
                  <a:cs typeface="Raleway"/>
                  <a:sym typeface="Raleway"/>
                </a:rPr>
                <a:t>Technologies</a:t>
              </a:r>
              <a:endParaRPr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04800" algn="l" rtl="0">
                <a:spcBef>
                  <a:spcPts val="800"/>
                </a:spcBef>
                <a:spcAft>
                  <a:spcPts val="0"/>
                </a:spcAft>
                <a:buClr>
                  <a:srgbClr val="F46524"/>
                </a:buClr>
                <a:buSzPts val="1200"/>
                <a:buFont typeface="Raleway"/>
                <a:buChar char="-"/>
              </a:pPr>
              <a:r>
                <a:rPr lang="en" sz="1200">
                  <a:latin typeface="Raleway"/>
                  <a:ea typeface="Raleway"/>
                  <a:cs typeface="Raleway"/>
                  <a:sym typeface="Raleway"/>
                </a:rPr>
                <a:t>Angular</a:t>
              </a:r>
              <a:endParaRPr sz="1200"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Raleway"/>
                <a:buChar char="-"/>
              </a:pPr>
              <a:r>
                <a:rPr lang="en" sz="1200">
                  <a:latin typeface="Raleway"/>
                  <a:ea typeface="Raleway"/>
                  <a:cs typeface="Raleway"/>
                  <a:sym typeface="Raleway"/>
                </a:rPr>
                <a:t>Mysql</a:t>
              </a:r>
              <a:endParaRPr sz="1200"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Raleway"/>
                <a:buChar char="-"/>
              </a:pPr>
              <a:r>
                <a:rPr lang="en" sz="1200">
                  <a:latin typeface="Raleway"/>
                  <a:ea typeface="Raleway"/>
                  <a:cs typeface="Raleway"/>
                  <a:sym typeface="Raleway"/>
                </a:rPr>
                <a:t>Spring Boot</a:t>
              </a:r>
              <a:endParaRPr sz="1200"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Raleway"/>
                <a:buChar char="-"/>
              </a:pPr>
              <a:r>
                <a:rPr lang="en" sz="1200">
                  <a:latin typeface="Raleway"/>
                  <a:ea typeface="Raleway"/>
                  <a:cs typeface="Raleway"/>
                  <a:sym typeface="Raleway"/>
                </a:rPr>
                <a:t>Spring Security</a:t>
              </a:r>
              <a:endParaRPr sz="1200"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Raleway"/>
                <a:buChar char="-"/>
              </a:pPr>
              <a:r>
                <a:rPr lang="en" sz="1200">
                  <a:latin typeface="Raleway"/>
                  <a:ea typeface="Raleway"/>
                  <a:cs typeface="Raleway"/>
                  <a:sym typeface="Raleway"/>
                </a:rPr>
                <a:t>Bootstrap</a:t>
              </a:r>
              <a:endParaRPr sz="1200"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Raleway"/>
                <a:buChar char="-"/>
              </a:pPr>
              <a:r>
                <a:rPr lang="en" sz="1200">
                  <a:latin typeface="Raleway"/>
                  <a:ea typeface="Raleway"/>
                  <a:cs typeface="Raleway"/>
                  <a:sym typeface="Raleway"/>
                </a:rPr>
                <a:t>Thymeleaf</a:t>
              </a:r>
              <a:endParaRPr sz="1200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 idx="4294967295"/>
          </p:nvPr>
        </p:nvSpPr>
        <p:spPr>
          <a:xfrm>
            <a:off x="642525" y="530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Use Case Diagram</a:t>
            </a:r>
            <a:endParaRPr sz="2400"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725" y="697100"/>
            <a:ext cx="3786083" cy="45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 idx="4294967295"/>
          </p:nvPr>
        </p:nvSpPr>
        <p:spPr>
          <a:xfrm>
            <a:off x="642525" y="530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Use Case Description</a:t>
            </a:r>
            <a:endParaRPr sz="2400"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13" y="821050"/>
            <a:ext cx="5064622" cy="40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Key Abstraction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 b="1">
                <a:solidFill>
                  <a:schemeClr val="dk1"/>
                </a:solidFill>
              </a:rPr>
              <a:t>Buyer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 b="1">
                <a:solidFill>
                  <a:schemeClr val="dk1"/>
                </a:solidFill>
              </a:rPr>
              <a:t>Seller / Merchant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 b="1">
                <a:solidFill>
                  <a:schemeClr val="dk1"/>
                </a:solidFill>
              </a:rPr>
              <a:t>Product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 b="1">
                <a:solidFill>
                  <a:schemeClr val="dk1"/>
                </a:solidFill>
              </a:rPr>
              <a:t>Category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 b="1">
                <a:solidFill>
                  <a:schemeClr val="dk1"/>
                </a:solidFill>
              </a:rPr>
              <a:t>Order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 b="1">
                <a:solidFill>
                  <a:schemeClr val="dk1"/>
                </a:solidFill>
              </a:rPr>
              <a:t>Order Item</a:t>
            </a:r>
            <a:endParaRPr sz="1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 idx="4294967295"/>
          </p:nvPr>
        </p:nvSpPr>
        <p:spPr>
          <a:xfrm>
            <a:off x="535775" y="1823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Place Order Sequence</a:t>
            </a:r>
            <a:endParaRPr sz="2400"/>
          </a:p>
        </p:txBody>
      </p:sp>
      <p:sp>
        <p:nvSpPr>
          <p:cNvPr id="151" name="Google Shape;151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t="3271" b="3261"/>
          <a:stretch/>
        </p:blipFill>
        <p:spPr>
          <a:xfrm>
            <a:off x="784225" y="789225"/>
            <a:ext cx="7346202" cy="476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Macintosh PowerPoint</Application>
  <PresentationFormat>On-screen Show (16:9)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Lato</vt:lpstr>
      <vt:lpstr>Arial</vt:lpstr>
      <vt:lpstr>Raleway</vt:lpstr>
      <vt:lpstr>Swiss</vt:lpstr>
      <vt:lpstr>E-Shopper Project</vt:lpstr>
      <vt:lpstr>PowerPoint Presentation</vt:lpstr>
      <vt:lpstr>Timeline</vt:lpstr>
      <vt:lpstr>Software Development Process :Agile</vt:lpstr>
      <vt:lpstr>System Architecture Diagram</vt:lpstr>
      <vt:lpstr>Use Case Diagram</vt:lpstr>
      <vt:lpstr>Use Case Description</vt:lpstr>
      <vt:lpstr>PowerPoint Presentation</vt:lpstr>
      <vt:lpstr>Place Order Sequence</vt:lpstr>
      <vt:lpstr>Merchant Approval Sequence</vt:lpstr>
      <vt:lpstr>Collaboration Diagram Place Order</vt:lpstr>
      <vt:lpstr>Collaboration  Merchant Approval</vt:lpstr>
      <vt:lpstr>VOPC  Merchant Approval</vt:lpstr>
      <vt:lpstr>VOPC  Place Order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E-Shopper Project</dc:title>
  <cp:lastModifiedBy>Lamhot Jepri Manarihon Siagian</cp:lastModifiedBy>
  <cp:revision>2</cp:revision>
  <dcterms:modified xsi:type="dcterms:W3CDTF">2020-03-07T17:29:06Z</dcterms:modified>
</cp:coreProperties>
</file>