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10"/>
  </p:notesMasterIdLst>
  <p:sldIdLst>
    <p:sldId id="256" r:id="rId2"/>
    <p:sldId id="259" r:id="rId3"/>
    <p:sldId id="260" r:id="rId4"/>
    <p:sldId id="269" r:id="rId5"/>
    <p:sldId id="307" r:id="rId6"/>
    <p:sldId id="308" r:id="rId7"/>
    <p:sldId id="310" r:id="rId8"/>
    <p:sldId id="311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pos="449">
          <p15:clr>
            <a:srgbClr val="9AA0A6"/>
          </p15:clr>
        </p15:guide>
        <p15:guide id="3" orient="horz" pos="2900">
          <p15:clr>
            <a:srgbClr val="9AA0A6"/>
          </p15:clr>
        </p15:guide>
        <p15:guide id="4" pos="5311">
          <p15:clr>
            <a:srgbClr val="9AA0A6"/>
          </p15:clr>
        </p15:guide>
        <p15:guide id="5" orient="horz" pos="553">
          <p15:clr>
            <a:srgbClr val="9AA0A6"/>
          </p15:clr>
        </p15:guide>
        <p15:guide id="6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ED70A5-EA1A-4165-BC92-4D887E436053}">
  <a:tblStyle styleId="{7CED70A5-EA1A-4165-BC92-4D887E4360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30" y="84"/>
      </p:cViewPr>
      <p:guideLst>
        <p:guide orient="horz" pos="340"/>
        <p:guide pos="449"/>
        <p:guide orient="horz" pos="2900"/>
        <p:guide pos="5311"/>
        <p:guide orient="horz" pos="55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c37da8f3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fc37da8f3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fc3a9f8001_0_1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fc3a9f8001_0_1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fc3a9f8001_0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fc3a9f8001_0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fc3a9f8001_0_1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fc3a9f8001_0_1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675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fc3a9f8001_0_1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fc3a9f8001_0_1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075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63525" y="1989550"/>
            <a:ext cx="6817200" cy="1005900"/>
          </a:xfrm>
          <a:prstGeom prst="rect">
            <a:avLst/>
          </a:prstGeom>
          <a:effectLst>
            <a:outerShdw blurRad="57150" dist="19050" dir="342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147825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" name="Google Shape;12;p2"/>
          <p:cNvCxnSpPr/>
          <p:nvPr/>
        </p:nvCxnSpPr>
        <p:spPr>
          <a:xfrm flipH="1">
            <a:off x="-76775" y="-3162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13" name="Google Shape;13;p2"/>
          <p:cNvCxnSpPr/>
          <p:nvPr/>
        </p:nvCxnSpPr>
        <p:spPr>
          <a:xfrm flipH="1">
            <a:off x="-76775" y="-33657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14" name="Google Shape;14;p2"/>
          <p:cNvCxnSpPr/>
          <p:nvPr/>
        </p:nvCxnSpPr>
        <p:spPr>
          <a:xfrm flipH="1">
            <a:off x="7194000" y="369775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15" name="Google Shape;15;p2"/>
          <p:cNvCxnSpPr/>
          <p:nvPr/>
        </p:nvCxnSpPr>
        <p:spPr>
          <a:xfrm flipH="1">
            <a:off x="7194000" y="339280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sp>
        <p:nvSpPr>
          <p:cNvPr id="16" name="Google Shape;16;p2"/>
          <p:cNvSpPr/>
          <p:nvPr/>
        </p:nvSpPr>
        <p:spPr>
          <a:xfrm>
            <a:off x="1868100" y="544400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5"/>
            </a:outerShdw>
          </a:effectLst>
        </p:spPr>
      </p:sp>
      <p:sp>
        <p:nvSpPr>
          <p:cNvPr id="17" name="Google Shape;17;p2"/>
          <p:cNvSpPr/>
          <p:nvPr/>
        </p:nvSpPr>
        <p:spPr>
          <a:xfrm rot="10800000">
            <a:off x="720000" y="1533913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5"/>
            </a:outerShdw>
          </a:effectLst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ONE_COLUMN_TEXT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38" name="Google Shape;138;p16"/>
          <p:cNvCxnSpPr/>
          <p:nvPr/>
        </p:nvCxnSpPr>
        <p:spPr>
          <a:xfrm flipH="1">
            <a:off x="-305375" y="-26022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139" name="Google Shape;139;p16"/>
          <p:cNvCxnSpPr/>
          <p:nvPr/>
        </p:nvCxnSpPr>
        <p:spPr>
          <a:xfrm flipH="1">
            <a:off x="7422600" y="362140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sp>
        <p:nvSpPr>
          <p:cNvPr id="140" name="Google Shape;140;p16"/>
          <p:cNvSpPr/>
          <p:nvPr/>
        </p:nvSpPr>
        <p:spPr>
          <a:xfrm>
            <a:off x="2203888" y="315800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5"/>
            </a:outerShdw>
          </a:effectLst>
        </p:spPr>
      </p:sp>
      <p:sp>
        <p:nvSpPr>
          <p:cNvPr id="141" name="Google Shape;141;p16"/>
          <p:cNvSpPr/>
          <p:nvPr/>
        </p:nvSpPr>
        <p:spPr>
          <a:xfrm rot="10800000">
            <a:off x="365588" y="1762513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5"/>
            </a:outerShdw>
          </a:effectLst>
        </p:spPr>
      </p:sp>
      <p:cxnSp>
        <p:nvCxnSpPr>
          <p:cNvPr id="142" name="Google Shape;142;p16"/>
          <p:cNvCxnSpPr/>
          <p:nvPr/>
        </p:nvCxnSpPr>
        <p:spPr>
          <a:xfrm flipH="1">
            <a:off x="-305375" y="-56517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143" name="Google Shape;143;p16"/>
          <p:cNvCxnSpPr/>
          <p:nvPr/>
        </p:nvCxnSpPr>
        <p:spPr>
          <a:xfrm flipH="1">
            <a:off x="7422600" y="392635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sp>
        <p:nvSpPr>
          <p:cNvPr id="144" name="Google Shape;144;p16"/>
          <p:cNvSpPr txBox="1">
            <a:spLocks noGrp="1"/>
          </p:cNvSpPr>
          <p:nvPr>
            <p:ph type="subTitle" idx="1"/>
          </p:nvPr>
        </p:nvSpPr>
        <p:spPr>
          <a:xfrm>
            <a:off x="719988" y="3608450"/>
            <a:ext cx="2483400" cy="572700"/>
          </a:xfrm>
          <a:prstGeom prst="rect">
            <a:avLst/>
          </a:prstGeom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subTitle" idx="2"/>
          </p:nvPr>
        </p:nvSpPr>
        <p:spPr>
          <a:xfrm>
            <a:off x="719999" y="4030800"/>
            <a:ext cx="248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subTitle" idx="3"/>
          </p:nvPr>
        </p:nvSpPr>
        <p:spPr>
          <a:xfrm>
            <a:off x="3330288" y="3608450"/>
            <a:ext cx="2483400" cy="572700"/>
          </a:xfrm>
          <a:prstGeom prst="rect">
            <a:avLst/>
          </a:prstGeom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subTitle" idx="4"/>
          </p:nvPr>
        </p:nvSpPr>
        <p:spPr>
          <a:xfrm>
            <a:off x="3330299" y="4030800"/>
            <a:ext cx="248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subTitle" idx="5"/>
          </p:nvPr>
        </p:nvSpPr>
        <p:spPr>
          <a:xfrm>
            <a:off x="5940588" y="3608450"/>
            <a:ext cx="2483400" cy="572700"/>
          </a:xfrm>
          <a:prstGeom prst="rect">
            <a:avLst/>
          </a:prstGeom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subTitle" idx="6"/>
          </p:nvPr>
        </p:nvSpPr>
        <p:spPr>
          <a:xfrm>
            <a:off x="5940599" y="4030800"/>
            <a:ext cx="248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subTitle" idx="7"/>
          </p:nvPr>
        </p:nvSpPr>
        <p:spPr>
          <a:xfrm>
            <a:off x="719988" y="1762525"/>
            <a:ext cx="2483400" cy="572700"/>
          </a:xfrm>
          <a:prstGeom prst="rect">
            <a:avLst/>
          </a:prstGeom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subTitle" idx="8"/>
          </p:nvPr>
        </p:nvSpPr>
        <p:spPr>
          <a:xfrm>
            <a:off x="719999" y="2184875"/>
            <a:ext cx="248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subTitle" idx="9"/>
          </p:nvPr>
        </p:nvSpPr>
        <p:spPr>
          <a:xfrm>
            <a:off x="3330288" y="1762525"/>
            <a:ext cx="2483400" cy="572700"/>
          </a:xfrm>
          <a:prstGeom prst="rect">
            <a:avLst/>
          </a:prstGeom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subTitle" idx="13"/>
          </p:nvPr>
        </p:nvSpPr>
        <p:spPr>
          <a:xfrm>
            <a:off x="3330299" y="2184875"/>
            <a:ext cx="248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subTitle" idx="14"/>
          </p:nvPr>
        </p:nvSpPr>
        <p:spPr>
          <a:xfrm>
            <a:off x="5940588" y="1762525"/>
            <a:ext cx="2483400" cy="572700"/>
          </a:xfrm>
          <a:prstGeom prst="rect">
            <a:avLst/>
          </a:prstGeom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9pPr>
          </a:lstStyle>
          <a:p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subTitle" idx="15"/>
          </p:nvPr>
        </p:nvSpPr>
        <p:spPr>
          <a:xfrm>
            <a:off x="5940599" y="2184875"/>
            <a:ext cx="248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_AND_TWO_COLUMNS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58" name="Google Shape;158;p17"/>
          <p:cNvCxnSpPr/>
          <p:nvPr/>
        </p:nvCxnSpPr>
        <p:spPr>
          <a:xfrm>
            <a:off x="7422600" y="-26022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159" name="Google Shape;159;p17"/>
          <p:cNvCxnSpPr/>
          <p:nvPr/>
        </p:nvCxnSpPr>
        <p:spPr>
          <a:xfrm>
            <a:off x="7422600" y="-56517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160" name="Google Shape;160;p17"/>
          <p:cNvCxnSpPr/>
          <p:nvPr/>
        </p:nvCxnSpPr>
        <p:spPr>
          <a:xfrm>
            <a:off x="-305375" y="392635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161" name="Google Shape;161;p17"/>
          <p:cNvCxnSpPr/>
          <p:nvPr/>
        </p:nvCxnSpPr>
        <p:spPr>
          <a:xfrm>
            <a:off x="-305375" y="362140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sp>
        <p:nvSpPr>
          <p:cNvPr id="162" name="Google Shape;162;p17"/>
          <p:cNvSpPr/>
          <p:nvPr/>
        </p:nvSpPr>
        <p:spPr>
          <a:xfrm flipH="1">
            <a:off x="366163" y="315800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1"/>
            </a:outerShdw>
          </a:effectLst>
        </p:spPr>
      </p:sp>
      <p:sp>
        <p:nvSpPr>
          <p:cNvPr id="163" name="Google Shape;163;p17"/>
          <p:cNvSpPr/>
          <p:nvPr/>
        </p:nvSpPr>
        <p:spPr>
          <a:xfrm rot="10800000" flipH="1">
            <a:off x="2204463" y="1762513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1"/>
            </a:outerShdw>
          </a:effectLst>
        </p:spPr>
      </p:sp>
      <p:sp>
        <p:nvSpPr>
          <p:cNvPr id="164" name="Google Shape;164;p17"/>
          <p:cNvSpPr txBox="1">
            <a:spLocks noGrp="1"/>
          </p:cNvSpPr>
          <p:nvPr>
            <p:ph type="subTitle" idx="1"/>
          </p:nvPr>
        </p:nvSpPr>
        <p:spPr>
          <a:xfrm>
            <a:off x="2235750" y="3037175"/>
            <a:ext cx="2076000" cy="572700"/>
          </a:xfrm>
          <a:prstGeom prst="rect">
            <a:avLst/>
          </a:prstGeom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9pPr>
          </a:lstStyle>
          <a:p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subTitle" idx="2"/>
          </p:nvPr>
        </p:nvSpPr>
        <p:spPr>
          <a:xfrm>
            <a:off x="2235760" y="3535725"/>
            <a:ext cx="2076000" cy="8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subTitle" idx="3"/>
          </p:nvPr>
        </p:nvSpPr>
        <p:spPr>
          <a:xfrm>
            <a:off x="5947500" y="3037175"/>
            <a:ext cx="2076000" cy="572700"/>
          </a:xfrm>
          <a:prstGeom prst="rect">
            <a:avLst/>
          </a:prstGeom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subTitle" idx="4"/>
          </p:nvPr>
        </p:nvSpPr>
        <p:spPr>
          <a:xfrm>
            <a:off x="5947510" y="3535725"/>
            <a:ext cx="2076000" cy="8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subTitle" idx="5"/>
          </p:nvPr>
        </p:nvSpPr>
        <p:spPr>
          <a:xfrm>
            <a:off x="2235750" y="1578325"/>
            <a:ext cx="2076000" cy="572700"/>
          </a:xfrm>
          <a:prstGeom prst="rect">
            <a:avLst/>
          </a:prstGeom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9pPr>
          </a:lstStyle>
          <a:p>
            <a:endParaRPr/>
          </a:p>
        </p:txBody>
      </p:sp>
      <p:sp>
        <p:nvSpPr>
          <p:cNvPr id="169" name="Google Shape;169;p17"/>
          <p:cNvSpPr txBox="1">
            <a:spLocks noGrp="1"/>
          </p:cNvSpPr>
          <p:nvPr>
            <p:ph type="subTitle" idx="6"/>
          </p:nvPr>
        </p:nvSpPr>
        <p:spPr>
          <a:xfrm>
            <a:off x="2235760" y="2076875"/>
            <a:ext cx="2076000" cy="8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subTitle" idx="7"/>
          </p:nvPr>
        </p:nvSpPr>
        <p:spPr>
          <a:xfrm>
            <a:off x="5947500" y="1578325"/>
            <a:ext cx="2076000" cy="572700"/>
          </a:xfrm>
          <a:prstGeom prst="rect">
            <a:avLst/>
          </a:prstGeom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subTitle" idx="8"/>
          </p:nvPr>
        </p:nvSpPr>
        <p:spPr>
          <a:xfrm>
            <a:off x="5947510" y="2076875"/>
            <a:ext cx="2076000" cy="8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1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Google Shape;248;p24"/>
          <p:cNvCxnSpPr/>
          <p:nvPr/>
        </p:nvCxnSpPr>
        <p:spPr>
          <a:xfrm>
            <a:off x="7194000" y="-3162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249" name="Google Shape;249;p24"/>
          <p:cNvCxnSpPr/>
          <p:nvPr/>
        </p:nvCxnSpPr>
        <p:spPr>
          <a:xfrm>
            <a:off x="7194000" y="-33657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250" name="Google Shape;250;p24"/>
          <p:cNvCxnSpPr/>
          <p:nvPr/>
        </p:nvCxnSpPr>
        <p:spPr>
          <a:xfrm>
            <a:off x="-76775" y="369775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251" name="Google Shape;251;p24"/>
          <p:cNvCxnSpPr/>
          <p:nvPr/>
        </p:nvCxnSpPr>
        <p:spPr>
          <a:xfrm>
            <a:off x="-76775" y="339280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sp>
        <p:nvSpPr>
          <p:cNvPr id="252" name="Google Shape;252;p24"/>
          <p:cNvSpPr/>
          <p:nvPr/>
        </p:nvSpPr>
        <p:spPr>
          <a:xfrm flipH="1">
            <a:off x="701950" y="544400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1"/>
            </a:outerShdw>
          </a:effectLst>
        </p:spPr>
      </p:sp>
      <p:sp>
        <p:nvSpPr>
          <p:cNvPr id="253" name="Google Shape;253;p24"/>
          <p:cNvSpPr/>
          <p:nvPr/>
        </p:nvSpPr>
        <p:spPr>
          <a:xfrm rot="10800000" flipH="1">
            <a:off x="1850050" y="1533913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1"/>
            </a:outerShdw>
          </a:effectLst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_1_1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5" name="Google Shape;255;p25"/>
          <p:cNvCxnSpPr/>
          <p:nvPr/>
        </p:nvCxnSpPr>
        <p:spPr>
          <a:xfrm flipH="1">
            <a:off x="-305375" y="-26022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256" name="Google Shape;256;p25"/>
          <p:cNvCxnSpPr/>
          <p:nvPr/>
        </p:nvCxnSpPr>
        <p:spPr>
          <a:xfrm flipH="1">
            <a:off x="7422600" y="362140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sp>
        <p:nvSpPr>
          <p:cNvPr id="257" name="Google Shape;257;p25"/>
          <p:cNvSpPr/>
          <p:nvPr/>
        </p:nvSpPr>
        <p:spPr>
          <a:xfrm>
            <a:off x="2203888" y="315800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5"/>
            </a:outerShdw>
          </a:effectLst>
        </p:spPr>
      </p:sp>
      <p:sp>
        <p:nvSpPr>
          <p:cNvPr id="258" name="Google Shape;258;p25"/>
          <p:cNvSpPr/>
          <p:nvPr/>
        </p:nvSpPr>
        <p:spPr>
          <a:xfrm rot="10800000">
            <a:off x="365588" y="1762513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5"/>
            </a:outerShdw>
          </a:effectLst>
        </p:spPr>
      </p:sp>
      <p:cxnSp>
        <p:nvCxnSpPr>
          <p:cNvPr id="259" name="Google Shape;259;p25"/>
          <p:cNvCxnSpPr/>
          <p:nvPr/>
        </p:nvCxnSpPr>
        <p:spPr>
          <a:xfrm flipH="1">
            <a:off x="-305375" y="-56517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260" name="Google Shape;260;p25"/>
          <p:cNvCxnSpPr/>
          <p:nvPr/>
        </p:nvCxnSpPr>
        <p:spPr>
          <a:xfrm flipH="1">
            <a:off x="7422600" y="392635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178150" y="1878825"/>
            <a:ext cx="341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20" name="Google Shape;20;p3"/>
          <p:cNvCxnSpPr/>
          <p:nvPr/>
        </p:nvCxnSpPr>
        <p:spPr>
          <a:xfrm flipH="1">
            <a:off x="-76775" y="-3162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21" name="Google Shape;21;p3"/>
          <p:cNvCxnSpPr/>
          <p:nvPr/>
        </p:nvCxnSpPr>
        <p:spPr>
          <a:xfrm flipH="1">
            <a:off x="-76775" y="-33657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22" name="Google Shape;22;p3"/>
          <p:cNvCxnSpPr/>
          <p:nvPr/>
        </p:nvCxnSpPr>
        <p:spPr>
          <a:xfrm flipH="1">
            <a:off x="7194000" y="369775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23" name="Google Shape;23;p3"/>
          <p:cNvCxnSpPr/>
          <p:nvPr/>
        </p:nvCxnSpPr>
        <p:spPr>
          <a:xfrm flipH="1">
            <a:off x="7194000" y="339280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sp>
        <p:nvSpPr>
          <p:cNvPr id="24" name="Google Shape;24;p3"/>
          <p:cNvSpPr/>
          <p:nvPr/>
        </p:nvSpPr>
        <p:spPr>
          <a:xfrm>
            <a:off x="1868100" y="544400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5"/>
            </a:outerShdw>
          </a:effectLst>
        </p:spPr>
      </p:sp>
      <p:sp>
        <p:nvSpPr>
          <p:cNvPr id="25" name="Google Shape;25;p3"/>
          <p:cNvSpPr/>
          <p:nvPr/>
        </p:nvSpPr>
        <p:spPr>
          <a:xfrm rot="10800000">
            <a:off x="720000" y="1533913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5"/>
            </a:outerShdw>
          </a:effectLst>
        </p:spPr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4171375" y="2827800"/>
            <a:ext cx="2598600" cy="71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1" name="Google Shape;51;p6"/>
          <p:cNvCxnSpPr/>
          <p:nvPr/>
        </p:nvCxnSpPr>
        <p:spPr>
          <a:xfrm>
            <a:off x="7422600" y="-26022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52" name="Google Shape;52;p6"/>
          <p:cNvCxnSpPr/>
          <p:nvPr/>
        </p:nvCxnSpPr>
        <p:spPr>
          <a:xfrm>
            <a:off x="7422600" y="-56517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53" name="Google Shape;53;p6"/>
          <p:cNvCxnSpPr/>
          <p:nvPr/>
        </p:nvCxnSpPr>
        <p:spPr>
          <a:xfrm>
            <a:off x="-305375" y="392635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54" name="Google Shape;54;p6"/>
          <p:cNvCxnSpPr/>
          <p:nvPr/>
        </p:nvCxnSpPr>
        <p:spPr>
          <a:xfrm>
            <a:off x="-305375" y="362140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sp>
        <p:nvSpPr>
          <p:cNvPr id="55" name="Google Shape;55;p6"/>
          <p:cNvSpPr/>
          <p:nvPr/>
        </p:nvSpPr>
        <p:spPr>
          <a:xfrm flipH="1">
            <a:off x="366163" y="315800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1"/>
            </a:outerShdw>
          </a:effectLst>
        </p:spPr>
      </p:sp>
      <p:sp>
        <p:nvSpPr>
          <p:cNvPr id="56" name="Google Shape;56;p6"/>
          <p:cNvSpPr/>
          <p:nvPr/>
        </p:nvSpPr>
        <p:spPr>
          <a:xfrm rot="10800000" flipH="1">
            <a:off x="2204463" y="1762513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1"/>
            </a:outerShdw>
          </a:effectLst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body" idx="1"/>
          </p:nvPr>
        </p:nvSpPr>
        <p:spPr>
          <a:xfrm>
            <a:off x="720000" y="1560275"/>
            <a:ext cx="4847700" cy="23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60" name="Google Shape;60;p7"/>
          <p:cNvCxnSpPr/>
          <p:nvPr/>
        </p:nvCxnSpPr>
        <p:spPr>
          <a:xfrm flipH="1">
            <a:off x="-305375" y="-26022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61" name="Google Shape;61;p7"/>
          <p:cNvCxnSpPr/>
          <p:nvPr/>
        </p:nvCxnSpPr>
        <p:spPr>
          <a:xfrm flipH="1">
            <a:off x="7422600" y="362140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sp>
        <p:nvSpPr>
          <p:cNvPr id="62" name="Google Shape;62;p7"/>
          <p:cNvSpPr/>
          <p:nvPr/>
        </p:nvSpPr>
        <p:spPr>
          <a:xfrm>
            <a:off x="2203888" y="315800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5"/>
            </a:outerShdw>
          </a:effectLst>
        </p:spPr>
      </p:sp>
      <p:sp>
        <p:nvSpPr>
          <p:cNvPr id="63" name="Google Shape;63;p7"/>
          <p:cNvSpPr/>
          <p:nvPr/>
        </p:nvSpPr>
        <p:spPr>
          <a:xfrm rot="10800000">
            <a:off x="365588" y="1762513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5"/>
            </a:outerShdw>
          </a:effectLst>
        </p:spPr>
      </p:sp>
      <p:cxnSp>
        <p:nvCxnSpPr>
          <p:cNvPr id="64" name="Google Shape;64;p7"/>
          <p:cNvCxnSpPr/>
          <p:nvPr/>
        </p:nvCxnSpPr>
        <p:spPr>
          <a:xfrm flipH="1">
            <a:off x="-305375" y="-56517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65" name="Google Shape;65;p7"/>
          <p:cNvCxnSpPr/>
          <p:nvPr/>
        </p:nvCxnSpPr>
        <p:spPr>
          <a:xfrm flipH="1">
            <a:off x="7422600" y="392635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1024800" y="1557050"/>
            <a:ext cx="4045200" cy="9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ubTitle" idx="1"/>
          </p:nvPr>
        </p:nvSpPr>
        <p:spPr>
          <a:xfrm>
            <a:off x="1024800" y="2555750"/>
            <a:ext cx="40452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77" name="Google Shape;77;p9"/>
          <p:cNvCxnSpPr/>
          <p:nvPr/>
        </p:nvCxnSpPr>
        <p:spPr>
          <a:xfrm flipH="1">
            <a:off x="-305375" y="-26022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78" name="Google Shape;78;p9"/>
          <p:cNvCxnSpPr/>
          <p:nvPr/>
        </p:nvCxnSpPr>
        <p:spPr>
          <a:xfrm flipH="1">
            <a:off x="-305375" y="-56517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79" name="Google Shape;79;p9"/>
          <p:cNvCxnSpPr/>
          <p:nvPr/>
        </p:nvCxnSpPr>
        <p:spPr>
          <a:xfrm flipH="1">
            <a:off x="7422600" y="392635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80" name="Google Shape;80;p9"/>
          <p:cNvCxnSpPr/>
          <p:nvPr/>
        </p:nvCxnSpPr>
        <p:spPr>
          <a:xfrm flipH="1">
            <a:off x="7422600" y="362140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sp>
        <p:nvSpPr>
          <p:cNvPr id="81" name="Google Shape;81;p9"/>
          <p:cNvSpPr/>
          <p:nvPr/>
        </p:nvSpPr>
        <p:spPr>
          <a:xfrm>
            <a:off x="2203888" y="315800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5"/>
            </a:outerShdw>
          </a:effectLst>
        </p:spPr>
      </p:sp>
      <p:sp>
        <p:nvSpPr>
          <p:cNvPr id="82" name="Google Shape;82;p9"/>
          <p:cNvSpPr/>
          <p:nvPr/>
        </p:nvSpPr>
        <p:spPr>
          <a:xfrm rot="10800000">
            <a:off x="365588" y="1762513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5"/>
            </a:outerShdw>
          </a:effectLst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 hasCustomPrompt="1"/>
          </p:nvPr>
        </p:nvSpPr>
        <p:spPr>
          <a:xfrm>
            <a:off x="1179300" y="1106125"/>
            <a:ext cx="67854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cxnSp>
        <p:nvCxnSpPr>
          <p:cNvPr id="93" name="Google Shape;93;p11"/>
          <p:cNvCxnSpPr/>
          <p:nvPr/>
        </p:nvCxnSpPr>
        <p:spPr>
          <a:xfrm>
            <a:off x="7422600" y="-26022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94" name="Google Shape;94;p11"/>
          <p:cNvCxnSpPr/>
          <p:nvPr/>
        </p:nvCxnSpPr>
        <p:spPr>
          <a:xfrm>
            <a:off x="7422600" y="-56517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95" name="Google Shape;95;p11"/>
          <p:cNvCxnSpPr/>
          <p:nvPr/>
        </p:nvCxnSpPr>
        <p:spPr>
          <a:xfrm>
            <a:off x="-305375" y="392635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96" name="Google Shape;96;p11"/>
          <p:cNvCxnSpPr/>
          <p:nvPr/>
        </p:nvCxnSpPr>
        <p:spPr>
          <a:xfrm>
            <a:off x="-305375" y="362140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sp>
        <p:nvSpPr>
          <p:cNvPr id="97" name="Google Shape;97;p11"/>
          <p:cNvSpPr/>
          <p:nvPr/>
        </p:nvSpPr>
        <p:spPr>
          <a:xfrm flipH="1">
            <a:off x="366163" y="315800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1"/>
            </a:outerShdw>
          </a:effectLst>
        </p:spPr>
      </p:sp>
      <p:sp>
        <p:nvSpPr>
          <p:cNvPr id="98" name="Google Shape;98;p11"/>
          <p:cNvSpPr/>
          <p:nvPr/>
        </p:nvSpPr>
        <p:spPr>
          <a:xfrm rot="10800000" flipH="1">
            <a:off x="2204463" y="1762513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1"/>
            </a:outerShdw>
          </a:effectLst>
        </p:spPr>
      </p:sp>
      <p:sp>
        <p:nvSpPr>
          <p:cNvPr id="99" name="Google Shape;99;p11"/>
          <p:cNvSpPr txBox="1">
            <a:spLocks noGrp="1"/>
          </p:cNvSpPr>
          <p:nvPr>
            <p:ph type="subTitle" idx="1"/>
          </p:nvPr>
        </p:nvSpPr>
        <p:spPr>
          <a:xfrm>
            <a:off x="1812300" y="3174275"/>
            <a:ext cx="5519400" cy="4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1"/>
          </p:nvPr>
        </p:nvSpPr>
        <p:spPr>
          <a:xfrm>
            <a:off x="720000" y="2645675"/>
            <a:ext cx="7704000" cy="19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5" name="Google Shape;105;p13"/>
          <p:cNvCxnSpPr/>
          <p:nvPr/>
        </p:nvCxnSpPr>
        <p:spPr>
          <a:xfrm flipH="1">
            <a:off x="-305375" y="-26022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106" name="Google Shape;106;p13"/>
          <p:cNvCxnSpPr/>
          <p:nvPr/>
        </p:nvCxnSpPr>
        <p:spPr>
          <a:xfrm flipH="1">
            <a:off x="-305375" y="-56517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107" name="Google Shape;107;p13"/>
          <p:cNvCxnSpPr/>
          <p:nvPr/>
        </p:nvCxnSpPr>
        <p:spPr>
          <a:xfrm flipH="1">
            <a:off x="7422600" y="392635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108" name="Google Shape;108;p13"/>
          <p:cNvCxnSpPr/>
          <p:nvPr/>
        </p:nvCxnSpPr>
        <p:spPr>
          <a:xfrm flipH="1">
            <a:off x="7422600" y="362140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sp>
        <p:nvSpPr>
          <p:cNvPr id="109" name="Google Shape;109;p13"/>
          <p:cNvSpPr/>
          <p:nvPr/>
        </p:nvSpPr>
        <p:spPr>
          <a:xfrm>
            <a:off x="2203888" y="315800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5"/>
            </a:outerShdw>
          </a:effectLst>
        </p:spPr>
      </p:sp>
      <p:sp>
        <p:nvSpPr>
          <p:cNvPr id="110" name="Google Shape;110;p13"/>
          <p:cNvSpPr/>
          <p:nvPr/>
        </p:nvSpPr>
        <p:spPr>
          <a:xfrm rot="10800000">
            <a:off x="365588" y="1762513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5"/>
            </a:outerShdw>
          </a:effectLst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subTitle" idx="1"/>
          </p:nvPr>
        </p:nvSpPr>
        <p:spPr>
          <a:xfrm>
            <a:off x="1574838" y="1719200"/>
            <a:ext cx="2483400" cy="572700"/>
          </a:xfrm>
          <a:prstGeom prst="rect">
            <a:avLst/>
          </a:prstGeom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2"/>
          </p:nvPr>
        </p:nvSpPr>
        <p:spPr>
          <a:xfrm>
            <a:off x="1490088" y="2141550"/>
            <a:ext cx="265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subTitle" idx="3"/>
          </p:nvPr>
        </p:nvSpPr>
        <p:spPr>
          <a:xfrm>
            <a:off x="5001100" y="1719200"/>
            <a:ext cx="2652900" cy="572700"/>
          </a:xfrm>
          <a:prstGeom prst="rect">
            <a:avLst/>
          </a:prstGeom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subTitle" idx="4"/>
          </p:nvPr>
        </p:nvSpPr>
        <p:spPr>
          <a:xfrm>
            <a:off x="5000988" y="2141550"/>
            <a:ext cx="265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ubTitle" idx="5"/>
          </p:nvPr>
        </p:nvSpPr>
        <p:spPr>
          <a:xfrm>
            <a:off x="1574825" y="3614575"/>
            <a:ext cx="2483400" cy="572700"/>
          </a:xfrm>
          <a:prstGeom prst="rect">
            <a:avLst/>
          </a:prstGeom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subTitle" idx="6"/>
          </p:nvPr>
        </p:nvSpPr>
        <p:spPr>
          <a:xfrm>
            <a:off x="1490088" y="4036925"/>
            <a:ext cx="265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subTitle" idx="7"/>
          </p:nvPr>
        </p:nvSpPr>
        <p:spPr>
          <a:xfrm>
            <a:off x="5085738" y="3614575"/>
            <a:ext cx="2483400" cy="572700"/>
          </a:xfrm>
          <a:prstGeom prst="rect">
            <a:avLst/>
          </a:prstGeom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Rammetto One"/>
              <a:buNone/>
              <a:defRPr sz="2000">
                <a:latin typeface="Rammetto One"/>
                <a:ea typeface="Rammetto One"/>
                <a:cs typeface="Rammetto One"/>
                <a:sym typeface="Rammetto One"/>
              </a:defRPr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subTitle" idx="8"/>
          </p:nvPr>
        </p:nvSpPr>
        <p:spPr>
          <a:xfrm>
            <a:off x="5000988" y="4036925"/>
            <a:ext cx="265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4"/>
          <p:cNvCxnSpPr/>
          <p:nvPr/>
        </p:nvCxnSpPr>
        <p:spPr>
          <a:xfrm>
            <a:off x="7422600" y="-26022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122" name="Google Shape;122;p14"/>
          <p:cNvCxnSpPr/>
          <p:nvPr/>
        </p:nvCxnSpPr>
        <p:spPr>
          <a:xfrm>
            <a:off x="7422600" y="-565175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123" name="Google Shape;123;p14"/>
          <p:cNvCxnSpPr/>
          <p:nvPr/>
        </p:nvCxnSpPr>
        <p:spPr>
          <a:xfrm>
            <a:off x="-305375" y="392635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cxnSp>
        <p:nvCxnSpPr>
          <p:cNvPr id="124" name="Google Shape;124;p14"/>
          <p:cNvCxnSpPr/>
          <p:nvPr/>
        </p:nvCxnSpPr>
        <p:spPr>
          <a:xfrm>
            <a:off x="-305375" y="3621400"/>
            <a:ext cx="2026200" cy="1870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8575" algn="bl" rotWithShape="0">
              <a:schemeClr val="dk2"/>
            </a:outerShdw>
          </a:effectLst>
        </p:spPr>
      </p:cxnSp>
      <p:sp>
        <p:nvSpPr>
          <p:cNvPr id="125" name="Google Shape;125;p14"/>
          <p:cNvSpPr/>
          <p:nvPr/>
        </p:nvSpPr>
        <p:spPr>
          <a:xfrm flipH="1">
            <a:off x="366163" y="315800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1"/>
            </a:outerShdw>
          </a:effectLst>
        </p:spPr>
      </p:sp>
      <p:sp>
        <p:nvSpPr>
          <p:cNvPr id="126" name="Google Shape;126;p14"/>
          <p:cNvSpPr/>
          <p:nvPr/>
        </p:nvSpPr>
        <p:spPr>
          <a:xfrm rot="10800000" flipH="1">
            <a:off x="2204463" y="1762513"/>
            <a:ext cx="6573375" cy="3083375"/>
          </a:xfrm>
          <a:custGeom>
            <a:avLst/>
            <a:gdLst/>
            <a:ahLst/>
            <a:cxnLst/>
            <a:rect l="l" t="t" r="r" b="b"/>
            <a:pathLst>
              <a:path w="262935" h="123335" extrusionOk="0">
                <a:moveTo>
                  <a:pt x="0" y="0"/>
                </a:moveTo>
                <a:lnTo>
                  <a:pt x="262935" y="0"/>
                </a:lnTo>
                <a:lnTo>
                  <a:pt x="262935" y="123335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0013" dist="38100" algn="bl" rotWithShape="0">
              <a:schemeClr val="accent1"/>
            </a:outerShdw>
          </a:effectLst>
        </p:spPr>
      </p:sp>
      <p:sp>
        <p:nvSpPr>
          <p:cNvPr id="127" name="Google Shape;127;p14"/>
          <p:cNvSpPr/>
          <p:nvPr/>
        </p:nvSpPr>
        <p:spPr>
          <a:xfrm rot="-5400000">
            <a:off x="8238650" y="4285025"/>
            <a:ext cx="752100" cy="752100"/>
          </a:xfrm>
          <a:prstGeom prst="chord">
            <a:avLst>
              <a:gd name="adj1" fmla="val 2700000"/>
              <a:gd name="adj2" fmla="val 13000419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40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348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metto One"/>
              <a:buNone/>
              <a:defRPr sz="2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metto One"/>
              <a:buNone/>
              <a:defRPr sz="2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metto One"/>
              <a:buNone/>
              <a:defRPr sz="2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metto One"/>
              <a:buNone/>
              <a:defRPr sz="2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metto One"/>
              <a:buNone/>
              <a:defRPr sz="2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metto One"/>
              <a:buNone/>
              <a:defRPr sz="2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metto One"/>
              <a:buNone/>
              <a:defRPr sz="2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metto One"/>
              <a:buNone/>
              <a:defRPr sz="2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mmetto One"/>
              <a:buNone/>
              <a:defRPr sz="2800">
                <a:solidFill>
                  <a:schemeClr val="dk1"/>
                </a:solidFill>
                <a:latin typeface="Rammetto One"/>
                <a:ea typeface="Rammetto One"/>
                <a:cs typeface="Rammetto One"/>
                <a:sym typeface="Rammett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2" r:id="rId10"/>
    <p:sldLayoutId id="2147483663" r:id="rId11"/>
    <p:sldLayoutId id="2147483670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g_otXGFio8oNZhYNzqV34bQ970kLr7MWFawi0tU_B9E/cop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87000"/>
          </a:schemeClr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/>
          <p:nvPr/>
        </p:nvSpPr>
        <p:spPr>
          <a:xfrm>
            <a:off x="2361092" y="3345943"/>
            <a:ext cx="4422065" cy="546481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9"/>
          <p:cNvSpPr txBox="1">
            <a:spLocks noGrp="1"/>
          </p:cNvSpPr>
          <p:nvPr>
            <p:ph type="ctrTitle"/>
          </p:nvPr>
        </p:nvSpPr>
        <p:spPr>
          <a:xfrm>
            <a:off x="1163524" y="1993353"/>
            <a:ext cx="68172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Segoe Script" panose="030B0504020000000003" pitchFamily="66" charset="0"/>
              </a:rPr>
              <a:t>BOOK </a:t>
            </a:r>
            <a:r>
              <a:rPr lang="en-US" dirty="0" smtClean="0">
                <a:latin typeface="Segoe Script" panose="030B0504020000000003" pitchFamily="66" charset="0"/>
              </a:rPr>
              <a:t>MELA</a:t>
            </a:r>
            <a:endParaRPr dirty="0">
              <a:latin typeface="Segoe Script" panose="030B0504020000000003" pitchFamily="66" charset="0"/>
            </a:endParaRPr>
          </a:p>
        </p:txBody>
      </p:sp>
      <p:sp>
        <p:nvSpPr>
          <p:cNvPr id="273" name="Google Shape;273;p29"/>
          <p:cNvSpPr txBox="1">
            <a:spLocks noGrp="1"/>
          </p:cNvSpPr>
          <p:nvPr>
            <p:ph type="subTitle" idx="1"/>
          </p:nvPr>
        </p:nvSpPr>
        <p:spPr>
          <a:xfrm>
            <a:off x="586548" y="3380234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sto MT" panose="02040603050505030304" pitchFamily="18" charset="0"/>
              </a:rPr>
              <a:t>Here is where </a:t>
            </a:r>
            <a:r>
              <a:rPr lang="en" dirty="0" smtClean="0">
                <a:latin typeface="Calisto MT" panose="02040603050505030304" pitchFamily="18" charset="0"/>
              </a:rPr>
              <a:t>our </a:t>
            </a:r>
            <a:r>
              <a:rPr lang="en" dirty="0">
                <a:latin typeface="Calisto MT" panose="02040603050505030304" pitchFamily="18" charset="0"/>
              </a:rPr>
              <a:t>presentation begins</a:t>
            </a:r>
            <a:endParaRPr dirty="0">
              <a:latin typeface="Calisto MT" panose="02040603050505030304" pitchFamily="18" charset="0"/>
            </a:endParaRPr>
          </a:p>
        </p:txBody>
      </p:sp>
      <p:sp>
        <p:nvSpPr>
          <p:cNvPr id="274" name="Google Shape;274;p29"/>
          <p:cNvSpPr/>
          <p:nvPr/>
        </p:nvSpPr>
        <p:spPr>
          <a:xfrm>
            <a:off x="2361092" y="1176108"/>
            <a:ext cx="4711083" cy="5334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F0000"/>
                </a:solidFill>
                <a:latin typeface="Maiandra GD" panose="020E0502030308020204" pitchFamily="34" charset="0"/>
              </a:rPr>
              <a:t>HELIX-080</a:t>
            </a:r>
            <a:endParaRPr dirty="0">
              <a:solidFill>
                <a:srgbClr val="FF0000"/>
              </a:solidFill>
              <a:latin typeface="Maiandra GD" panose="020E0502030308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87000"/>
          </a:schemeClr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/>
          <p:nvPr/>
        </p:nvSpPr>
        <p:spPr>
          <a:xfrm>
            <a:off x="1483651" y="1695325"/>
            <a:ext cx="2652900" cy="471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2"/>
          <p:cNvSpPr/>
          <p:nvPr/>
        </p:nvSpPr>
        <p:spPr>
          <a:xfrm>
            <a:off x="5000988" y="1719200"/>
            <a:ext cx="2652900" cy="471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2"/>
          <p:cNvSpPr/>
          <p:nvPr/>
        </p:nvSpPr>
        <p:spPr>
          <a:xfrm>
            <a:off x="1490088" y="3614575"/>
            <a:ext cx="2652900" cy="471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2"/>
          <p:cNvSpPr/>
          <p:nvPr/>
        </p:nvSpPr>
        <p:spPr>
          <a:xfrm>
            <a:off x="5000988" y="3614575"/>
            <a:ext cx="2652900" cy="471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egoe Script" panose="030B0504020000000003" pitchFamily="66" charset="0"/>
              </a:rPr>
              <a:t>TABLE OF CONTENTS</a:t>
            </a:r>
            <a:endParaRPr dirty="0">
              <a:latin typeface="Segoe Script" panose="030B0504020000000003" pitchFamily="66" charset="0"/>
            </a:endParaRPr>
          </a:p>
        </p:txBody>
      </p:sp>
      <p:sp>
        <p:nvSpPr>
          <p:cNvPr id="322" name="Google Shape;322;p32"/>
          <p:cNvSpPr txBox="1">
            <a:spLocks noGrp="1"/>
          </p:cNvSpPr>
          <p:nvPr>
            <p:ph type="subTitle" idx="1"/>
          </p:nvPr>
        </p:nvSpPr>
        <p:spPr>
          <a:xfrm>
            <a:off x="1574838" y="1719200"/>
            <a:ext cx="248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US</a:t>
            </a:r>
            <a:endParaRPr dirty="0"/>
          </a:p>
        </p:txBody>
      </p:sp>
      <p:sp>
        <p:nvSpPr>
          <p:cNvPr id="324" name="Google Shape;324;p32"/>
          <p:cNvSpPr txBox="1">
            <a:spLocks noGrp="1"/>
          </p:cNvSpPr>
          <p:nvPr>
            <p:ph type="subTitle" idx="3"/>
          </p:nvPr>
        </p:nvSpPr>
        <p:spPr>
          <a:xfrm>
            <a:off x="5001100" y="1719200"/>
            <a:ext cx="265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OUR TEAM</a:t>
            </a:r>
            <a:endParaRPr dirty="0"/>
          </a:p>
        </p:txBody>
      </p:sp>
      <p:sp>
        <p:nvSpPr>
          <p:cNvPr id="326" name="Google Shape;326;p32"/>
          <p:cNvSpPr txBox="1">
            <a:spLocks noGrp="1"/>
          </p:cNvSpPr>
          <p:nvPr>
            <p:ph type="subTitle" idx="5"/>
          </p:nvPr>
        </p:nvSpPr>
        <p:spPr>
          <a:xfrm>
            <a:off x="1574825" y="3614575"/>
            <a:ext cx="248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OUR SERVICES</a:t>
            </a:r>
            <a:endParaRPr dirty="0"/>
          </a:p>
        </p:txBody>
      </p:sp>
      <p:sp>
        <p:nvSpPr>
          <p:cNvPr id="328" name="Google Shape;328;p32"/>
          <p:cNvSpPr txBox="1">
            <a:spLocks noGrp="1"/>
          </p:cNvSpPr>
          <p:nvPr>
            <p:ph type="subTitle" idx="7"/>
          </p:nvPr>
        </p:nvSpPr>
        <p:spPr>
          <a:xfrm>
            <a:off x="5085738" y="3614575"/>
            <a:ext cx="248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OUR CLIENTS</a:t>
            </a: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2431105" y="1109813"/>
            <a:ext cx="770865" cy="4710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ammetto One"/>
              </a:rPr>
              <a:t>01</a:t>
            </a:r>
          </a:p>
        </p:txBody>
      </p:sp>
      <p:sp>
        <p:nvSpPr>
          <p:cNvPr id="331" name="Google Shape;331;p32"/>
          <p:cNvSpPr/>
          <p:nvPr/>
        </p:nvSpPr>
        <p:spPr>
          <a:xfrm>
            <a:off x="5859008" y="1101899"/>
            <a:ext cx="936859" cy="4710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2857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ammetto One"/>
              </a:rPr>
              <a:t>02</a:t>
            </a:r>
          </a:p>
        </p:txBody>
      </p:sp>
      <p:sp>
        <p:nvSpPr>
          <p:cNvPr id="332" name="Google Shape;332;p32"/>
          <p:cNvSpPr/>
          <p:nvPr/>
        </p:nvSpPr>
        <p:spPr>
          <a:xfrm>
            <a:off x="2329144" y="3001299"/>
            <a:ext cx="974786" cy="4710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ammetto One"/>
              </a:rPr>
              <a:t>03</a:t>
            </a:r>
          </a:p>
        </p:txBody>
      </p:sp>
      <p:sp>
        <p:nvSpPr>
          <p:cNvPr id="333" name="Google Shape;333;p32"/>
          <p:cNvSpPr/>
          <p:nvPr/>
        </p:nvSpPr>
        <p:spPr>
          <a:xfrm>
            <a:off x="5837740" y="2993363"/>
            <a:ext cx="979395" cy="4710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2857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ammetto One"/>
              </a:rPr>
              <a:t>04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87000"/>
          </a:schemeClr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3"/>
          <p:cNvSpPr/>
          <p:nvPr/>
        </p:nvSpPr>
        <p:spPr>
          <a:xfrm>
            <a:off x="4232702" y="618863"/>
            <a:ext cx="3798300" cy="10245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3"/>
          <p:cNvSpPr txBox="1">
            <a:spLocks noGrp="1"/>
          </p:cNvSpPr>
          <p:nvPr>
            <p:ph type="title"/>
          </p:nvPr>
        </p:nvSpPr>
        <p:spPr>
          <a:xfrm>
            <a:off x="4494691" y="737450"/>
            <a:ext cx="341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egoe Script" panose="030B0504020000000003" pitchFamily="66" charset="0"/>
              </a:rPr>
              <a:t>ABOUT US</a:t>
            </a:r>
            <a:endParaRPr dirty="0">
              <a:latin typeface="Segoe Script" panose="030B0504020000000003" pitchFamily="66" charset="0"/>
            </a:endParaRPr>
          </a:p>
        </p:txBody>
      </p:sp>
      <p:sp>
        <p:nvSpPr>
          <p:cNvPr id="346" name="Google Shape;346;p33"/>
          <p:cNvSpPr txBox="1">
            <a:spLocks noGrp="1"/>
          </p:cNvSpPr>
          <p:nvPr>
            <p:ph type="subTitle" idx="1"/>
          </p:nvPr>
        </p:nvSpPr>
        <p:spPr>
          <a:xfrm>
            <a:off x="809625" y="1980363"/>
            <a:ext cx="7401676" cy="24278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en-US" sz="1400" dirty="0">
                <a:latin typeface="Calisto MT" panose="02040603050505030304" pitchFamily="18" charset="0"/>
              </a:rPr>
              <a:t>A four-member team dedicated to developing an innovative second-hand book platform for </a:t>
            </a:r>
            <a:r>
              <a:rPr lang="en-US" sz="1400" dirty="0" smtClean="0">
                <a:latin typeface="Calisto MT" panose="02040603050505030304" pitchFamily="18" charset="0"/>
              </a:rPr>
              <a:t>students.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1400" dirty="0">
                <a:latin typeface="Calisto MT" panose="02040603050505030304" pitchFamily="18" charset="0"/>
              </a:rPr>
              <a:t>Each member brings unique skills and a shared passion for sustainability and accessibility in education</a:t>
            </a:r>
            <a:r>
              <a:rPr lang="en-US" sz="1400" dirty="0" smtClean="0">
                <a:latin typeface="Calisto MT" panose="02040603050505030304" pitchFamily="18" charset="0"/>
              </a:rPr>
              <a:t>.</a:t>
            </a:r>
          </a:p>
          <a:p>
            <a:pPr marL="342900" lvl="0" indent="-342900" algn="just">
              <a:buFont typeface="+mj-lt"/>
              <a:buAutoNum type="arabicPeriod"/>
            </a:pPr>
            <a:endParaRPr lang="en-US" sz="1400" dirty="0" smtClean="0">
              <a:latin typeface="Calisto MT" panose="0204060305050503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1400" dirty="0">
                <a:latin typeface="Calisto MT" panose="02040603050505030304" pitchFamily="18" charset="0"/>
              </a:rPr>
              <a:t>The platform enables students to easily buy and sell pre-loved books, promoting reusing and recycling</a:t>
            </a:r>
            <a:r>
              <a:rPr lang="en-US" sz="1400" dirty="0" smtClean="0">
                <a:latin typeface="Calisto MT" panose="02040603050505030304" pitchFamily="18" charset="0"/>
              </a:rPr>
              <a:t>. </a:t>
            </a:r>
          </a:p>
          <a:p>
            <a:pPr marL="342900" lvl="0" indent="-342900" algn="just">
              <a:buFont typeface="+mj-lt"/>
              <a:buAutoNum type="arabicPeriod"/>
            </a:pPr>
            <a:endParaRPr lang="en-US" sz="1400" dirty="0" smtClean="0">
              <a:latin typeface="Calisto MT" panose="0204060305050503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1400" dirty="0">
                <a:latin typeface="Calisto MT" panose="02040603050505030304" pitchFamily="18" charset="0"/>
              </a:rPr>
              <a:t>Our collaborative efforts focus on making education more affordable and accessible for a brighter, more sustainable future.</a:t>
            </a:r>
            <a:endParaRPr lang="en" sz="1400" dirty="0">
              <a:latin typeface="Calisto MT" panose="02040603050505030304" pitchFamily="18" charset="0"/>
            </a:endParaRPr>
          </a:p>
        </p:txBody>
      </p:sp>
      <p:sp>
        <p:nvSpPr>
          <p:cNvPr id="347" name="Google Shape;347;p33"/>
          <p:cNvSpPr/>
          <p:nvPr/>
        </p:nvSpPr>
        <p:spPr>
          <a:xfrm>
            <a:off x="1809653" y="618863"/>
            <a:ext cx="2008125" cy="122697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ammetto One"/>
              </a:rPr>
              <a:t>01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87000"/>
          </a:schemeClr>
        </a:solidFill>
        <a:effectLst/>
      </p:bgPr>
    </p:bg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Lucida Handwriting" panose="03010101010101010101" pitchFamily="66" charset="0"/>
              </a:rPr>
              <a:t>OUR TEAM</a:t>
            </a:r>
            <a:endParaRPr dirty="0">
              <a:latin typeface="Lucida Handwriting" panose="03010101010101010101" pitchFamily="66" charset="0"/>
            </a:endParaRPr>
          </a:p>
        </p:txBody>
      </p:sp>
      <p:pic>
        <p:nvPicPr>
          <p:cNvPr id="713" name="Google Shape;713;p42" title="Points score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8272" y="1220574"/>
            <a:ext cx="2915499" cy="262637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4"/>
            </a:outerShdw>
          </a:effectLst>
        </p:spPr>
      </p:pic>
      <p:sp>
        <p:nvSpPr>
          <p:cNvPr id="715" name="Google Shape;715;p42"/>
          <p:cNvSpPr/>
          <p:nvPr/>
        </p:nvSpPr>
        <p:spPr>
          <a:xfrm>
            <a:off x="720000" y="1573925"/>
            <a:ext cx="2287800" cy="4908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42"/>
          <p:cNvSpPr txBox="1">
            <a:spLocks noGrp="1"/>
          </p:cNvSpPr>
          <p:nvPr>
            <p:ph type="subTitle" idx="4294967295"/>
          </p:nvPr>
        </p:nvSpPr>
        <p:spPr>
          <a:xfrm>
            <a:off x="810450" y="1573575"/>
            <a:ext cx="1874100" cy="572700"/>
          </a:xfrm>
          <a:prstGeom prst="rect">
            <a:avLst/>
          </a:prstGeom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Rammetto One"/>
                <a:ea typeface="Rammetto One"/>
                <a:cs typeface="Rammetto One"/>
                <a:sym typeface="Rammetto One"/>
              </a:rPr>
              <a:t>Aadesh </a:t>
            </a:r>
            <a:r>
              <a:rPr lang="en-US" sz="2000" dirty="0" smtClean="0">
                <a:latin typeface="Rammetto One"/>
                <a:ea typeface="Rammetto One"/>
                <a:cs typeface="Rammetto One"/>
                <a:sym typeface="Rammetto One"/>
              </a:rPr>
              <a:t>Dahal</a:t>
            </a:r>
            <a:endParaRPr sz="2000" dirty="0">
              <a:latin typeface="Rammetto One"/>
              <a:ea typeface="Rammetto One"/>
              <a:cs typeface="Rammetto One"/>
              <a:sym typeface="Rammetto One"/>
            </a:endParaRPr>
          </a:p>
        </p:txBody>
      </p:sp>
      <p:sp>
        <p:nvSpPr>
          <p:cNvPr id="717" name="Google Shape;717;p42"/>
          <p:cNvSpPr txBox="1">
            <a:spLocks noGrp="1"/>
          </p:cNvSpPr>
          <p:nvPr>
            <p:ph type="subTitle" idx="4294967295"/>
          </p:nvPr>
        </p:nvSpPr>
        <p:spPr>
          <a:xfrm>
            <a:off x="1224738" y="2072125"/>
            <a:ext cx="21975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Leader</a:t>
            </a:r>
            <a:endParaRPr sz="2400" dirty="0"/>
          </a:p>
        </p:txBody>
      </p:sp>
      <p:sp>
        <p:nvSpPr>
          <p:cNvPr id="718" name="Google Shape;718;p42"/>
          <p:cNvSpPr/>
          <p:nvPr/>
        </p:nvSpPr>
        <p:spPr>
          <a:xfrm>
            <a:off x="720000" y="3190950"/>
            <a:ext cx="2287800" cy="4908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42"/>
          <p:cNvSpPr txBox="1">
            <a:spLocks noGrp="1"/>
          </p:cNvSpPr>
          <p:nvPr>
            <p:ph type="subTitle" idx="4294967295"/>
          </p:nvPr>
        </p:nvSpPr>
        <p:spPr>
          <a:xfrm>
            <a:off x="915474" y="3217000"/>
            <a:ext cx="1874100" cy="572700"/>
          </a:xfrm>
          <a:prstGeom prst="rect">
            <a:avLst/>
          </a:prstGeom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ammetto One"/>
                <a:ea typeface="Rammetto One"/>
                <a:cs typeface="Rammetto One"/>
                <a:sym typeface="Rammetto One"/>
              </a:rPr>
              <a:t>Nishchal </a:t>
            </a:r>
            <a:r>
              <a:rPr lang="en" dirty="0" smtClean="0">
                <a:latin typeface="Rammetto One"/>
                <a:ea typeface="Rammetto One"/>
                <a:cs typeface="Rammetto One"/>
                <a:sym typeface="Rammetto One"/>
              </a:rPr>
              <a:t>Pokhrel</a:t>
            </a:r>
            <a:endParaRPr dirty="0">
              <a:latin typeface="Rammetto One"/>
              <a:ea typeface="Rammetto One"/>
              <a:cs typeface="Rammetto One"/>
              <a:sym typeface="Rammetto One"/>
            </a:endParaRPr>
          </a:p>
        </p:txBody>
      </p:sp>
      <p:sp>
        <p:nvSpPr>
          <p:cNvPr id="720" name="Google Shape;720;p42"/>
          <p:cNvSpPr txBox="1">
            <a:spLocks noGrp="1"/>
          </p:cNvSpPr>
          <p:nvPr>
            <p:ph type="subTitle" idx="4294967295"/>
          </p:nvPr>
        </p:nvSpPr>
        <p:spPr>
          <a:xfrm>
            <a:off x="1204824" y="3680575"/>
            <a:ext cx="21975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Member</a:t>
            </a:r>
            <a:endParaRPr sz="2000" dirty="0"/>
          </a:p>
        </p:txBody>
      </p:sp>
      <p:sp>
        <p:nvSpPr>
          <p:cNvPr id="721" name="Google Shape;721;p42"/>
          <p:cNvSpPr/>
          <p:nvPr/>
        </p:nvSpPr>
        <p:spPr>
          <a:xfrm>
            <a:off x="6136100" y="1573925"/>
            <a:ext cx="2287800" cy="4908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dk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42"/>
          <p:cNvSpPr txBox="1">
            <a:spLocks noGrp="1"/>
          </p:cNvSpPr>
          <p:nvPr>
            <p:ph type="subTitle" idx="4294967295"/>
          </p:nvPr>
        </p:nvSpPr>
        <p:spPr>
          <a:xfrm>
            <a:off x="6271288" y="1604100"/>
            <a:ext cx="2017423" cy="572700"/>
          </a:xfrm>
          <a:prstGeom prst="rect">
            <a:avLst/>
          </a:prstGeom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ammetto One"/>
                <a:ea typeface="Rammetto One"/>
                <a:cs typeface="Rammetto One"/>
                <a:sym typeface="Rammetto One"/>
              </a:rPr>
              <a:t>S</a:t>
            </a:r>
            <a:r>
              <a:rPr lang="en-US" sz="1800" dirty="0" smtClean="0">
                <a:latin typeface="Rammetto One"/>
                <a:ea typeface="Rammetto One"/>
                <a:cs typeface="Rammetto One"/>
                <a:sym typeface="Rammetto One"/>
              </a:rPr>
              <a:t>ushil </a:t>
            </a:r>
            <a:r>
              <a:rPr lang="en-US" sz="1800" dirty="0">
                <a:latin typeface="Rammetto One"/>
                <a:ea typeface="Rammetto One"/>
                <a:cs typeface="Rammetto One"/>
                <a:sym typeface="Rammetto One"/>
              </a:rPr>
              <a:t>K</a:t>
            </a:r>
            <a:r>
              <a:rPr lang="en-US" sz="1800" dirty="0" smtClean="0">
                <a:latin typeface="Rammetto One"/>
                <a:ea typeface="Rammetto One"/>
                <a:cs typeface="Rammetto One"/>
                <a:sym typeface="Rammetto One"/>
              </a:rPr>
              <a:t>r Mandal</a:t>
            </a:r>
            <a:endParaRPr sz="1800" dirty="0">
              <a:latin typeface="Rammetto One"/>
              <a:ea typeface="Rammetto One"/>
              <a:cs typeface="Rammetto One"/>
              <a:sym typeface="Rammetto One"/>
            </a:endParaRPr>
          </a:p>
        </p:txBody>
      </p:sp>
      <p:sp>
        <p:nvSpPr>
          <p:cNvPr id="723" name="Google Shape;723;p42"/>
          <p:cNvSpPr txBox="1">
            <a:spLocks noGrp="1"/>
          </p:cNvSpPr>
          <p:nvPr>
            <p:ph type="subTitle" idx="4294967295"/>
          </p:nvPr>
        </p:nvSpPr>
        <p:spPr>
          <a:xfrm>
            <a:off x="5709719" y="2100424"/>
            <a:ext cx="21975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Member</a:t>
            </a:r>
            <a:endParaRPr sz="2000" dirty="0"/>
          </a:p>
        </p:txBody>
      </p:sp>
      <p:sp>
        <p:nvSpPr>
          <p:cNvPr id="724" name="Google Shape;724;p42"/>
          <p:cNvSpPr/>
          <p:nvPr/>
        </p:nvSpPr>
        <p:spPr>
          <a:xfrm>
            <a:off x="6136100" y="3190950"/>
            <a:ext cx="2287800" cy="4908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2"/>
          <p:cNvSpPr txBox="1">
            <a:spLocks noGrp="1"/>
          </p:cNvSpPr>
          <p:nvPr>
            <p:ph type="subTitle" idx="4294967295"/>
          </p:nvPr>
        </p:nvSpPr>
        <p:spPr>
          <a:xfrm>
            <a:off x="6123343" y="3231163"/>
            <a:ext cx="2076412" cy="572700"/>
          </a:xfrm>
          <a:prstGeom prst="rect">
            <a:avLst/>
          </a:prstGeom>
          <a:effectLst>
            <a:outerShdw blurRad="57150" dist="19050" dir="5400000" algn="bl" rotWithShape="0">
              <a:schemeClr val="accent4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ammetto One"/>
                <a:ea typeface="Rammetto One"/>
                <a:cs typeface="Rammetto One"/>
                <a:sym typeface="Rammetto One"/>
              </a:rPr>
              <a:t>Prashan </a:t>
            </a:r>
            <a:r>
              <a:rPr lang="en" dirty="0">
                <a:latin typeface="Rammetto One"/>
                <a:ea typeface="Rammetto One"/>
                <a:cs typeface="Rammetto One"/>
                <a:sym typeface="Rammetto One"/>
              </a:rPr>
              <a:t>C</a:t>
            </a:r>
            <a:r>
              <a:rPr lang="en" dirty="0" smtClean="0">
                <a:latin typeface="Rammetto One"/>
                <a:ea typeface="Rammetto One"/>
                <a:cs typeface="Rammetto One"/>
                <a:sym typeface="Rammetto One"/>
              </a:rPr>
              <a:t>hanta </a:t>
            </a:r>
            <a:r>
              <a:rPr lang="en" dirty="0">
                <a:latin typeface="Rammetto One"/>
                <a:ea typeface="Rammetto One"/>
                <a:cs typeface="Rammetto One"/>
                <a:sym typeface="Rammetto One"/>
              </a:rPr>
              <a:t>R</a:t>
            </a:r>
            <a:r>
              <a:rPr lang="en" dirty="0" smtClean="0">
                <a:latin typeface="Rammetto One"/>
                <a:ea typeface="Rammetto One"/>
                <a:cs typeface="Rammetto One"/>
                <a:sym typeface="Rammetto One"/>
              </a:rPr>
              <a:t>ai</a:t>
            </a:r>
            <a:endParaRPr dirty="0">
              <a:latin typeface="Rammetto One"/>
              <a:ea typeface="Rammetto One"/>
              <a:cs typeface="Rammetto One"/>
              <a:sym typeface="Rammetto One"/>
            </a:endParaRPr>
          </a:p>
        </p:txBody>
      </p:sp>
      <p:sp>
        <p:nvSpPr>
          <p:cNvPr id="726" name="Google Shape;726;p42"/>
          <p:cNvSpPr txBox="1">
            <a:spLocks noGrp="1"/>
          </p:cNvSpPr>
          <p:nvPr>
            <p:ph type="subTitle" idx="4294967295"/>
          </p:nvPr>
        </p:nvSpPr>
        <p:spPr>
          <a:xfrm>
            <a:off x="5709719" y="3671876"/>
            <a:ext cx="21975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Member</a:t>
            </a:r>
            <a:endParaRPr sz="2000" dirty="0"/>
          </a:p>
        </p:txBody>
      </p:sp>
      <p:sp>
        <p:nvSpPr>
          <p:cNvPr id="727" name="Google Shape;727;p42"/>
          <p:cNvSpPr/>
          <p:nvPr/>
        </p:nvSpPr>
        <p:spPr>
          <a:xfrm>
            <a:off x="915474" y="2828726"/>
            <a:ext cx="999051" cy="2831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ammetto One"/>
            </a:endParaRPr>
          </a:p>
        </p:txBody>
      </p:sp>
      <p:sp>
        <p:nvSpPr>
          <p:cNvPr id="728" name="Google Shape;728;p42"/>
          <p:cNvSpPr/>
          <p:nvPr/>
        </p:nvSpPr>
        <p:spPr>
          <a:xfrm>
            <a:off x="7107518" y="1220574"/>
            <a:ext cx="1130504" cy="2831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ammetto One"/>
            </a:endParaRPr>
          </a:p>
        </p:txBody>
      </p:sp>
      <p:cxnSp>
        <p:nvCxnSpPr>
          <p:cNvPr id="731" name="Google Shape;731;p42"/>
          <p:cNvCxnSpPr>
            <a:stCxn id="715" idx="3"/>
          </p:cNvCxnSpPr>
          <p:nvPr/>
        </p:nvCxnSpPr>
        <p:spPr>
          <a:xfrm>
            <a:off x="3007800" y="1819325"/>
            <a:ext cx="449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  <a:effectLst>
            <a:outerShdw blurRad="57150" dist="19050" dir="5400000" algn="bl" rotWithShape="0">
              <a:schemeClr val="accent5">
                <a:alpha val="50000"/>
              </a:schemeClr>
            </a:outerShdw>
          </a:effectLst>
        </p:spPr>
      </p:cxnSp>
      <p:cxnSp>
        <p:nvCxnSpPr>
          <p:cNvPr id="732" name="Google Shape;732;p42"/>
          <p:cNvCxnSpPr>
            <a:stCxn id="718" idx="3"/>
          </p:cNvCxnSpPr>
          <p:nvPr/>
        </p:nvCxnSpPr>
        <p:spPr>
          <a:xfrm>
            <a:off x="3007800" y="3436350"/>
            <a:ext cx="4497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  <a:effectLst>
            <a:outerShdw blurRad="57150" dist="19050" dir="5400000" algn="bl" rotWithShape="0">
              <a:schemeClr val="accent3">
                <a:alpha val="50000"/>
              </a:schemeClr>
            </a:outerShdw>
          </a:effectLst>
        </p:spPr>
      </p:cxnSp>
      <p:cxnSp>
        <p:nvCxnSpPr>
          <p:cNvPr id="733" name="Google Shape;733;p42"/>
          <p:cNvCxnSpPr>
            <a:endCxn id="721" idx="1"/>
          </p:cNvCxnSpPr>
          <p:nvPr/>
        </p:nvCxnSpPr>
        <p:spPr>
          <a:xfrm>
            <a:off x="5686400" y="1819325"/>
            <a:ext cx="4497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cxnSp>
      <p:cxnSp>
        <p:nvCxnSpPr>
          <p:cNvPr id="734" name="Google Shape;734;p42"/>
          <p:cNvCxnSpPr>
            <a:endCxn id="724" idx="1"/>
          </p:cNvCxnSpPr>
          <p:nvPr/>
        </p:nvCxnSpPr>
        <p:spPr>
          <a:xfrm>
            <a:off x="5686400" y="3436350"/>
            <a:ext cx="4497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cxnSp>
      <p:sp>
        <p:nvSpPr>
          <p:cNvPr id="735" name="Google Shape;735;p42"/>
          <p:cNvSpPr/>
          <p:nvPr/>
        </p:nvSpPr>
        <p:spPr>
          <a:xfrm>
            <a:off x="195750" y="3500163"/>
            <a:ext cx="325200" cy="3252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4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47;p33"/>
          <p:cNvSpPr/>
          <p:nvPr/>
        </p:nvSpPr>
        <p:spPr>
          <a:xfrm>
            <a:off x="1193707" y="407363"/>
            <a:ext cx="1729385" cy="9432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 smtClean="0"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ammetto One"/>
              </a:rPr>
              <a:t>0</a:t>
            </a:r>
            <a:r>
              <a:rPr lang="en-US" dirty="0" smtClean="0"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ammetto One"/>
              </a:rPr>
              <a:t>2</a:t>
            </a:r>
            <a:endParaRPr b="0" i="0" dirty="0"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ammetto On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87000"/>
          </a:schemeClr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3"/>
          <p:cNvSpPr/>
          <p:nvPr/>
        </p:nvSpPr>
        <p:spPr>
          <a:xfrm>
            <a:off x="3999989" y="720367"/>
            <a:ext cx="3982826" cy="10245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3"/>
          <p:cNvSpPr txBox="1">
            <a:spLocks noGrp="1"/>
          </p:cNvSpPr>
          <p:nvPr>
            <p:ph type="title"/>
          </p:nvPr>
        </p:nvSpPr>
        <p:spPr>
          <a:xfrm>
            <a:off x="4407550" y="891415"/>
            <a:ext cx="3718580" cy="7266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Segoe Script" panose="030B0504020000000003" pitchFamily="66" charset="0"/>
              </a:rPr>
              <a:t>OUR SERVICES</a:t>
            </a:r>
            <a:endParaRPr dirty="0">
              <a:latin typeface="Segoe Script" panose="030B0504020000000003" pitchFamily="66" charset="0"/>
            </a:endParaRPr>
          </a:p>
        </p:txBody>
      </p:sp>
      <p:sp>
        <p:nvSpPr>
          <p:cNvPr id="347" name="Google Shape;347;p33"/>
          <p:cNvSpPr/>
          <p:nvPr/>
        </p:nvSpPr>
        <p:spPr>
          <a:xfrm>
            <a:off x="1848549" y="642466"/>
            <a:ext cx="2008125" cy="122697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 smtClean="0"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ammetto One"/>
              </a:rPr>
              <a:t>0</a:t>
            </a:r>
            <a:r>
              <a:rPr lang="en-US" dirty="0"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ammetto One"/>
              </a:rPr>
              <a:t>3</a:t>
            </a:r>
            <a:endParaRPr b="0" i="0" dirty="0"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ammetto On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244" y="2509520"/>
            <a:ext cx="7561007" cy="1808480"/>
          </a:xfrm>
        </p:spPr>
        <p:txBody>
          <a:bodyPr/>
          <a:lstStyle/>
          <a:p>
            <a:pPr marL="469900" indent="-342900">
              <a:buFont typeface="+mj-lt"/>
              <a:buAutoNum type="arabicPeriod"/>
            </a:pPr>
            <a:r>
              <a:rPr lang="en-US" dirty="0">
                <a:latin typeface="Calisto MT" panose="02040603050505030304" pitchFamily="18" charset="0"/>
              </a:rPr>
              <a:t>Offers a wide range of second-hand books</a:t>
            </a:r>
            <a:r>
              <a:rPr lang="en-US" dirty="0" smtClean="0">
                <a:latin typeface="Calisto MT" panose="02040603050505030304" pitchFamily="18" charset="0"/>
              </a:rPr>
              <a:t>, and stationary </a:t>
            </a:r>
            <a:r>
              <a:rPr lang="en-US" dirty="0"/>
              <a:t>utensils</a:t>
            </a:r>
            <a:r>
              <a:rPr lang="en-US" dirty="0" smtClean="0">
                <a:latin typeface="Calisto MT" panose="02040603050505030304" pitchFamily="18" charset="0"/>
              </a:rPr>
              <a:t> </a:t>
            </a:r>
            <a:r>
              <a:rPr lang="en-US" dirty="0">
                <a:latin typeface="Calisto MT" panose="02040603050505030304" pitchFamily="18" charset="0"/>
              </a:rPr>
              <a:t>from Class 8 to Bachelor's level, all inspected for quality</a:t>
            </a:r>
            <a:r>
              <a:rPr lang="en-US" dirty="0" smtClean="0">
                <a:latin typeface="Calisto MT" panose="02040603050505030304" pitchFamily="18" charset="0"/>
              </a:rPr>
              <a:t>.  </a:t>
            </a:r>
          </a:p>
          <a:p>
            <a:pPr marL="469900" indent="-342900">
              <a:buFont typeface="+mj-lt"/>
              <a:buAutoNum type="arabicPeriod"/>
            </a:pPr>
            <a:endParaRPr lang="en-US" dirty="0" smtClean="0">
              <a:latin typeface="Calisto MT" panose="02040603050505030304" pitchFamily="18" charset="0"/>
            </a:endParaRPr>
          </a:p>
          <a:p>
            <a:pPr marL="469900" indent="-342900">
              <a:buFont typeface="+mj-lt"/>
              <a:buAutoNum type="arabicPeriod"/>
            </a:pPr>
            <a:r>
              <a:rPr lang="en-US" dirty="0">
                <a:latin typeface="Calisto MT" panose="02040603050505030304" pitchFamily="18" charset="0"/>
              </a:rPr>
              <a:t>Provides an easy-to-use website where students can browse, buy, and sell books, with real-time tracking for transparency</a:t>
            </a:r>
            <a:r>
              <a:rPr lang="en-US" dirty="0" smtClean="0">
                <a:latin typeface="Calisto MT" panose="02040603050505030304" pitchFamily="18" charset="0"/>
              </a:rPr>
              <a:t>.</a:t>
            </a:r>
          </a:p>
          <a:p>
            <a:pPr marL="469900" indent="-342900">
              <a:buFont typeface="+mj-lt"/>
              <a:buAutoNum type="arabicPeriod"/>
            </a:pPr>
            <a:endParaRPr lang="en-US" dirty="0" smtClean="0">
              <a:latin typeface="Calisto MT" panose="02040603050505030304" pitchFamily="18" charset="0"/>
            </a:endParaRPr>
          </a:p>
          <a:p>
            <a:pPr marL="469900" indent="-342900">
              <a:buFont typeface="+mj-lt"/>
              <a:buAutoNum type="arabicPeriod"/>
            </a:pPr>
            <a:r>
              <a:rPr lang="en-US" dirty="0">
                <a:latin typeface="Calisto MT" panose="02040603050505030304" pitchFamily="18" charset="0"/>
              </a:rPr>
              <a:t>Encourages the reuse and recycling of books to promote an eco-friendly environment</a:t>
            </a:r>
            <a:r>
              <a:rPr lang="en-US" dirty="0" smtClean="0">
                <a:latin typeface="Calisto MT" panose="02040603050505030304" pitchFamily="18" charset="0"/>
              </a:rPr>
              <a:t>.</a:t>
            </a:r>
          </a:p>
          <a:p>
            <a:pPr marL="469900" indent="-342900">
              <a:buFont typeface="+mj-lt"/>
              <a:buAutoNum type="arabicPeriod"/>
            </a:pPr>
            <a:endParaRPr lang="en-US" dirty="0" smtClean="0">
              <a:latin typeface="Calisto MT" panose="02040603050505030304" pitchFamily="18" charset="0"/>
            </a:endParaRPr>
          </a:p>
          <a:p>
            <a:pPr marL="469900" indent="-342900">
              <a:buFont typeface="+mj-lt"/>
              <a:buAutoNum type="arabicPeriod"/>
            </a:pPr>
            <a:r>
              <a:rPr lang="en-US" dirty="0">
                <a:latin typeface="Calisto MT" panose="02040603050505030304" pitchFamily="18" charset="0"/>
              </a:rPr>
              <a:t>Ensures competitive pricing for accessible education and offers dedicated customer support, fostering a sustainable learning community. </a:t>
            </a:r>
            <a:endParaRPr lang="en-US" dirty="0" smtClean="0">
              <a:latin typeface="Calisto MT" panose="02040603050505030304" pitchFamily="18" charset="0"/>
            </a:endParaRPr>
          </a:p>
          <a:p>
            <a:pPr marL="127000" indent="0"/>
            <a:endParaRPr lang="en-US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an easy-to-use website where students can browse, buy, and sell books, with real-time tracking for transparency.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74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87000"/>
          </a:schemeClr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3"/>
          <p:cNvSpPr/>
          <p:nvPr/>
        </p:nvSpPr>
        <p:spPr>
          <a:xfrm>
            <a:off x="4174635" y="845612"/>
            <a:ext cx="3798300" cy="10245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528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3"/>
          <p:cNvSpPr txBox="1">
            <a:spLocks noGrp="1"/>
          </p:cNvSpPr>
          <p:nvPr>
            <p:ph type="title"/>
          </p:nvPr>
        </p:nvSpPr>
        <p:spPr>
          <a:xfrm>
            <a:off x="4264235" y="937836"/>
            <a:ext cx="371858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Segoe Script" panose="030B0504020000000003" pitchFamily="66" charset="0"/>
              </a:rPr>
              <a:t>OUR CLIENTS</a:t>
            </a:r>
            <a:endParaRPr dirty="0">
              <a:latin typeface="Segoe Script" panose="030B0504020000000003" pitchFamily="66" charset="0"/>
            </a:endParaRPr>
          </a:p>
        </p:txBody>
      </p:sp>
      <p:sp>
        <p:nvSpPr>
          <p:cNvPr id="346" name="Google Shape;346;p33"/>
          <p:cNvSpPr txBox="1">
            <a:spLocks noGrp="1"/>
          </p:cNvSpPr>
          <p:nvPr>
            <p:ph type="subTitle" idx="1"/>
          </p:nvPr>
        </p:nvSpPr>
        <p:spPr>
          <a:xfrm>
            <a:off x="895350" y="1691148"/>
            <a:ext cx="7315951" cy="36674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Calisto MT" panose="02040603050505030304" pitchFamily="18" charset="0"/>
              </a:rPr>
              <a:t>Diverse clients: students, educators, and institutions from middle school to university</a:t>
            </a:r>
            <a:r>
              <a:rPr lang="en-US" dirty="0" smtClean="0">
                <a:latin typeface="Calisto MT" panose="02040603050505030304" pitchFamily="18" charset="0"/>
              </a:rPr>
              <a:t>.</a:t>
            </a:r>
          </a:p>
          <a:p>
            <a:pPr marL="342900" lvl="0" indent="-342900">
              <a:buFont typeface="+mj-lt"/>
              <a:buAutoNum type="arabicPeriod"/>
            </a:pPr>
            <a:endParaRPr lang="en-US" dirty="0" smtClean="0">
              <a:latin typeface="Calisto MT" panose="0204060305050503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Calisto MT" panose="02040603050505030304" pitchFamily="18" charset="0"/>
              </a:rPr>
              <a:t>Value affordable, high-quality, and sustainable educational resources</a:t>
            </a:r>
            <a:r>
              <a:rPr lang="en-US" dirty="0" smtClean="0">
                <a:latin typeface="Calisto MT" panose="02040603050505030304" pitchFamily="18" charset="0"/>
              </a:rPr>
              <a:t>.</a:t>
            </a:r>
          </a:p>
          <a:p>
            <a:pPr marL="342900" lvl="0" indent="-342900">
              <a:buFont typeface="+mj-lt"/>
              <a:buAutoNum type="arabicPeriod"/>
            </a:pPr>
            <a:endParaRPr lang="en-US" dirty="0">
              <a:latin typeface="Calisto MT" panose="0204060305050503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Calisto MT" panose="02040603050505030304" pitchFamily="18" charset="0"/>
              </a:rPr>
              <a:t>Enjoy seamless experience with real-time tracking and dedicated support</a:t>
            </a:r>
            <a:r>
              <a:rPr lang="en-US" dirty="0" smtClean="0">
                <a:latin typeface="Calisto MT" panose="02040603050505030304" pitchFamily="18" charset="0"/>
              </a:rPr>
              <a:t>.</a:t>
            </a:r>
          </a:p>
          <a:p>
            <a:pPr marL="342900" lvl="0" indent="-342900">
              <a:buFont typeface="+mj-lt"/>
              <a:buAutoNum type="arabicPeriod"/>
            </a:pPr>
            <a:endParaRPr lang="en-US" dirty="0">
              <a:latin typeface="Calisto MT" panose="0204060305050503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Calisto MT" panose="02040603050505030304" pitchFamily="18" charset="0"/>
              </a:rPr>
              <a:t>Promote sustainability and equity in education through reuse and recycling.</a:t>
            </a:r>
            <a:endParaRPr lang="en-US" dirty="0" smtClean="0">
              <a:latin typeface="Calisto MT" panose="0204060305050503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en-US" dirty="0">
              <a:latin typeface="Calisto MT" panose="0204060305050503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347" name="Google Shape;347;p33"/>
          <p:cNvSpPr/>
          <p:nvPr/>
        </p:nvSpPr>
        <p:spPr>
          <a:xfrm>
            <a:off x="1848549" y="720367"/>
            <a:ext cx="2008125" cy="122697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 smtClean="0"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ammetto One"/>
              </a:rPr>
              <a:t>0</a:t>
            </a:r>
            <a:r>
              <a:rPr lang="en-US" dirty="0" smtClean="0"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ammetto One"/>
              </a:rPr>
              <a:t>4</a:t>
            </a:r>
            <a:endParaRPr b="0" i="0" dirty="0"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ammetto One"/>
            </a:endParaRPr>
          </a:p>
        </p:txBody>
      </p:sp>
      <p:sp>
        <p:nvSpPr>
          <p:cNvPr id="351" name="Google Shape;351;p33"/>
          <p:cNvSpPr/>
          <p:nvPr/>
        </p:nvSpPr>
        <p:spPr>
          <a:xfrm rot="-1147067" flipH="1">
            <a:off x="8256832" y="372841"/>
            <a:ext cx="334340" cy="33434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28575" dir="45600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Enjoy seamless experience with real-time tracking and dedicated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Enjoy seamless experience with real-time tracking and dedicated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06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01" y="1219479"/>
            <a:ext cx="7704000" cy="572700"/>
          </a:xfrm>
        </p:spPr>
        <p:txBody>
          <a:bodyPr/>
          <a:lstStyle/>
          <a:p>
            <a:r>
              <a:rPr lang="en-US" dirty="0" smtClean="0">
                <a:latin typeface="Segoe Script" panose="030B0504020000000003" pitchFamily="66" charset="0"/>
              </a:rPr>
              <a:t>Objectives</a:t>
            </a:r>
            <a:endParaRPr lang="en-US" dirty="0">
              <a:latin typeface="Segoe Script" panose="030B0504020000000003" pitchFamily="66" charset="0"/>
            </a:endParaRPr>
          </a:p>
        </p:txBody>
      </p:sp>
      <p:sp>
        <p:nvSpPr>
          <p:cNvPr id="6" name="Google Shape;346;p33"/>
          <p:cNvSpPr txBox="1">
            <a:spLocks/>
          </p:cNvSpPr>
          <p:nvPr/>
        </p:nvSpPr>
        <p:spPr>
          <a:xfrm>
            <a:off x="895350" y="1376516"/>
            <a:ext cx="7315951" cy="3667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●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○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ellota Text"/>
              <a:buChar char="■"/>
              <a:defRPr sz="1600" b="0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sto MT" panose="02040603050505030304" pitchFamily="18" charset="0"/>
              </a:rPr>
              <a:t>Connects students in Nepal to buy and sell second-hand books from Class 8 to Bachelor's level</a:t>
            </a:r>
            <a:r>
              <a:rPr lang="en-US" dirty="0" smtClean="0">
                <a:latin typeface="Calisto MT" panose="0204060305050503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Calisto MT" panose="0204060305050503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sto MT" panose="02040603050505030304" pitchFamily="18" charset="0"/>
              </a:rPr>
              <a:t>Promotes reuse and recycling of educational resources to make learning more accessible</a:t>
            </a:r>
            <a:r>
              <a:rPr lang="en-US" dirty="0" smtClean="0">
                <a:latin typeface="Calisto MT" panose="0204060305050503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listo MT" panose="0204060305050503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sto MT" panose="02040603050505030304" pitchFamily="18" charset="0"/>
              </a:rPr>
              <a:t>Ensures a transparent, efficient, and eco-friendly experience for students</a:t>
            </a:r>
            <a:r>
              <a:rPr lang="en-US" dirty="0" smtClean="0">
                <a:latin typeface="Calisto MT" panose="0204060305050503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Calisto MT" panose="0204060305050503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sto MT" panose="02040603050505030304" pitchFamily="18" charset="0"/>
              </a:rPr>
              <a:t>Encourages dedication to educational accessibility and environmental responsibility.</a:t>
            </a:r>
            <a:endParaRPr lang="en-US" dirty="0" smtClean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79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40725" y="1476757"/>
            <a:ext cx="7704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4800" dirty="0" smtClean="0">
                <a:solidFill>
                  <a:schemeClr val="tx1"/>
                </a:solidFill>
                <a:latin typeface="Colonna MT" panose="04020805060202030203" pitchFamily="82" charset="0"/>
              </a:rPr>
              <a:t>THANK YOU !!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0725" y="2585884"/>
            <a:ext cx="7704000" cy="1917289"/>
          </a:xfrm>
        </p:spPr>
        <p:txBody>
          <a:bodyPr/>
          <a:lstStyle/>
          <a:p>
            <a:r>
              <a:rPr lang="en-US" dirty="0" smtClean="0">
                <a:latin typeface="Vladimir Script" panose="03050402040407070305" pitchFamily="66" charset="0"/>
              </a:rPr>
              <a:t>Presented by:-</a:t>
            </a:r>
            <a:r>
              <a:rPr lang="en-US" dirty="0">
                <a:latin typeface="Vladimir Script" panose="03050402040407070305" pitchFamily="66" charset="0"/>
              </a:rPr>
              <a:t/>
            </a:r>
            <a:br>
              <a:rPr lang="en-US" dirty="0">
                <a:latin typeface="Vladimir Script" panose="03050402040407070305" pitchFamily="66" charset="0"/>
              </a:rPr>
            </a:br>
            <a:r>
              <a:rPr lang="en-US" dirty="0" smtClean="0">
                <a:latin typeface="Vladimir Script" panose="03050402040407070305" pitchFamily="66" charset="0"/>
              </a:rPr>
              <a:t>Helix-080</a:t>
            </a:r>
            <a:endParaRPr lang="en-US" dirty="0">
              <a:latin typeface="Vladimir Script" panose="030504020404070703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9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on Style Model Agency by Slidesgo">
  <a:themeElements>
    <a:clrScheme name="Simple Light">
      <a:dk1>
        <a:srgbClr val="FFFFFF"/>
      </a:dk1>
      <a:lt1>
        <a:srgbClr val="FFF869"/>
      </a:lt1>
      <a:dk2>
        <a:srgbClr val="FFD800"/>
      </a:dk2>
      <a:lt2>
        <a:srgbClr val="B4FE98"/>
      </a:lt2>
      <a:accent1>
        <a:srgbClr val="53E71C"/>
      </a:accent1>
      <a:accent2>
        <a:srgbClr val="82FCEA"/>
      </a:accent2>
      <a:accent3>
        <a:srgbClr val="19DBBF"/>
      </a:accent3>
      <a:accent4>
        <a:srgbClr val="A596FF"/>
      </a:accent4>
      <a:accent5>
        <a:srgbClr val="5D47EB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339</Words>
  <Application>Microsoft Office PowerPoint</Application>
  <PresentationFormat>On-screen Show (16:9)</PresentationFormat>
  <Paragraphs>62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Anaheim</vt:lpstr>
      <vt:lpstr>Arial</vt:lpstr>
      <vt:lpstr>Bellota Text</vt:lpstr>
      <vt:lpstr>Calisto MT</vt:lpstr>
      <vt:lpstr>Colonna MT</vt:lpstr>
      <vt:lpstr>Lucida Handwriting</vt:lpstr>
      <vt:lpstr>Maiandra GD</vt:lpstr>
      <vt:lpstr>Rammetto One</vt:lpstr>
      <vt:lpstr>Segoe Script</vt:lpstr>
      <vt:lpstr>Vladimir Script</vt:lpstr>
      <vt:lpstr>Neon Style Model Agency by Slidesgo</vt:lpstr>
      <vt:lpstr>BOOK MELA</vt:lpstr>
      <vt:lpstr>TABLE OF CONTENTS</vt:lpstr>
      <vt:lpstr>ABOUT US</vt:lpstr>
      <vt:lpstr>OUR TEAM</vt:lpstr>
      <vt:lpstr>OUR SERVICES</vt:lpstr>
      <vt:lpstr>OUR CLIENTS</vt:lpstr>
      <vt:lpstr>Objectives</vt:lpstr>
      <vt:lpstr>Presented by:- Helix-080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MALA</dc:title>
  <dc:creator>Asian</dc:creator>
  <cp:lastModifiedBy>Asian</cp:lastModifiedBy>
  <cp:revision>23</cp:revision>
  <dcterms:modified xsi:type="dcterms:W3CDTF">2025-01-26T01:02:12Z</dcterms:modified>
</cp:coreProperties>
</file>