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sldIdLst>
    <p:sldId id="272" r:id="rId2"/>
    <p:sldId id="267" r:id="rId3"/>
    <p:sldId id="282" r:id="rId4"/>
    <p:sldId id="268" r:id="rId5"/>
    <p:sldId id="279" r:id="rId6"/>
    <p:sldId id="258" r:id="rId7"/>
    <p:sldId id="259" r:id="rId8"/>
    <p:sldId id="273" r:id="rId9"/>
    <p:sldId id="274" r:id="rId10"/>
    <p:sldId id="275" r:id="rId11"/>
    <p:sldId id="276" r:id="rId12"/>
    <p:sldId id="262" r:id="rId13"/>
    <p:sldId id="280" r:id="rId14"/>
    <p:sldId id="281" r:id="rId15"/>
    <p:sldId id="278" r:id="rId16"/>
    <p:sldId id="261"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240" userDrawn="1">
          <p15:clr>
            <a:srgbClr val="A4A3A4"/>
          </p15:clr>
        </p15:guide>
        <p15:guide id="6" orient="horz" pos="144" userDrawn="1">
          <p15:clr>
            <a:srgbClr val="A4A3A4"/>
          </p15:clr>
        </p15:guide>
        <p15:guide id="7" orient="horz" pos="4104" userDrawn="1">
          <p15:clr>
            <a:srgbClr val="A4A3A4"/>
          </p15:clr>
        </p15:guide>
        <p15:guide id="8" pos="7440" userDrawn="1">
          <p15:clr>
            <a:srgbClr val="A4A3A4"/>
          </p15:clr>
        </p15:guide>
        <p15:guide id="13" orient="horz" pos="1512" userDrawn="1">
          <p15:clr>
            <a:srgbClr val="A4A3A4"/>
          </p15:clr>
        </p15:guide>
        <p15:guide id="17" orient="horz" pos="2376" userDrawn="1">
          <p15:clr>
            <a:srgbClr val="A4A3A4"/>
          </p15:clr>
        </p15:guide>
        <p15:guide id="18" pos="4824" userDrawn="1">
          <p15:clr>
            <a:srgbClr val="A4A3A4"/>
          </p15:clr>
        </p15:guide>
        <p15:guide id="20" pos="2016" userDrawn="1">
          <p15:clr>
            <a:srgbClr val="A4A3A4"/>
          </p15:clr>
        </p15:guide>
        <p15:guide id="21" orient="horz" pos="1680" userDrawn="1">
          <p15:clr>
            <a:srgbClr val="A4A3A4"/>
          </p15:clr>
        </p15:guide>
        <p15:guide id="22" orient="horz" pos="1008" userDrawn="1">
          <p15:clr>
            <a:srgbClr val="A4A3A4"/>
          </p15:clr>
        </p15:guide>
        <p15:guide id="23" pos="408" userDrawn="1">
          <p15:clr>
            <a:srgbClr val="A4A3A4"/>
          </p15:clr>
        </p15:guide>
        <p15:guide id="24" orient="horz" pos="792" userDrawn="1">
          <p15:clr>
            <a:srgbClr val="A4A3A4"/>
          </p15:clr>
        </p15:guide>
        <p15:guide id="25" orient="horz" pos="2760" userDrawn="1">
          <p15:clr>
            <a:srgbClr val="A4A3A4"/>
          </p15:clr>
        </p15:guide>
        <p15:guide id="26" orient="horz" pos="3024" userDrawn="1">
          <p15:clr>
            <a:srgbClr val="A4A3A4"/>
          </p15:clr>
        </p15:guide>
        <p15:guide id="27" pos="3840" userDrawn="1">
          <p15:clr>
            <a:srgbClr val="A4A3A4"/>
          </p15:clr>
        </p15:guide>
        <p15:guide id="28" orient="horz" pos="22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A0A3"/>
    <a:srgbClr val="DBDBDB"/>
    <a:srgbClr val="30353F"/>
    <a:srgbClr val="43CDD9"/>
    <a:srgbClr val="667181"/>
    <a:srgbClr val="BABABA"/>
    <a:srgbClr val="85E0E7"/>
    <a:srgbClr val="515A6B"/>
    <a:srgbClr val="AFBBBD"/>
    <a:srgbClr val="5FD6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6EE7B4-C43B-4887-8266-2B9D5154E9FD}" v="1505" dt="2023-12-04T02:17:36.4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52" autoAdjust="0"/>
  </p:normalViewPr>
  <p:slideViewPr>
    <p:cSldViewPr snapToGrid="0" showGuides="1">
      <p:cViewPr varScale="1">
        <p:scale>
          <a:sx n="82" d="100"/>
          <a:sy n="82" d="100"/>
        </p:scale>
        <p:origin x="629" y="72"/>
      </p:cViewPr>
      <p:guideLst>
        <p:guide pos="240"/>
        <p:guide orient="horz" pos="144"/>
        <p:guide orient="horz" pos="4104"/>
        <p:guide pos="7440"/>
        <p:guide orient="horz" pos="1512"/>
        <p:guide orient="horz" pos="2376"/>
        <p:guide pos="4824"/>
        <p:guide pos="2016"/>
        <p:guide orient="horz" pos="1680"/>
        <p:guide orient="horz" pos="1008"/>
        <p:guide pos="408"/>
        <p:guide orient="horz" pos="792"/>
        <p:guide orient="horz" pos="2760"/>
        <p:guide orient="horz" pos="3024"/>
        <p:guide pos="3840"/>
        <p:guide orient="horz" pos="22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it Dhaneshwar" userId="f66b456c4f1285fb" providerId="LiveId" clId="{806EE7B4-C43B-4887-8266-2B9D5154E9FD}"/>
    <pc:docChg chg="undo redo custSel addSld delSld modSld sldOrd">
      <pc:chgData name="Rohit Dhaneshwar" userId="f66b456c4f1285fb" providerId="LiveId" clId="{806EE7B4-C43B-4887-8266-2B9D5154E9FD}" dt="2023-12-04T02:17:40.703" v="5398" actId="1076"/>
      <pc:docMkLst>
        <pc:docMk/>
      </pc:docMkLst>
      <pc:sldChg chg="delSp modSp del mod ord">
        <pc:chgData name="Rohit Dhaneshwar" userId="f66b456c4f1285fb" providerId="LiveId" clId="{806EE7B4-C43B-4887-8266-2B9D5154E9FD}" dt="2023-12-04T01:21:09.497" v="4965" actId="47"/>
        <pc:sldMkLst>
          <pc:docMk/>
          <pc:sldMk cId="735082890" sldId="257"/>
        </pc:sldMkLst>
        <pc:spChg chg="mod">
          <ac:chgData name="Rohit Dhaneshwar" userId="f66b456c4f1285fb" providerId="LiveId" clId="{806EE7B4-C43B-4887-8266-2B9D5154E9FD}" dt="2023-12-03T14:57:05.899" v="1" actId="20577"/>
          <ac:spMkLst>
            <pc:docMk/>
            <pc:sldMk cId="735082890" sldId="257"/>
            <ac:spMk id="7" creationId="{00000000-0000-0000-0000-000000000000}"/>
          </ac:spMkLst>
        </pc:spChg>
        <pc:picChg chg="del">
          <ac:chgData name="Rohit Dhaneshwar" userId="f66b456c4f1285fb" providerId="LiveId" clId="{806EE7B4-C43B-4887-8266-2B9D5154E9FD}" dt="2023-12-03T14:56:59.222" v="0" actId="478"/>
          <ac:picMkLst>
            <pc:docMk/>
            <pc:sldMk cId="735082890" sldId="257"/>
            <ac:picMk id="9" creationId="{DEBE08FE-8856-B14C-A309-36A662725754}"/>
          </ac:picMkLst>
        </pc:picChg>
      </pc:sldChg>
      <pc:sldChg chg="addSp delSp modSp mod modAnim">
        <pc:chgData name="Rohit Dhaneshwar" userId="f66b456c4f1285fb" providerId="LiveId" clId="{806EE7B4-C43B-4887-8266-2B9D5154E9FD}" dt="2023-12-04T01:22:39.112" v="4971"/>
        <pc:sldMkLst>
          <pc:docMk/>
          <pc:sldMk cId="3041316037" sldId="258"/>
        </pc:sldMkLst>
        <pc:spChg chg="add del mod">
          <ac:chgData name="Rohit Dhaneshwar" userId="f66b456c4f1285fb" providerId="LiveId" clId="{806EE7B4-C43B-4887-8266-2B9D5154E9FD}" dt="2023-12-04T00:50:10.499" v="4725" actId="478"/>
          <ac:spMkLst>
            <pc:docMk/>
            <pc:sldMk cId="3041316037" sldId="258"/>
            <ac:spMk id="3" creationId="{56069134-ACCD-3EF8-5BD3-C4CA84810359}"/>
          </ac:spMkLst>
        </pc:spChg>
        <pc:spChg chg="add mod">
          <ac:chgData name="Rohit Dhaneshwar" userId="f66b456c4f1285fb" providerId="LiveId" clId="{806EE7B4-C43B-4887-8266-2B9D5154E9FD}" dt="2023-12-04T00:29:01.098" v="4617" actId="1076"/>
          <ac:spMkLst>
            <pc:docMk/>
            <pc:sldMk cId="3041316037" sldId="258"/>
            <ac:spMk id="6" creationId="{83C0812A-9358-E4CE-98F9-2CCE40AC2653}"/>
          </ac:spMkLst>
        </pc:spChg>
        <pc:spChg chg="add mod">
          <ac:chgData name="Rohit Dhaneshwar" userId="f66b456c4f1285fb" providerId="LiveId" clId="{806EE7B4-C43B-4887-8266-2B9D5154E9FD}" dt="2023-12-04T00:50:11.071" v="4726"/>
          <ac:spMkLst>
            <pc:docMk/>
            <pc:sldMk cId="3041316037" sldId="258"/>
            <ac:spMk id="7" creationId="{D765F88B-880A-DEFC-7D6E-DA3CFC2ACB8D}"/>
          </ac:spMkLst>
        </pc:spChg>
        <pc:spChg chg="add mod">
          <ac:chgData name="Rohit Dhaneshwar" userId="f66b456c4f1285fb" providerId="LiveId" clId="{806EE7B4-C43B-4887-8266-2B9D5154E9FD}" dt="2023-12-04T00:31:14.569" v="4629" actId="1076"/>
          <ac:spMkLst>
            <pc:docMk/>
            <pc:sldMk cId="3041316037" sldId="258"/>
            <ac:spMk id="8" creationId="{BD760900-B654-736E-82F0-6D4F10A40A0E}"/>
          </ac:spMkLst>
        </pc:spChg>
        <pc:spChg chg="del">
          <ac:chgData name="Rohit Dhaneshwar" userId="f66b456c4f1285fb" providerId="LiveId" clId="{806EE7B4-C43B-4887-8266-2B9D5154E9FD}" dt="2023-12-04T00:23:58.397" v="4590" actId="478"/>
          <ac:spMkLst>
            <pc:docMk/>
            <pc:sldMk cId="3041316037" sldId="258"/>
            <ac:spMk id="31" creationId="{F4540AC0-E369-4AD9-BBDB-C2E2E1409CDE}"/>
          </ac:spMkLst>
        </pc:spChg>
        <pc:spChg chg="del">
          <ac:chgData name="Rohit Dhaneshwar" userId="f66b456c4f1285fb" providerId="LiveId" clId="{806EE7B4-C43B-4887-8266-2B9D5154E9FD}" dt="2023-12-04T00:24:01.326" v="4591" actId="478"/>
          <ac:spMkLst>
            <pc:docMk/>
            <pc:sldMk cId="3041316037" sldId="258"/>
            <ac:spMk id="32" creationId="{9C2A804C-860C-42CE-B071-DD567E25871D}"/>
          </ac:spMkLst>
        </pc:spChg>
        <pc:spChg chg="del">
          <ac:chgData name="Rohit Dhaneshwar" userId="f66b456c4f1285fb" providerId="LiveId" clId="{806EE7B4-C43B-4887-8266-2B9D5154E9FD}" dt="2023-12-03T21:25:47.232" v="2655" actId="478"/>
          <ac:spMkLst>
            <pc:docMk/>
            <pc:sldMk cId="3041316037" sldId="258"/>
            <ac:spMk id="33" creationId="{5C7F3CEE-E6DF-48C0-8B9A-22A03DF4C29B}"/>
          </ac:spMkLst>
        </pc:spChg>
        <pc:spChg chg="del">
          <ac:chgData name="Rohit Dhaneshwar" userId="f66b456c4f1285fb" providerId="LiveId" clId="{806EE7B4-C43B-4887-8266-2B9D5154E9FD}" dt="2023-12-04T00:23:49.517" v="4586" actId="478"/>
          <ac:spMkLst>
            <pc:docMk/>
            <pc:sldMk cId="3041316037" sldId="258"/>
            <ac:spMk id="58" creationId="{00000000-0000-0000-0000-000000000000}"/>
          </ac:spMkLst>
        </pc:spChg>
        <pc:spChg chg="mod">
          <ac:chgData name="Rohit Dhaneshwar" userId="f66b456c4f1285fb" providerId="LiveId" clId="{806EE7B4-C43B-4887-8266-2B9D5154E9FD}" dt="2023-12-03T15:00:10.021" v="29" actId="20577"/>
          <ac:spMkLst>
            <pc:docMk/>
            <pc:sldMk cId="3041316037" sldId="258"/>
            <ac:spMk id="110" creationId="{00000000-0000-0000-0000-000000000000}"/>
          </ac:spMkLst>
        </pc:spChg>
        <pc:spChg chg="del mod">
          <ac:chgData name="Rohit Dhaneshwar" userId="f66b456c4f1285fb" providerId="LiveId" clId="{806EE7B4-C43B-4887-8266-2B9D5154E9FD}" dt="2023-12-04T00:23:55.683" v="4589" actId="478"/>
          <ac:spMkLst>
            <pc:docMk/>
            <pc:sldMk cId="3041316037" sldId="258"/>
            <ac:spMk id="135" creationId="{00000000-0000-0000-0000-000000000000}"/>
          </ac:spMkLst>
        </pc:spChg>
        <pc:spChg chg="del mod ord">
          <ac:chgData name="Rohit Dhaneshwar" userId="f66b456c4f1285fb" providerId="LiveId" clId="{806EE7B4-C43B-4887-8266-2B9D5154E9FD}" dt="2023-12-04T00:28:18.824" v="4613" actId="478"/>
          <ac:spMkLst>
            <pc:docMk/>
            <pc:sldMk cId="3041316037" sldId="258"/>
            <ac:spMk id="139" creationId="{00000000-0000-0000-0000-000000000000}"/>
          </ac:spMkLst>
        </pc:spChg>
        <pc:spChg chg="del">
          <ac:chgData name="Rohit Dhaneshwar" userId="f66b456c4f1285fb" providerId="LiveId" clId="{806EE7B4-C43B-4887-8266-2B9D5154E9FD}" dt="2023-12-04T00:24:06.817" v="4593" actId="478"/>
          <ac:spMkLst>
            <pc:docMk/>
            <pc:sldMk cId="3041316037" sldId="258"/>
            <ac:spMk id="140" creationId="{00000000-0000-0000-0000-000000000000}"/>
          </ac:spMkLst>
        </pc:spChg>
        <pc:spChg chg="mod">
          <ac:chgData name="Rohit Dhaneshwar" userId="f66b456c4f1285fb" providerId="LiveId" clId="{806EE7B4-C43B-4887-8266-2B9D5154E9FD}" dt="2023-12-04T00:29:06.538" v="4618" actId="14100"/>
          <ac:spMkLst>
            <pc:docMk/>
            <pc:sldMk cId="3041316037" sldId="258"/>
            <ac:spMk id="155" creationId="{00000000-0000-0000-0000-000000000000}"/>
          </ac:spMkLst>
        </pc:spChg>
        <pc:spChg chg="del">
          <ac:chgData name="Rohit Dhaneshwar" userId="f66b456c4f1285fb" providerId="LiveId" clId="{806EE7B4-C43B-4887-8266-2B9D5154E9FD}" dt="2023-12-04T00:24:02.761" v="4592" actId="478"/>
          <ac:spMkLst>
            <pc:docMk/>
            <pc:sldMk cId="3041316037" sldId="258"/>
            <ac:spMk id="1029" creationId="{00000000-0000-0000-0000-000000000000}"/>
          </ac:spMkLst>
        </pc:spChg>
        <pc:grpChg chg="del">
          <ac:chgData name="Rohit Dhaneshwar" userId="f66b456c4f1285fb" providerId="LiveId" clId="{806EE7B4-C43B-4887-8266-2B9D5154E9FD}" dt="2023-12-04T00:23:49.517" v="4586" actId="478"/>
          <ac:grpSpMkLst>
            <pc:docMk/>
            <pc:sldMk cId="3041316037" sldId="258"/>
            <ac:grpSpMk id="61" creationId="{00000000-0000-0000-0000-000000000000}"/>
          </ac:grpSpMkLst>
        </pc:grpChg>
        <pc:grpChg chg="del">
          <ac:chgData name="Rohit Dhaneshwar" userId="f66b456c4f1285fb" providerId="LiveId" clId="{806EE7B4-C43B-4887-8266-2B9D5154E9FD}" dt="2023-12-03T23:27:02.354" v="4128" actId="478"/>
          <ac:grpSpMkLst>
            <pc:docMk/>
            <pc:sldMk cId="3041316037" sldId="258"/>
            <ac:grpSpMk id="1030" creationId="{00000000-0000-0000-0000-000000000000}"/>
          </ac:grpSpMkLst>
        </pc:grpChg>
        <pc:grpChg chg="del">
          <ac:chgData name="Rohit Dhaneshwar" userId="f66b456c4f1285fb" providerId="LiveId" clId="{806EE7B4-C43B-4887-8266-2B9D5154E9FD}" dt="2023-12-03T23:27:04.728" v="4129" actId="478"/>
          <ac:grpSpMkLst>
            <pc:docMk/>
            <pc:sldMk cId="3041316037" sldId="258"/>
            <ac:grpSpMk id="1034" creationId="{00000000-0000-0000-0000-000000000000}"/>
          </ac:grpSpMkLst>
        </pc:grpChg>
        <pc:graphicFrameChg chg="mod">
          <ac:chgData name="Rohit Dhaneshwar" userId="f66b456c4f1285fb" providerId="LiveId" clId="{806EE7B4-C43B-4887-8266-2B9D5154E9FD}" dt="2023-12-03T15:01:21.199" v="32"/>
          <ac:graphicFrameMkLst>
            <pc:docMk/>
            <pc:sldMk cId="3041316037" sldId="258"/>
            <ac:graphicFrameMk id="50" creationId="{00000000-0000-0000-0000-000000000000}"/>
          </ac:graphicFrameMkLst>
        </pc:graphicFrameChg>
        <pc:graphicFrameChg chg="del">
          <ac:chgData name="Rohit Dhaneshwar" userId="f66b456c4f1285fb" providerId="LiveId" clId="{806EE7B4-C43B-4887-8266-2B9D5154E9FD}" dt="2023-12-04T00:23:51.101" v="4587" actId="478"/>
          <ac:graphicFrameMkLst>
            <pc:docMk/>
            <pc:sldMk cId="3041316037" sldId="258"/>
            <ac:graphicFrameMk id="51" creationId="{00000000-0000-0000-0000-000000000000}"/>
          </ac:graphicFrameMkLst>
        </pc:graphicFrameChg>
        <pc:graphicFrameChg chg="del">
          <ac:chgData name="Rohit Dhaneshwar" userId="f66b456c4f1285fb" providerId="LiveId" clId="{806EE7B4-C43B-4887-8266-2B9D5154E9FD}" dt="2023-12-03T15:01:45.461" v="36" actId="478"/>
          <ac:graphicFrameMkLst>
            <pc:docMk/>
            <pc:sldMk cId="3041316037" sldId="258"/>
            <ac:graphicFrameMk id="91" creationId="{00000000-0000-0000-0000-000000000000}"/>
          </ac:graphicFrameMkLst>
        </pc:graphicFrameChg>
        <pc:picChg chg="add mod">
          <ac:chgData name="Rohit Dhaneshwar" userId="f66b456c4f1285fb" providerId="LiveId" clId="{806EE7B4-C43B-4887-8266-2B9D5154E9FD}" dt="2023-12-04T00:29:11.441" v="4620" actId="1076"/>
          <ac:picMkLst>
            <pc:docMk/>
            <pc:sldMk cId="3041316037" sldId="258"/>
            <ac:picMk id="4" creationId="{7EAAEACB-0D13-6F63-456A-DD118615AB46}"/>
          </ac:picMkLst>
        </pc:picChg>
        <pc:picChg chg="add mod ord">
          <ac:chgData name="Rohit Dhaneshwar" userId="f66b456c4f1285fb" providerId="LiveId" clId="{806EE7B4-C43B-4887-8266-2B9D5154E9FD}" dt="2023-12-04T00:27:23.326" v="4608" actId="167"/>
          <ac:picMkLst>
            <pc:docMk/>
            <pc:sldMk cId="3041316037" sldId="258"/>
            <ac:picMk id="5" creationId="{1B6C76EE-0AA6-2226-60FB-1D845CEE31BD}"/>
          </ac:picMkLst>
        </pc:picChg>
      </pc:sldChg>
      <pc:sldChg chg="addSp delSp modSp mod ord modAnim">
        <pc:chgData name="Rohit Dhaneshwar" userId="f66b456c4f1285fb" providerId="LiveId" clId="{806EE7B4-C43B-4887-8266-2B9D5154E9FD}" dt="2023-12-04T01:45:01.165" v="5077" actId="1076"/>
        <pc:sldMkLst>
          <pc:docMk/>
          <pc:sldMk cId="3293348916" sldId="259"/>
        </pc:sldMkLst>
        <pc:spChg chg="add mod ord">
          <ac:chgData name="Rohit Dhaneshwar" userId="f66b456c4f1285fb" providerId="LiveId" clId="{806EE7B4-C43B-4887-8266-2B9D5154E9FD}" dt="2023-12-04T01:45:01.165" v="5077" actId="1076"/>
          <ac:spMkLst>
            <pc:docMk/>
            <pc:sldMk cId="3293348916" sldId="259"/>
            <ac:spMk id="6" creationId="{10921086-DF76-08FA-4CEC-8FEDA5EC25AF}"/>
          </ac:spMkLst>
        </pc:spChg>
        <pc:spChg chg="add mod">
          <ac:chgData name="Rohit Dhaneshwar" userId="f66b456c4f1285fb" providerId="LiveId" clId="{806EE7B4-C43B-4887-8266-2B9D5154E9FD}" dt="2023-12-04T00:50:18.041" v="4728"/>
          <ac:spMkLst>
            <pc:docMk/>
            <pc:sldMk cId="3293348916" sldId="259"/>
            <ac:spMk id="7" creationId="{4989C616-0FA1-0D19-CBCA-0F485A5129E9}"/>
          </ac:spMkLst>
        </pc:spChg>
        <pc:spChg chg="add del mod">
          <ac:chgData name="Rohit Dhaneshwar" userId="f66b456c4f1285fb" providerId="LiveId" clId="{806EE7B4-C43B-4887-8266-2B9D5154E9FD}" dt="2023-12-04T00:50:17.615" v="4727" actId="478"/>
          <ac:spMkLst>
            <pc:docMk/>
            <pc:sldMk cId="3293348916" sldId="259"/>
            <ac:spMk id="8" creationId="{35E72358-6277-150F-C699-275D5AEC87EA}"/>
          </ac:spMkLst>
        </pc:spChg>
        <pc:spChg chg="del">
          <ac:chgData name="Rohit Dhaneshwar" userId="f66b456c4f1285fb" providerId="LiveId" clId="{806EE7B4-C43B-4887-8266-2B9D5154E9FD}" dt="2023-12-03T21:25:54.755" v="2656" actId="478"/>
          <ac:spMkLst>
            <pc:docMk/>
            <pc:sldMk cId="3293348916" sldId="259"/>
            <ac:spMk id="42" creationId="{00000000-0000-0000-0000-000000000000}"/>
          </ac:spMkLst>
        </pc:spChg>
        <pc:spChg chg="del mod">
          <ac:chgData name="Rohit Dhaneshwar" userId="f66b456c4f1285fb" providerId="LiveId" clId="{806EE7B4-C43B-4887-8266-2B9D5154E9FD}" dt="2023-12-03T15:08:24.787" v="112" actId="478"/>
          <ac:spMkLst>
            <pc:docMk/>
            <pc:sldMk cId="3293348916" sldId="259"/>
            <ac:spMk id="46" creationId="{00000000-0000-0000-0000-000000000000}"/>
          </ac:spMkLst>
        </pc:spChg>
        <pc:spChg chg="add del mod">
          <ac:chgData name="Rohit Dhaneshwar" userId="f66b456c4f1285fb" providerId="LiveId" clId="{806EE7B4-C43B-4887-8266-2B9D5154E9FD}" dt="2023-12-03T15:06:46.606" v="72" actId="1076"/>
          <ac:spMkLst>
            <pc:docMk/>
            <pc:sldMk cId="3293348916" sldId="259"/>
            <ac:spMk id="78" creationId="{00000000-0000-0000-0000-000000000000}"/>
          </ac:spMkLst>
        </pc:spChg>
        <pc:spChg chg="del mod">
          <ac:chgData name="Rohit Dhaneshwar" userId="f66b456c4f1285fb" providerId="LiveId" clId="{806EE7B4-C43B-4887-8266-2B9D5154E9FD}" dt="2023-12-03T15:05:00.208" v="54" actId="478"/>
          <ac:spMkLst>
            <pc:docMk/>
            <pc:sldMk cId="3293348916" sldId="259"/>
            <ac:spMk id="85" creationId="{00000000-0000-0000-0000-000000000000}"/>
          </ac:spMkLst>
        </pc:spChg>
        <pc:spChg chg="del">
          <ac:chgData name="Rohit Dhaneshwar" userId="f66b456c4f1285fb" providerId="LiveId" clId="{806EE7B4-C43B-4887-8266-2B9D5154E9FD}" dt="2023-12-03T15:04:44.358" v="50" actId="478"/>
          <ac:spMkLst>
            <pc:docMk/>
            <pc:sldMk cId="3293348916" sldId="259"/>
            <ac:spMk id="86" creationId="{00000000-0000-0000-0000-000000000000}"/>
          </ac:spMkLst>
        </pc:spChg>
        <pc:spChg chg="mod">
          <ac:chgData name="Rohit Dhaneshwar" userId="f66b456c4f1285fb" providerId="LiveId" clId="{806EE7B4-C43B-4887-8266-2B9D5154E9FD}" dt="2023-12-03T15:06:46.606" v="72" actId="1076"/>
          <ac:spMkLst>
            <pc:docMk/>
            <pc:sldMk cId="3293348916" sldId="259"/>
            <ac:spMk id="88" creationId="{00000000-0000-0000-0000-000000000000}"/>
          </ac:spMkLst>
        </pc:spChg>
        <pc:spChg chg="mod">
          <ac:chgData name="Rohit Dhaneshwar" userId="f66b456c4f1285fb" providerId="LiveId" clId="{806EE7B4-C43B-4887-8266-2B9D5154E9FD}" dt="2023-12-03T15:06:46.606" v="72" actId="1076"/>
          <ac:spMkLst>
            <pc:docMk/>
            <pc:sldMk cId="3293348916" sldId="259"/>
            <ac:spMk id="89" creationId="{00000000-0000-0000-0000-000000000000}"/>
          </ac:spMkLst>
        </pc:spChg>
        <pc:spChg chg="mod">
          <ac:chgData name="Rohit Dhaneshwar" userId="f66b456c4f1285fb" providerId="LiveId" clId="{806EE7B4-C43B-4887-8266-2B9D5154E9FD}" dt="2023-12-03T15:06:46.606" v="72" actId="1076"/>
          <ac:spMkLst>
            <pc:docMk/>
            <pc:sldMk cId="3293348916" sldId="259"/>
            <ac:spMk id="90" creationId="{00000000-0000-0000-0000-000000000000}"/>
          </ac:spMkLst>
        </pc:spChg>
        <pc:spChg chg="del">
          <ac:chgData name="Rohit Dhaneshwar" userId="f66b456c4f1285fb" providerId="LiveId" clId="{806EE7B4-C43B-4887-8266-2B9D5154E9FD}" dt="2023-12-03T15:06:24.163" v="71" actId="478"/>
          <ac:spMkLst>
            <pc:docMk/>
            <pc:sldMk cId="3293348916" sldId="259"/>
            <ac:spMk id="91" creationId="{00000000-0000-0000-0000-000000000000}"/>
          </ac:spMkLst>
        </pc:spChg>
        <pc:spChg chg="mod">
          <ac:chgData name="Rohit Dhaneshwar" userId="f66b456c4f1285fb" providerId="LiveId" clId="{806EE7B4-C43B-4887-8266-2B9D5154E9FD}" dt="2023-12-03T22:54:45.120" v="3553" actId="20577"/>
          <ac:spMkLst>
            <pc:docMk/>
            <pc:sldMk cId="3293348916" sldId="259"/>
            <ac:spMk id="93" creationId="{00000000-0000-0000-0000-000000000000}"/>
          </ac:spMkLst>
        </pc:spChg>
        <pc:spChg chg="add del mod">
          <ac:chgData name="Rohit Dhaneshwar" userId="f66b456c4f1285fb" providerId="LiveId" clId="{806EE7B4-C43B-4887-8266-2B9D5154E9FD}" dt="2023-12-03T15:06:46.606" v="72" actId="1076"/>
          <ac:spMkLst>
            <pc:docMk/>
            <pc:sldMk cId="3293348916" sldId="259"/>
            <ac:spMk id="96" creationId="{00000000-0000-0000-0000-000000000000}"/>
          </ac:spMkLst>
        </pc:spChg>
        <pc:spChg chg="del">
          <ac:chgData name="Rohit Dhaneshwar" userId="f66b456c4f1285fb" providerId="LiveId" clId="{806EE7B4-C43B-4887-8266-2B9D5154E9FD}" dt="2023-12-03T15:04:39.668" v="49" actId="478"/>
          <ac:spMkLst>
            <pc:docMk/>
            <pc:sldMk cId="3293348916" sldId="259"/>
            <ac:spMk id="97" creationId="{00000000-0000-0000-0000-000000000000}"/>
          </ac:spMkLst>
        </pc:spChg>
        <pc:spChg chg="del">
          <ac:chgData name="Rohit Dhaneshwar" userId="f66b456c4f1285fb" providerId="LiveId" clId="{806EE7B4-C43B-4887-8266-2B9D5154E9FD}" dt="2023-12-03T15:05:05.214" v="55" actId="478"/>
          <ac:spMkLst>
            <pc:docMk/>
            <pc:sldMk cId="3293348916" sldId="259"/>
            <ac:spMk id="98" creationId="{00000000-0000-0000-0000-000000000000}"/>
          </ac:spMkLst>
        </pc:spChg>
        <pc:spChg chg="add del mod">
          <ac:chgData name="Rohit Dhaneshwar" userId="f66b456c4f1285fb" providerId="LiveId" clId="{806EE7B4-C43B-4887-8266-2B9D5154E9FD}" dt="2023-12-03T15:07:04.215" v="77"/>
          <ac:spMkLst>
            <pc:docMk/>
            <pc:sldMk cId="3293348916" sldId="259"/>
            <ac:spMk id="107" creationId="{00000000-0000-0000-0000-000000000000}"/>
          </ac:spMkLst>
        </pc:spChg>
        <pc:spChg chg="add del mod">
          <ac:chgData name="Rohit Dhaneshwar" userId="f66b456c4f1285fb" providerId="LiveId" clId="{806EE7B4-C43B-4887-8266-2B9D5154E9FD}" dt="2023-12-03T15:07:59.770" v="107" actId="1076"/>
          <ac:spMkLst>
            <pc:docMk/>
            <pc:sldMk cId="3293348916" sldId="259"/>
            <ac:spMk id="108" creationId="{00000000-0000-0000-0000-000000000000}"/>
          </ac:spMkLst>
        </pc:spChg>
        <pc:spChg chg="del mod">
          <ac:chgData name="Rohit Dhaneshwar" userId="f66b456c4f1285fb" providerId="LiveId" clId="{806EE7B4-C43B-4887-8266-2B9D5154E9FD}" dt="2023-12-03T15:05:38.006" v="63" actId="478"/>
          <ac:spMkLst>
            <pc:docMk/>
            <pc:sldMk cId="3293348916" sldId="259"/>
            <ac:spMk id="109" creationId="{00000000-0000-0000-0000-000000000000}"/>
          </ac:spMkLst>
        </pc:spChg>
        <pc:spChg chg="del">
          <ac:chgData name="Rohit Dhaneshwar" userId="f66b456c4f1285fb" providerId="LiveId" clId="{806EE7B4-C43B-4887-8266-2B9D5154E9FD}" dt="2023-12-03T15:05:28.532" v="61" actId="478"/>
          <ac:spMkLst>
            <pc:docMk/>
            <pc:sldMk cId="3293348916" sldId="259"/>
            <ac:spMk id="110" creationId="{00000000-0000-0000-0000-000000000000}"/>
          </ac:spMkLst>
        </pc:spChg>
        <pc:spChg chg="del">
          <ac:chgData name="Rohit Dhaneshwar" userId="f66b456c4f1285fb" providerId="LiveId" clId="{806EE7B4-C43B-4887-8266-2B9D5154E9FD}" dt="2023-12-03T15:05:38.006" v="63" actId="478"/>
          <ac:spMkLst>
            <pc:docMk/>
            <pc:sldMk cId="3293348916" sldId="259"/>
            <ac:spMk id="111" creationId="{00000000-0000-0000-0000-000000000000}"/>
          </ac:spMkLst>
        </pc:spChg>
        <pc:spChg chg="del">
          <ac:chgData name="Rohit Dhaneshwar" userId="f66b456c4f1285fb" providerId="LiveId" clId="{806EE7B4-C43B-4887-8266-2B9D5154E9FD}" dt="2023-12-03T15:05:33.462" v="62" actId="478"/>
          <ac:spMkLst>
            <pc:docMk/>
            <pc:sldMk cId="3293348916" sldId="259"/>
            <ac:spMk id="112" creationId="{00000000-0000-0000-0000-000000000000}"/>
          </ac:spMkLst>
        </pc:spChg>
        <pc:spChg chg="mod">
          <ac:chgData name="Rohit Dhaneshwar" userId="f66b456c4f1285fb" providerId="LiveId" clId="{806EE7B4-C43B-4887-8266-2B9D5154E9FD}" dt="2023-12-03T15:14:29.195" v="275" actId="1076"/>
          <ac:spMkLst>
            <pc:docMk/>
            <pc:sldMk cId="3293348916" sldId="259"/>
            <ac:spMk id="116" creationId="{00000000-0000-0000-0000-000000000000}"/>
          </ac:spMkLst>
        </pc:spChg>
        <pc:spChg chg="del">
          <ac:chgData name="Rohit Dhaneshwar" userId="f66b456c4f1285fb" providerId="LiveId" clId="{806EE7B4-C43B-4887-8266-2B9D5154E9FD}" dt="2023-12-03T15:05:06.987" v="56" actId="478"/>
          <ac:spMkLst>
            <pc:docMk/>
            <pc:sldMk cId="3293348916" sldId="259"/>
            <ac:spMk id="118" creationId="{00000000-0000-0000-0000-000000000000}"/>
          </ac:spMkLst>
        </pc:spChg>
        <pc:grpChg chg="mod">
          <ac:chgData name="Rohit Dhaneshwar" userId="f66b456c4f1285fb" providerId="LiveId" clId="{806EE7B4-C43B-4887-8266-2B9D5154E9FD}" dt="2023-12-03T15:16:04.594" v="294" actId="14100"/>
          <ac:grpSpMkLst>
            <pc:docMk/>
            <pc:sldMk cId="3293348916" sldId="259"/>
            <ac:grpSpMk id="5" creationId="{00000000-0000-0000-0000-000000000000}"/>
          </ac:grpSpMkLst>
        </pc:grpChg>
        <pc:grpChg chg="del">
          <ac:chgData name="Rohit Dhaneshwar" userId="f66b456c4f1285fb" providerId="LiveId" clId="{806EE7B4-C43B-4887-8266-2B9D5154E9FD}" dt="2023-12-03T15:04:11.293" v="45" actId="478"/>
          <ac:grpSpMkLst>
            <pc:docMk/>
            <pc:sldMk cId="3293348916" sldId="259"/>
            <ac:grpSpMk id="14" creationId="{00000000-0000-0000-0000-000000000000}"/>
          </ac:grpSpMkLst>
        </pc:grpChg>
        <pc:grpChg chg="del">
          <ac:chgData name="Rohit Dhaneshwar" userId="f66b456c4f1285fb" providerId="LiveId" clId="{806EE7B4-C43B-4887-8266-2B9D5154E9FD}" dt="2023-12-03T15:04:47.474" v="51" actId="478"/>
          <ac:grpSpMkLst>
            <pc:docMk/>
            <pc:sldMk cId="3293348916" sldId="259"/>
            <ac:grpSpMk id="80" creationId="{00000000-0000-0000-0000-000000000000}"/>
          </ac:grpSpMkLst>
        </pc:grpChg>
        <pc:grpChg chg="add del mod">
          <ac:chgData name="Rohit Dhaneshwar" userId="f66b456c4f1285fb" providerId="LiveId" clId="{806EE7B4-C43B-4887-8266-2B9D5154E9FD}" dt="2023-12-03T15:06:46.606" v="72" actId="1076"/>
          <ac:grpSpMkLst>
            <pc:docMk/>
            <pc:sldMk cId="3293348916" sldId="259"/>
            <ac:grpSpMk id="87" creationId="{00000000-0000-0000-0000-000000000000}"/>
          </ac:grpSpMkLst>
        </pc:grpChg>
        <pc:grpChg chg="del">
          <ac:chgData name="Rohit Dhaneshwar" userId="f66b456c4f1285fb" providerId="LiveId" clId="{806EE7B4-C43B-4887-8266-2B9D5154E9FD}" dt="2023-12-03T15:04:13.477" v="46" actId="478"/>
          <ac:grpSpMkLst>
            <pc:docMk/>
            <pc:sldMk cId="3293348916" sldId="259"/>
            <ac:grpSpMk id="106" creationId="{00000000-0000-0000-0000-000000000000}"/>
          </ac:grpSpMkLst>
        </pc:grpChg>
        <pc:graphicFrameChg chg="del mod">
          <ac:chgData name="Rohit Dhaneshwar" userId="f66b456c4f1285fb" providerId="LiveId" clId="{806EE7B4-C43B-4887-8266-2B9D5154E9FD}" dt="2023-12-03T15:04:34.265" v="48" actId="478"/>
          <ac:graphicFrameMkLst>
            <pc:docMk/>
            <pc:sldMk cId="3293348916" sldId="259"/>
            <ac:graphicFrameMk id="58" creationId="{00000000-0000-0000-0000-000000000000}"/>
          </ac:graphicFrameMkLst>
        </pc:graphicFrameChg>
        <pc:picChg chg="add mod ord">
          <ac:chgData name="Rohit Dhaneshwar" userId="f66b456c4f1285fb" providerId="LiveId" clId="{806EE7B4-C43B-4887-8266-2B9D5154E9FD}" dt="2023-12-04T00:27:00.493" v="4605" actId="167"/>
          <ac:picMkLst>
            <pc:docMk/>
            <pc:sldMk cId="3293348916" sldId="259"/>
            <ac:picMk id="3" creationId="{BACD3916-F23B-FF58-966F-6B51AF08A1DC}"/>
          </ac:picMkLst>
        </pc:picChg>
        <pc:picChg chg="add mod">
          <ac:chgData name="Rohit Dhaneshwar" userId="f66b456c4f1285fb" providerId="LiveId" clId="{806EE7B4-C43B-4887-8266-2B9D5154E9FD}" dt="2023-12-03T15:14:04.579" v="271" actId="1076"/>
          <ac:picMkLst>
            <pc:docMk/>
            <pc:sldMk cId="3293348916" sldId="259"/>
            <ac:picMk id="4" creationId="{CE2DF727-0421-A7AA-3485-CDA0C528466F}"/>
          </ac:picMkLst>
        </pc:picChg>
        <pc:picChg chg="add del mod ord">
          <ac:chgData name="Rohit Dhaneshwar" userId="f66b456c4f1285fb" providerId="LiveId" clId="{806EE7B4-C43B-4887-8266-2B9D5154E9FD}" dt="2023-12-04T00:26:37.350" v="4602" actId="478"/>
          <ac:picMkLst>
            <pc:docMk/>
            <pc:sldMk cId="3293348916" sldId="259"/>
            <ac:picMk id="7" creationId="{51F9587A-629A-5809-97B3-B54902F90488}"/>
          </ac:picMkLst>
        </pc:picChg>
      </pc:sldChg>
      <pc:sldChg chg="del">
        <pc:chgData name="Rohit Dhaneshwar" userId="f66b456c4f1285fb" providerId="LiveId" clId="{806EE7B4-C43B-4887-8266-2B9D5154E9FD}" dt="2023-12-04T01:21:18.141" v="4968" actId="47"/>
        <pc:sldMkLst>
          <pc:docMk/>
          <pc:sldMk cId="1676837893" sldId="260"/>
        </pc:sldMkLst>
      </pc:sldChg>
      <pc:sldChg chg="addSp delSp modSp mod modAnim">
        <pc:chgData name="Rohit Dhaneshwar" userId="f66b456c4f1285fb" providerId="LiveId" clId="{806EE7B4-C43B-4887-8266-2B9D5154E9FD}" dt="2023-12-04T02:12:16.584" v="5353" actId="1076"/>
        <pc:sldMkLst>
          <pc:docMk/>
          <pc:sldMk cId="1519777200" sldId="261"/>
        </pc:sldMkLst>
        <pc:spChg chg="add mod">
          <ac:chgData name="Rohit Dhaneshwar" userId="f66b456c4f1285fb" providerId="LiveId" clId="{806EE7B4-C43B-4887-8266-2B9D5154E9FD}" dt="2023-12-03T23:21:08.112" v="3974" actId="1076"/>
          <ac:spMkLst>
            <pc:docMk/>
            <pc:sldMk cId="1519777200" sldId="261"/>
            <ac:spMk id="5" creationId="{8E955175-6FFE-221C-829E-638517660658}"/>
          </ac:spMkLst>
        </pc:spChg>
        <pc:spChg chg="add mod">
          <ac:chgData name="Rohit Dhaneshwar" userId="f66b456c4f1285fb" providerId="LiveId" clId="{806EE7B4-C43B-4887-8266-2B9D5154E9FD}" dt="2023-12-03T23:21:40.880" v="3977" actId="1076"/>
          <ac:spMkLst>
            <pc:docMk/>
            <pc:sldMk cId="1519777200" sldId="261"/>
            <ac:spMk id="6" creationId="{386FB35C-6372-A5F7-E4B4-78F958BFE711}"/>
          </ac:spMkLst>
        </pc:spChg>
        <pc:spChg chg="add mod">
          <ac:chgData name="Rohit Dhaneshwar" userId="f66b456c4f1285fb" providerId="LiveId" clId="{806EE7B4-C43B-4887-8266-2B9D5154E9FD}" dt="2023-12-03T22:06:20.800" v="3166" actId="1076"/>
          <ac:spMkLst>
            <pc:docMk/>
            <pc:sldMk cId="1519777200" sldId="261"/>
            <ac:spMk id="7" creationId="{2CA2A5A0-B113-6404-EF5B-71CFC9DC861B}"/>
          </ac:spMkLst>
        </pc:spChg>
        <pc:spChg chg="del mod">
          <ac:chgData name="Rohit Dhaneshwar" userId="f66b456c4f1285fb" providerId="LiveId" clId="{806EE7B4-C43B-4887-8266-2B9D5154E9FD}" dt="2023-12-03T22:18:38.523" v="3246" actId="21"/>
          <ac:spMkLst>
            <pc:docMk/>
            <pc:sldMk cId="1519777200" sldId="261"/>
            <ac:spMk id="8" creationId="{00000000-0000-0000-0000-000000000000}"/>
          </ac:spMkLst>
        </pc:spChg>
        <pc:spChg chg="add mod">
          <ac:chgData name="Rohit Dhaneshwar" userId="f66b456c4f1285fb" providerId="LiveId" clId="{806EE7B4-C43B-4887-8266-2B9D5154E9FD}" dt="2023-12-04T00:49:03.442" v="4720" actId="1076"/>
          <ac:spMkLst>
            <pc:docMk/>
            <pc:sldMk cId="1519777200" sldId="261"/>
            <ac:spMk id="8" creationId="{B2E200A1-B5CE-D5A3-53C5-A6435B8C18C2}"/>
          </ac:spMkLst>
        </pc:spChg>
        <pc:spChg chg="mod">
          <ac:chgData name="Rohit Dhaneshwar" userId="f66b456c4f1285fb" providerId="LiveId" clId="{806EE7B4-C43B-4887-8266-2B9D5154E9FD}" dt="2023-12-03T22:06:20.800" v="3166" actId="1076"/>
          <ac:spMkLst>
            <pc:docMk/>
            <pc:sldMk cId="1519777200" sldId="261"/>
            <ac:spMk id="10" creationId="{C3123F40-CBCA-3072-B1B1-E8F5FE0D8FBB}"/>
          </ac:spMkLst>
        </pc:spChg>
        <pc:spChg chg="mod">
          <ac:chgData name="Rohit Dhaneshwar" userId="f66b456c4f1285fb" providerId="LiveId" clId="{806EE7B4-C43B-4887-8266-2B9D5154E9FD}" dt="2023-12-03T22:06:20.800" v="3166" actId="1076"/>
          <ac:spMkLst>
            <pc:docMk/>
            <pc:sldMk cId="1519777200" sldId="261"/>
            <ac:spMk id="11" creationId="{A65A2773-72A9-9713-CFBC-BF70BB47F829}"/>
          </ac:spMkLst>
        </pc:spChg>
        <pc:spChg chg="mod">
          <ac:chgData name="Rohit Dhaneshwar" userId="f66b456c4f1285fb" providerId="LiveId" clId="{806EE7B4-C43B-4887-8266-2B9D5154E9FD}" dt="2023-12-03T22:06:20.800" v="3166" actId="1076"/>
          <ac:spMkLst>
            <pc:docMk/>
            <pc:sldMk cId="1519777200" sldId="261"/>
            <ac:spMk id="12" creationId="{BEB7AE52-10B3-40B2-53F1-3CD5F2391594}"/>
          </ac:spMkLst>
        </pc:spChg>
        <pc:spChg chg="add mod">
          <ac:chgData name="Rohit Dhaneshwar" userId="f66b456c4f1285fb" providerId="LiveId" clId="{806EE7B4-C43B-4887-8266-2B9D5154E9FD}" dt="2023-12-04T00:51:00.826" v="4742"/>
          <ac:spMkLst>
            <pc:docMk/>
            <pc:sldMk cId="1519777200" sldId="261"/>
            <ac:spMk id="13" creationId="{EACD8534-FE0E-D4FF-6F94-7472D67F003F}"/>
          </ac:spMkLst>
        </pc:spChg>
        <pc:spChg chg="mod">
          <ac:chgData name="Rohit Dhaneshwar" userId="f66b456c4f1285fb" providerId="LiveId" clId="{806EE7B4-C43B-4887-8266-2B9D5154E9FD}" dt="2023-12-03T22:06:20.800" v="3166" actId="1076"/>
          <ac:spMkLst>
            <pc:docMk/>
            <pc:sldMk cId="1519777200" sldId="261"/>
            <ac:spMk id="14" creationId="{ACD06746-0031-42D5-3218-FCC512DED3C8}"/>
          </ac:spMkLst>
        </pc:spChg>
        <pc:spChg chg="add mod">
          <ac:chgData name="Rohit Dhaneshwar" userId="f66b456c4f1285fb" providerId="LiveId" clId="{806EE7B4-C43B-4887-8266-2B9D5154E9FD}" dt="2023-12-03T23:21:40.880" v="3977" actId="1076"/>
          <ac:spMkLst>
            <pc:docMk/>
            <pc:sldMk cId="1519777200" sldId="261"/>
            <ac:spMk id="16" creationId="{D9EE92AA-7AAD-13FF-B147-8B8F8FC54A35}"/>
          </ac:spMkLst>
        </pc:spChg>
        <pc:spChg chg="add mod ord">
          <ac:chgData name="Rohit Dhaneshwar" userId="f66b456c4f1285fb" providerId="LiveId" clId="{806EE7B4-C43B-4887-8266-2B9D5154E9FD}" dt="2023-12-03T22:08:42.065" v="3204" actId="14100"/>
          <ac:spMkLst>
            <pc:docMk/>
            <pc:sldMk cId="1519777200" sldId="261"/>
            <ac:spMk id="18" creationId="{BF32B204-1AC3-0A78-6F8E-A4C2E84BAB54}"/>
          </ac:spMkLst>
        </pc:spChg>
        <pc:spChg chg="add del mod">
          <ac:chgData name="Rohit Dhaneshwar" userId="f66b456c4f1285fb" providerId="LiveId" clId="{806EE7B4-C43B-4887-8266-2B9D5154E9FD}" dt="2023-12-03T23:21:40.880" v="3977" actId="1076"/>
          <ac:spMkLst>
            <pc:docMk/>
            <pc:sldMk cId="1519777200" sldId="261"/>
            <ac:spMk id="19" creationId="{5D277CF4-6586-66FC-383F-B314E1A8F455}"/>
          </ac:spMkLst>
        </pc:spChg>
        <pc:spChg chg="del">
          <ac:chgData name="Rohit Dhaneshwar" userId="f66b456c4f1285fb" providerId="LiveId" clId="{806EE7B4-C43B-4887-8266-2B9D5154E9FD}" dt="2023-12-04T00:51:07.102" v="4743" actId="478"/>
          <ac:spMkLst>
            <pc:docMk/>
            <pc:sldMk cId="1519777200" sldId="261"/>
            <ac:spMk id="21" creationId="{00000000-0000-0000-0000-000000000000}"/>
          </ac:spMkLst>
        </pc:spChg>
        <pc:spChg chg="add del mod">
          <ac:chgData name="Rohit Dhaneshwar" userId="f66b456c4f1285fb" providerId="LiveId" clId="{806EE7B4-C43B-4887-8266-2B9D5154E9FD}" dt="2023-12-03T22:19:58.507" v="3256"/>
          <ac:spMkLst>
            <pc:docMk/>
            <pc:sldMk cId="1519777200" sldId="261"/>
            <ac:spMk id="22" creationId="{842ED95D-0055-C37A-FCF1-A459DA0897EF}"/>
          </ac:spMkLst>
        </pc:spChg>
        <pc:spChg chg="add del mod">
          <ac:chgData name="Rohit Dhaneshwar" userId="f66b456c4f1285fb" providerId="LiveId" clId="{806EE7B4-C43B-4887-8266-2B9D5154E9FD}" dt="2023-12-03T22:19:58.507" v="3256"/>
          <ac:spMkLst>
            <pc:docMk/>
            <pc:sldMk cId="1519777200" sldId="261"/>
            <ac:spMk id="23" creationId="{0BA3B65B-A258-1974-49CB-DFA912A4D64C}"/>
          </ac:spMkLst>
        </pc:spChg>
        <pc:spChg chg="add del mod">
          <ac:chgData name="Rohit Dhaneshwar" userId="f66b456c4f1285fb" providerId="LiveId" clId="{806EE7B4-C43B-4887-8266-2B9D5154E9FD}" dt="2023-12-03T22:19:58.507" v="3256"/>
          <ac:spMkLst>
            <pc:docMk/>
            <pc:sldMk cId="1519777200" sldId="261"/>
            <ac:spMk id="24" creationId="{285A0AC8-10B7-DB59-23DB-978B42609DDE}"/>
          </ac:spMkLst>
        </pc:spChg>
        <pc:spChg chg="del mod">
          <ac:chgData name="Rohit Dhaneshwar" userId="f66b456c4f1285fb" providerId="LiveId" clId="{806EE7B4-C43B-4887-8266-2B9D5154E9FD}" dt="2023-12-03T22:18:38.523" v="3246" actId="21"/>
          <ac:spMkLst>
            <pc:docMk/>
            <pc:sldMk cId="1519777200" sldId="261"/>
            <ac:spMk id="27" creationId="{00000000-0000-0000-0000-000000000000}"/>
          </ac:spMkLst>
        </pc:spChg>
        <pc:spChg chg="add del mod">
          <ac:chgData name="Rohit Dhaneshwar" userId="f66b456c4f1285fb" providerId="LiveId" clId="{806EE7B4-C43B-4887-8266-2B9D5154E9FD}" dt="2023-12-03T23:21:12.061" v="3975" actId="1076"/>
          <ac:spMkLst>
            <pc:docMk/>
            <pc:sldMk cId="1519777200" sldId="261"/>
            <ac:spMk id="28" creationId="{8083889D-3AD1-46CE-0DBA-0EDF8F4287AB}"/>
          </ac:spMkLst>
        </pc:spChg>
        <pc:spChg chg="mod">
          <ac:chgData name="Rohit Dhaneshwar" userId="f66b456c4f1285fb" providerId="LiveId" clId="{806EE7B4-C43B-4887-8266-2B9D5154E9FD}" dt="2023-12-03T23:20:45.353" v="3971" actId="14100"/>
          <ac:spMkLst>
            <pc:docMk/>
            <pc:sldMk cId="1519777200" sldId="261"/>
            <ac:spMk id="35" creationId="{00000000-0000-0000-0000-000000000000}"/>
          </ac:spMkLst>
        </pc:spChg>
        <pc:spChg chg="mod">
          <ac:chgData name="Rohit Dhaneshwar" userId="f66b456c4f1285fb" providerId="LiveId" clId="{806EE7B4-C43B-4887-8266-2B9D5154E9FD}" dt="2023-12-03T23:20:45.353" v="3971" actId="14100"/>
          <ac:spMkLst>
            <pc:docMk/>
            <pc:sldMk cId="1519777200" sldId="261"/>
            <ac:spMk id="38" creationId="{00000000-0000-0000-0000-000000000000}"/>
          </ac:spMkLst>
        </pc:spChg>
        <pc:spChg chg="mod">
          <ac:chgData name="Rohit Dhaneshwar" userId="f66b456c4f1285fb" providerId="LiveId" clId="{806EE7B4-C43B-4887-8266-2B9D5154E9FD}" dt="2023-12-03T23:20:45.353" v="3971" actId="14100"/>
          <ac:spMkLst>
            <pc:docMk/>
            <pc:sldMk cId="1519777200" sldId="261"/>
            <ac:spMk id="39" creationId="{00000000-0000-0000-0000-000000000000}"/>
          </ac:spMkLst>
        </pc:spChg>
        <pc:spChg chg="del">
          <ac:chgData name="Rohit Dhaneshwar" userId="f66b456c4f1285fb" providerId="LiveId" clId="{806EE7B4-C43B-4887-8266-2B9D5154E9FD}" dt="2023-12-03T22:18:10.241" v="3245" actId="478"/>
          <ac:spMkLst>
            <pc:docMk/>
            <pc:sldMk cId="1519777200" sldId="261"/>
            <ac:spMk id="41" creationId="{00000000-0000-0000-0000-000000000000}"/>
          </ac:spMkLst>
        </pc:spChg>
        <pc:spChg chg="del">
          <ac:chgData name="Rohit Dhaneshwar" userId="f66b456c4f1285fb" providerId="LiveId" clId="{806EE7B4-C43B-4887-8266-2B9D5154E9FD}" dt="2023-12-03T22:09:31.376" v="3206" actId="478"/>
          <ac:spMkLst>
            <pc:docMk/>
            <pc:sldMk cId="1519777200" sldId="261"/>
            <ac:spMk id="43" creationId="{00000000-0000-0000-0000-000000000000}"/>
          </ac:spMkLst>
        </pc:spChg>
        <pc:spChg chg="mod">
          <ac:chgData name="Rohit Dhaneshwar" userId="f66b456c4f1285fb" providerId="LiveId" clId="{806EE7B4-C43B-4887-8266-2B9D5154E9FD}" dt="2023-12-03T23:20:45.353" v="3971" actId="14100"/>
          <ac:spMkLst>
            <pc:docMk/>
            <pc:sldMk cId="1519777200" sldId="261"/>
            <ac:spMk id="45" creationId="{00000000-0000-0000-0000-000000000000}"/>
          </ac:spMkLst>
        </pc:spChg>
        <pc:spChg chg="mod">
          <ac:chgData name="Rohit Dhaneshwar" userId="f66b456c4f1285fb" providerId="LiveId" clId="{806EE7B4-C43B-4887-8266-2B9D5154E9FD}" dt="2023-12-03T23:20:45.353" v="3971" actId="14100"/>
          <ac:spMkLst>
            <pc:docMk/>
            <pc:sldMk cId="1519777200" sldId="261"/>
            <ac:spMk id="46" creationId="{00000000-0000-0000-0000-000000000000}"/>
          </ac:spMkLst>
        </pc:spChg>
        <pc:spChg chg="mod">
          <ac:chgData name="Rohit Dhaneshwar" userId="f66b456c4f1285fb" providerId="LiveId" clId="{806EE7B4-C43B-4887-8266-2B9D5154E9FD}" dt="2023-12-03T23:20:45.353" v="3971" actId="14100"/>
          <ac:spMkLst>
            <pc:docMk/>
            <pc:sldMk cId="1519777200" sldId="261"/>
            <ac:spMk id="47" creationId="{00000000-0000-0000-0000-000000000000}"/>
          </ac:spMkLst>
        </pc:spChg>
        <pc:spChg chg="mod">
          <ac:chgData name="Rohit Dhaneshwar" userId="f66b456c4f1285fb" providerId="LiveId" clId="{806EE7B4-C43B-4887-8266-2B9D5154E9FD}" dt="2023-12-03T23:20:45.353" v="3971" actId="14100"/>
          <ac:spMkLst>
            <pc:docMk/>
            <pc:sldMk cId="1519777200" sldId="261"/>
            <ac:spMk id="48" creationId="{00000000-0000-0000-0000-000000000000}"/>
          </ac:spMkLst>
        </pc:spChg>
        <pc:spChg chg="add del">
          <ac:chgData name="Rohit Dhaneshwar" userId="f66b456c4f1285fb" providerId="LiveId" clId="{806EE7B4-C43B-4887-8266-2B9D5154E9FD}" dt="2023-12-03T22:12:18.394" v="3243" actId="478"/>
          <ac:spMkLst>
            <pc:docMk/>
            <pc:sldMk cId="1519777200" sldId="261"/>
            <ac:spMk id="49" creationId="{00000000-0000-0000-0000-000000000000}"/>
          </ac:spMkLst>
        </pc:spChg>
        <pc:spChg chg="del mod">
          <ac:chgData name="Rohit Dhaneshwar" userId="f66b456c4f1285fb" providerId="LiveId" clId="{806EE7B4-C43B-4887-8266-2B9D5154E9FD}" dt="2023-12-03T22:18:38.523" v="3246" actId="21"/>
          <ac:spMkLst>
            <pc:docMk/>
            <pc:sldMk cId="1519777200" sldId="261"/>
            <ac:spMk id="50" creationId="{00000000-0000-0000-0000-000000000000}"/>
          </ac:spMkLst>
        </pc:spChg>
        <pc:spChg chg="mod">
          <ac:chgData name="Rohit Dhaneshwar" userId="f66b456c4f1285fb" providerId="LiveId" clId="{806EE7B4-C43B-4887-8266-2B9D5154E9FD}" dt="2023-12-03T23:20:45.353" v="3971" actId="14100"/>
          <ac:spMkLst>
            <pc:docMk/>
            <pc:sldMk cId="1519777200" sldId="261"/>
            <ac:spMk id="52" creationId="{00000000-0000-0000-0000-000000000000}"/>
          </ac:spMkLst>
        </pc:spChg>
        <pc:spChg chg="del mod">
          <ac:chgData name="Rohit Dhaneshwar" userId="f66b456c4f1285fb" providerId="LiveId" clId="{806EE7B4-C43B-4887-8266-2B9D5154E9FD}" dt="2023-12-03T22:12:53.853" v="3244" actId="478"/>
          <ac:spMkLst>
            <pc:docMk/>
            <pc:sldMk cId="1519777200" sldId="261"/>
            <ac:spMk id="53" creationId="{00000000-0000-0000-0000-000000000000}"/>
          </ac:spMkLst>
        </pc:spChg>
        <pc:spChg chg="del mod">
          <ac:chgData name="Rohit Dhaneshwar" userId="f66b456c4f1285fb" providerId="LiveId" clId="{806EE7B4-C43B-4887-8266-2B9D5154E9FD}" dt="2023-12-03T22:19:02.106" v="3250" actId="21"/>
          <ac:spMkLst>
            <pc:docMk/>
            <pc:sldMk cId="1519777200" sldId="261"/>
            <ac:spMk id="56" creationId="{00000000-0000-0000-0000-000000000000}"/>
          </ac:spMkLst>
        </pc:spChg>
        <pc:spChg chg="del mod">
          <ac:chgData name="Rohit Dhaneshwar" userId="f66b456c4f1285fb" providerId="LiveId" clId="{806EE7B4-C43B-4887-8266-2B9D5154E9FD}" dt="2023-12-03T22:19:02.106" v="3250" actId="21"/>
          <ac:spMkLst>
            <pc:docMk/>
            <pc:sldMk cId="1519777200" sldId="261"/>
            <ac:spMk id="58" creationId="{00000000-0000-0000-0000-000000000000}"/>
          </ac:spMkLst>
        </pc:spChg>
        <pc:spChg chg="mod">
          <ac:chgData name="Rohit Dhaneshwar" userId="f66b456c4f1285fb" providerId="LiveId" clId="{806EE7B4-C43B-4887-8266-2B9D5154E9FD}" dt="2023-12-03T23:20:45.353" v="3971" actId="14100"/>
          <ac:spMkLst>
            <pc:docMk/>
            <pc:sldMk cId="1519777200" sldId="261"/>
            <ac:spMk id="63" creationId="{00000000-0000-0000-0000-000000000000}"/>
          </ac:spMkLst>
        </pc:spChg>
        <pc:spChg chg="add del mod">
          <ac:chgData name="Rohit Dhaneshwar" userId="f66b456c4f1285fb" providerId="LiveId" clId="{806EE7B4-C43B-4887-8266-2B9D5154E9FD}" dt="2023-12-03T23:20:45.353" v="3971" actId="14100"/>
          <ac:spMkLst>
            <pc:docMk/>
            <pc:sldMk cId="1519777200" sldId="261"/>
            <ac:spMk id="68" creationId="{00000000-0000-0000-0000-000000000000}"/>
          </ac:spMkLst>
        </pc:spChg>
        <pc:spChg chg="mod">
          <ac:chgData name="Rohit Dhaneshwar" userId="f66b456c4f1285fb" providerId="LiveId" clId="{806EE7B4-C43B-4887-8266-2B9D5154E9FD}" dt="2023-12-03T23:20:45.353" v="3971" actId="14100"/>
          <ac:spMkLst>
            <pc:docMk/>
            <pc:sldMk cId="1519777200" sldId="261"/>
            <ac:spMk id="69" creationId="{00000000-0000-0000-0000-000000000000}"/>
          </ac:spMkLst>
        </pc:spChg>
        <pc:spChg chg="mod">
          <ac:chgData name="Rohit Dhaneshwar" userId="f66b456c4f1285fb" providerId="LiveId" clId="{806EE7B4-C43B-4887-8266-2B9D5154E9FD}" dt="2023-12-03T23:20:45.353" v="3971" actId="14100"/>
          <ac:spMkLst>
            <pc:docMk/>
            <pc:sldMk cId="1519777200" sldId="261"/>
            <ac:spMk id="70" creationId="{00000000-0000-0000-0000-000000000000}"/>
          </ac:spMkLst>
        </pc:spChg>
        <pc:spChg chg="del mod">
          <ac:chgData name="Rohit Dhaneshwar" userId="f66b456c4f1285fb" providerId="LiveId" clId="{806EE7B4-C43B-4887-8266-2B9D5154E9FD}" dt="2023-12-03T22:18:38.523" v="3246" actId="21"/>
          <ac:spMkLst>
            <pc:docMk/>
            <pc:sldMk cId="1519777200" sldId="261"/>
            <ac:spMk id="71" creationId="{00000000-0000-0000-0000-000000000000}"/>
          </ac:spMkLst>
        </pc:spChg>
        <pc:spChg chg="add del mod">
          <ac:chgData name="Rohit Dhaneshwar" userId="f66b456c4f1285fb" providerId="LiveId" clId="{806EE7B4-C43B-4887-8266-2B9D5154E9FD}" dt="2023-12-03T23:20:45.353" v="3971" actId="14100"/>
          <ac:spMkLst>
            <pc:docMk/>
            <pc:sldMk cId="1519777200" sldId="261"/>
            <ac:spMk id="72" creationId="{00000000-0000-0000-0000-000000000000}"/>
          </ac:spMkLst>
        </pc:spChg>
        <pc:spChg chg="del">
          <ac:chgData name="Rohit Dhaneshwar" userId="f66b456c4f1285fb" providerId="LiveId" clId="{806EE7B4-C43B-4887-8266-2B9D5154E9FD}" dt="2023-12-03T22:09:41.350" v="3208" actId="478"/>
          <ac:spMkLst>
            <pc:docMk/>
            <pc:sldMk cId="1519777200" sldId="261"/>
            <ac:spMk id="78" creationId="{00000000-0000-0000-0000-000000000000}"/>
          </ac:spMkLst>
        </pc:spChg>
        <pc:spChg chg="mod">
          <ac:chgData name="Rohit Dhaneshwar" userId="f66b456c4f1285fb" providerId="LiveId" clId="{806EE7B4-C43B-4887-8266-2B9D5154E9FD}" dt="2023-12-03T23:20:45.353" v="3971" actId="14100"/>
          <ac:spMkLst>
            <pc:docMk/>
            <pc:sldMk cId="1519777200" sldId="261"/>
            <ac:spMk id="80" creationId="{00000000-0000-0000-0000-000000000000}"/>
          </ac:spMkLst>
        </pc:spChg>
        <pc:spChg chg="del mod">
          <ac:chgData name="Rohit Dhaneshwar" userId="f66b456c4f1285fb" providerId="LiveId" clId="{806EE7B4-C43B-4887-8266-2B9D5154E9FD}" dt="2023-12-03T22:23:03.888" v="3359" actId="478"/>
          <ac:spMkLst>
            <pc:docMk/>
            <pc:sldMk cId="1519777200" sldId="261"/>
            <ac:spMk id="81" creationId="{00000000-0000-0000-0000-000000000000}"/>
          </ac:spMkLst>
        </pc:spChg>
        <pc:spChg chg="mod">
          <ac:chgData name="Rohit Dhaneshwar" userId="f66b456c4f1285fb" providerId="LiveId" clId="{806EE7B4-C43B-4887-8266-2B9D5154E9FD}" dt="2023-12-03T23:21:25.310" v="3976" actId="14100"/>
          <ac:spMkLst>
            <pc:docMk/>
            <pc:sldMk cId="1519777200" sldId="261"/>
            <ac:spMk id="82" creationId="{00000000-0000-0000-0000-000000000000}"/>
          </ac:spMkLst>
        </pc:spChg>
        <pc:spChg chg="add del mod">
          <ac:chgData name="Rohit Dhaneshwar" userId="f66b456c4f1285fb" providerId="LiveId" clId="{806EE7B4-C43B-4887-8266-2B9D5154E9FD}" dt="2023-12-03T22:08:59.720" v="3205" actId="207"/>
          <ac:spMkLst>
            <pc:docMk/>
            <pc:sldMk cId="1519777200" sldId="261"/>
            <ac:spMk id="83" creationId="{DCD843C5-0DBD-4721-ACAD-288CC256EF82}"/>
          </ac:spMkLst>
        </pc:spChg>
        <pc:spChg chg="del mod">
          <ac:chgData name="Rohit Dhaneshwar" userId="f66b456c4f1285fb" providerId="LiveId" clId="{806EE7B4-C43B-4887-8266-2B9D5154E9FD}" dt="2023-12-03T22:21:35.735" v="3314" actId="478"/>
          <ac:spMkLst>
            <pc:docMk/>
            <pc:sldMk cId="1519777200" sldId="261"/>
            <ac:spMk id="86" creationId="{00000000-0000-0000-0000-000000000000}"/>
          </ac:spMkLst>
        </pc:spChg>
        <pc:spChg chg="mod">
          <ac:chgData name="Rohit Dhaneshwar" userId="f66b456c4f1285fb" providerId="LiveId" clId="{806EE7B4-C43B-4887-8266-2B9D5154E9FD}" dt="2023-12-03T23:20:45.353" v="3971" actId="14100"/>
          <ac:spMkLst>
            <pc:docMk/>
            <pc:sldMk cId="1519777200" sldId="261"/>
            <ac:spMk id="87" creationId="{00000000-0000-0000-0000-000000000000}"/>
          </ac:spMkLst>
        </pc:spChg>
        <pc:spChg chg="del mod">
          <ac:chgData name="Rohit Dhaneshwar" userId="f66b456c4f1285fb" providerId="LiveId" clId="{806EE7B4-C43B-4887-8266-2B9D5154E9FD}" dt="2023-12-03T22:18:38.523" v="3246" actId="21"/>
          <ac:spMkLst>
            <pc:docMk/>
            <pc:sldMk cId="1519777200" sldId="261"/>
            <ac:spMk id="88" creationId="{00000000-0000-0000-0000-000000000000}"/>
          </ac:spMkLst>
        </pc:spChg>
        <pc:spChg chg="mod">
          <ac:chgData name="Rohit Dhaneshwar" userId="f66b456c4f1285fb" providerId="LiveId" clId="{806EE7B4-C43B-4887-8266-2B9D5154E9FD}" dt="2023-12-03T23:20:45.353" v="3971" actId="14100"/>
          <ac:spMkLst>
            <pc:docMk/>
            <pc:sldMk cId="1519777200" sldId="261"/>
            <ac:spMk id="90" creationId="{00000000-0000-0000-0000-000000000000}"/>
          </ac:spMkLst>
        </pc:spChg>
        <pc:spChg chg="mod">
          <ac:chgData name="Rohit Dhaneshwar" userId="f66b456c4f1285fb" providerId="LiveId" clId="{806EE7B4-C43B-4887-8266-2B9D5154E9FD}" dt="2023-12-03T23:20:45.353" v="3971" actId="14100"/>
          <ac:spMkLst>
            <pc:docMk/>
            <pc:sldMk cId="1519777200" sldId="261"/>
            <ac:spMk id="91" creationId="{00000000-0000-0000-0000-000000000000}"/>
          </ac:spMkLst>
        </pc:spChg>
        <pc:spChg chg="del">
          <ac:chgData name="Rohit Dhaneshwar" userId="f66b456c4f1285fb" providerId="LiveId" clId="{806EE7B4-C43B-4887-8266-2B9D5154E9FD}" dt="2023-12-03T22:09:34.209" v="3207" actId="478"/>
          <ac:spMkLst>
            <pc:docMk/>
            <pc:sldMk cId="1519777200" sldId="261"/>
            <ac:spMk id="92" creationId="{00000000-0000-0000-0000-000000000000}"/>
          </ac:spMkLst>
        </pc:spChg>
        <pc:spChg chg="mod">
          <ac:chgData name="Rohit Dhaneshwar" userId="f66b456c4f1285fb" providerId="LiveId" clId="{806EE7B4-C43B-4887-8266-2B9D5154E9FD}" dt="2023-12-03T23:20:50.403" v="3972" actId="14100"/>
          <ac:spMkLst>
            <pc:docMk/>
            <pc:sldMk cId="1519777200" sldId="261"/>
            <ac:spMk id="150" creationId="{00000000-0000-0000-0000-000000000000}"/>
          </ac:spMkLst>
        </pc:spChg>
        <pc:spChg chg="del">
          <ac:chgData name="Rohit Dhaneshwar" userId="f66b456c4f1285fb" providerId="LiveId" clId="{806EE7B4-C43B-4887-8266-2B9D5154E9FD}" dt="2023-12-03T23:22:34.904" v="3986" actId="478"/>
          <ac:spMkLst>
            <pc:docMk/>
            <pc:sldMk cId="1519777200" sldId="261"/>
            <ac:spMk id="177" creationId="{00000000-0000-0000-0000-000000000000}"/>
          </ac:spMkLst>
        </pc:spChg>
        <pc:grpChg chg="add del mod">
          <ac:chgData name="Rohit Dhaneshwar" userId="f66b456c4f1285fb" providerId="LiveId" clId="{806EE7B4-C43B-4887-8266-2B9D5154E9FD}" dt="2023-12-03T23:20:45.353" v="3971" actId="14100"/>
          <ac:grpSpMkLst>
            <pc:docMk/>
            <pc:sldMk cId="1519777200" sldId="261"/>
            <ac:grpSpMk id="2" creationId="{4494785E-4C9A-4626-816D-B5F5920DA80C}"/>
          </ac:grpSpMkLst>
        </pc:grpChg>
        <pc:grpChg chg="mod">
          <ac:chgData name="Rohit Dhaneshwar" userId="f66b456c4f1285fb" providerId="LiveId" clId="{806EE7B4-C43B-4887-8266-2B9D5154E9FD}" dt="2023-12-03T23:20:45.353" v="3971" actId="14100"/>
          <ac:grpSpMkLst>
            <pc:docMk/>
            <pc:sldMk cId="1519777200" sldId="261"/>
            <ac:grpSpMk id="3" creationId="{00000000-0000-0000-0000-000000000000}"/>
          </ac:grpSpMkLst>
        </pc:grpChg>
        <pc:grpChg chg="add mod">
          <ac:chgData name="Rohit Dhaneshwar" userId="f66b456c4f1285fb" providerId="LiveId" clId="{806EE7B4-C43B-4887-8266-2B9D5154E9FD}" dt="2023-12-03T22:06:20.800" v="3166" actId="1076"/>
          <ac:grpSpMkLst>
            <pc:docMk/>
            <pc:sldMk cId="1519777200" sldId="261"/>
            <ac:grpSpMk id="9" creationId="{F4CF2B81-A29C-1D9E-7E81-48DD8A8661BB}"/>
          </ac:grpSpMkLst>
        </pc:grpChg>
        <pc:grpChg chg="del mod">
          <ac:chgData name="Rohit Dhaneshwar" userId="f66b456c4f1285fb" providerId="LiveId" clId="{806EE7B4-C43B-4887-8266-2B9D5154E9FD}" dt="2023-12-03T22:18:38.523" v="3246" actId="21"/>
          <ac:grpSpMkLst>
            <pc:docMk/>
            <pc:sldMk cId="1519777200" sldId="261"/>
            <ac:grpSpMk id="13" creationId="{00000000-0000-0000-0000-000000000000}"/>
          </ac:grpSpMkLst>
        </pc:grpChg>
        <pc:grpChg chg="del mod">
          <ac:chgData name="Rohit Dhaneshwar" userId="f66b456c4f1285fb" providerId="LiveId" clId="{806EE7B4-C43B-4887-8266-2B9D5154E9FD}" dt="2023-12-03T22:18:38.523" v="3246" actId="21"/>
          <ac:grpSpMkLst>
            <pc:docMk/>
            <pc:sldMk cId="1519777200" sldId="261"/>
            <ac:grpSpMk id="15" creationId="{00000000-0000-0000-0000-000000000000}"/>
          </ac:grpSpMkLst>
        </pc:grpChg>
        <pc:grpChg chg="del">
          <ac:chgData name="Rohit Dhaneshwar" userId="f66b456c4f1285fb" providerId="LiveId" clId="{806EE7B4-C43B-4887-8266-2B9D5154E9FD}" dt="2023-12-03T22:09:31.376" v="3206" actId="478"/>
          <ac:grpSpMkLst>
            <pc:docMk/>
            <pc:sldMk cId="1519777200" sldId="261"/>
            <ac:grpSpMk id="16" creationId="{00000000-0000-0000-0000-000000000000}"/>
          </ac:grpSpMkLst>
        </pc:grpChg>
        <pc:grpChg chg="mod">
          <ac:chgData name="Rohit Dhaneshwar" userId="f66b456c4f1285fb" providerId="LiveId" clId="{806EE7B4-C43B-4887-8266-2B9D5154E9FD}" dt="2023-12-03T23:20:45.353" v="3971" actId="14100"/>
          <ac:grpSpMkLst>
            <pc:docMk/>
            <pc:sldMk cId="1519777200" sldId="261"/>
            <ac:grpSpMk id="17" creationId="{00000000-0000-0000-0000-000000000000}"/>
          </ac:grpSpMkLst>
        </pc:grpChg>
        <pc:grpChg chg="mod">
          <ac:chgData name="Rohit Dhaneshwar" userId="f66b456c4f1285fb" providerId="LiveId" clId="{806EE7B4-C43B-4887-8266-2B9D5154E9FD}" dt="2023-12-03T23:20:45.353" v="3971" actId="14100"/>
          <ac:grpSpMkLst>
            <pc:docMk/>
            <pc:sldMk cId="1519777200" sldId="261"/>
            <ac:grpSpMk id="44" creationId="{00000000-0000-0000-0000-000000000000}"/>
          </ac:grpSpMkLst>
        </pc:grpChg>
        <pc:grpChg chg="del mod">
          <ac:chgData name="Rohit Dhaneshwar" userId="f66b456c4f1285fb" providerId="LiveId" clId="{806EE7B4-C43B-4887-8266-2B9D5154E9FD}" dt="2023-12-03T22:19:02.106" v="3250" actId="21"/>
          <ac:grpSpMkLst>
            <pc:docMk/>
            <pc:sldMk cId="1519777200" sldId="261"/>
            <ac:grpSpMk id="55" creationId="{00000000-0000-0000-0000-000000000000}"/>
          </ac:grpSpMkLst>
        </pc:grpChg>
        <pc:grpChg chg="mod">
          <ac:chgData name="Rohit Dhaneshwar" userId="f66b456c4f1285fb" providerId="LiveId" clId="{806EE7B4-C43B-4887-8266-2B9D5154E9FD}" dt="2023-12-03T23:20:45.353" v="3971" actId="14100"/>
          <ac:grpSpMkLst>
            <pc:docMk/>
            <pc:sldMk cId="1519777200" sldId="261"/>
            <ac:grpSpMk id="64" creationId="{00000000-0000-0000-0000-000000000000}"/>
          </ac:grpSpMkLst>
        </pc:grpChg>
        <pc:grpChg chg="mod">
          <ac:chgData name="Rohit Dhaneshwar" userId="f66b456c4f1285fb" providerId="LiveId" clId="{806EE7B4-C43B-4887-8266-2B9D5154E9FD}" dt="2023-12-03T23:20:45.353" v="3971" actId="14100"/>
          <ac:grpSpMkLst>
            <pc:docMk/>
            <pc:sldMk cId="1519777200" sldId="261"/>
            <ac:grpSpMk id="74" creationId="{00000000-0000-0000-0000-000000000000}"/>
          </ac:grpSpMkLst>
        </pc:grpChg>
        <pc:grpChg chg="del mod">
          <ac:chgData name="Rohit Dhaneshwar" userId="f66b456c4f1285fb" providerId="LiveId" clId="{806EE7B4-C43B-4887-8266-2B9D5154E9FD}" dt="2023-12-03T22:23:03.888" v="3359" actId="478"/>
          <ac:grpSpMkLst>
            <pc:docMk/>
            <pc:sldMk cId="1519777200" sldId="261"/>
            <ac:grpSpMk id="79" creationId="{00000000-0000-0000-0000-000000000000}"/>
          </ac:grpSpMkLst>
        </pc:grpChg>
        <pc:grpChg chg="del mod">
          <ac:chgData name="Rohit Dhaneshwar" userId="f66b456c4f1285fb" providerId="LiveId" clId="{806EE7B4-C43B-4887-8266-2B9D5154E9FD}" dt="2023-12-03T22:21:35.735" v="3314" actId="478"/>
          <ac:grpSpMkLst>
            <pc:docMk/>
            <pc:sldMk cId="1519777200" sldId="261"/>
            <ac:grpSpMk id="85" creationId="{00000000-0000-0000-0000-000000000000}"/>
          </ac:grpSpMkLst>
        </pc:grpChg>
        <pc:grpChg chg="del">
          <ac:chgData name="Rohit Dhaneshwar" userId="f66b456c4f1285fb" providerId="LiveId" clId="{806EE7B4-C43B-4887-8266-2B9D5154E9FD}" dt="2023-12-03T23:22:33.266" v="3985" actId="478"/>
          <ac:grpSpMkLst>
            <pc:docMk/>
            <pc:sldMk cId="1519777200" sldId="261"/>
            <ac:grpSpMk id="152" creationId="{00000000-0000-0000-0000-000000000000}"/>
          </ac:grpSpMkLst>
        </pc:grpChg>
        <pc:graphicFrameChg chg="del mod">
          <ac:chgData name="Rohit Dhaneshwar" userId="f66b456c4f1285fb" providerId="LiveId" clId="{806EE7B4-C43B-4887-8266-2B9D5154E9FD}" dt="2023-12-03T22:22:56.758" v="3358" actId="478"/>
          <ac:graphicFrameMkLst>
            <pc:docMk/>
            <pc:sldMk cId="1519777200" sldId="261"/>
            <ac:graphicFrameMk id="149" creationId="{00000000-0000-0000-0000-000000000000}"/>
          </ac:graphicFrameMkLst>
        </pc:graphicFrameChg>
        <pc:picChg chg="add del mod">
          <ac:chgData name="Rohit Dhaneshwar" userId="f66b456c4f1285fb" providerId="LiveId" clId="{806EE7B4-C43B-4887-8266-2B9D5154E9FD}" dt="2023-12-03T21:22:53.972" v="2625" actId="21"/>
          <ac:picMkLst>
            <pc:docMk/>
            <pc:sldMk cId="1519777200" sldId="261"/>
            <ac:picMk id="6" creationId="{21FF0CE7-5B71-05FA-744B-F3D90DF06807}"/>
          </ac:picMkLst>
        </pc:picChg>
        <pc:picChg chg="add del mod">
          <ac:chgData name="Rohit Dhaneshwar" userId="f66b456c4f1285fb" providerId="LiveId" clId="{806EE7B4-C43B-4887-8266-2B9D5154E9FD}" dt="2023-12-03T22:12:11.501" v="3234"/>
          <ac:picMkLst>
            <pc:docMk/>
            <pc:sldMk cId="1519777200" sldId="261"/>
            <ac:picMk id="19" creationId="{87C5ED03-47EB-C5B1-1742-026C78E87ADD}"/>
          </ac:picMkLst>
        </pc:picChg>
        <pc:picChg chg="add mod">
          <ac:chgData name="Rohit Dhaneshwar" userId="f66b456c4f1285fb" providerId="LiveId" clId="{806EE7B4-C43B-4887-8266-2B9D5154E9FD}" dt="2023-12-03T23:21:40.880" v="3977" actId="1076"/>
          <ac:picMkLst>
            <pc:docMk/>
            <pc:sldMk cId="1519777200" sldId="261"/>
            <ac:picMk id="25" creationId="{099068CB-E6AA-8864-8B76-CA027B4AE6A6}"/>
          </ac:picMkLst>
        </pc:picChg>
        <pc:picChg chg="add del mod">
          <ac:chgData name="Rohit Dhaneshwar" userId="f66b456c4f1285fb" providerId="LiveId" clId="{806EE7B4-C43B-4887-8266-2B9D5154E9FD}" dt="2023-12-03T22:21:02.552" v="3300"/>
          <ac:picMkLst>
            <pc:docMk/>
            <pc:sldMk cId="1519777200" sldId="261"/>
            <ac:picMk id="26" creationId="{3AD4864F-7492-2644-F818-680BA0A6A7D6}"/>
          </ac:picMkLst>
        </pc:picChg>
        <pc:picChg chg="add mod modCrop">
          <ac:chgData name="Rohit Dhaneshwar" userId="f66b456c4f1285fb" providerId="LiveId" clId="{806EE7B4-C43B-4887-8266-2B9D5154E9FD}" dt="2023-12-03T23:22:25.009" v="3984" actId="1076"/>
          <ac:picMkLst>
            <pc:docMk/>
            <pc:sldMk cId="1519777200" sldId="261"/>
            <ac:picMk id="30" creationId="{D228E41F-CAD5-5F33-2070-C37E073077A3}"/>
          </ac:picMkLst>
        </pc:picChg>
        <pc:picChg chg="add mod ord">
          <ac:chgData name="Rohit Dhaneshwar" userId="f66b456c4f1285fb" providerId="LiveId" clId="{806EE7B4-C43B-4887-8266-2B9D5154E9FD}" dt="2023-12-04T02:12:16.584" v="5353" actId="1076"/>
          <ac:picMkLst>
            <pc:docMk/>
            <pc:sldMk cId="1519777200" sldId="261"/>
            <ac:picMk id="31" creationId="{7EF96D67-D7BB-0DA0-B410-6D3F395BDD07}"/>
          </ac:picMkLst>
        </pc:picChg>
      </pc:sldChg>
      <pc:sldChg chg="addSp delSp modSp mod ord modAnim">
        <pc:chgData name="Rohit Dhaneshwar" userId="f66b456c4f1285fb" providerId="LiveId" clId="{806EE7B4-C43B-4887-8266-2B9D5154E9FD}" dt="2023-12-04T01:28:00.140" v="5008"/>
        <pc:sldMkLst>
          <pc:docMk/>
          <pc:sldMk cId="198162277" sldId="262"/>
        </pc:sldMkLst>
        <pc:spChg chg="add mod">
          <ac:chgData name="Rohit Dhaneshwar" userId="f66b456c4f1285fb" providerId="LiveId" clId="{806EE7B4-C43B-4887-8266-2B9D5154E9FD}" dt="2023-12-04T00:50:39.731" v="4736"/>
          <ac:spMkLst>
            <pc:docMk/>
            <pc:sldMk cId="198162277" sldId="262"/>
            <ac:spMk id="3" creationId="{11BAD533-34E8-84EE-508B-DDC65EE8A56C}"/>
          </ac:spMkLst>
        </pc:spChg>
        <pc:spChg chg="add del mod">
          <ac:chgData name="Rohit Dhaneshwar" userId="f66b456c4f1285fb" providerId="LiveId" clId="{806EE7B4-C43B-4887-8266-2B9D5154E9FD}" dt="2023-12-03T20:28:21.227" v="2120" actId="478"/>
          <ac:spMkLst>
            <pc:docMk/>
            <pc:sldMk cId="198162277" sldId="262"/>
            <ac:spMk id="3" creationId="{1856DB94-7932-24F2-4925-E5B4AD4CEFD9}"/>
          </ac:spMkLst>
        </pc:spChg>
        <pc:spChg chg="add del mod">
          <ac:chgData name="Rohit Dhaneshwar" userId="f66b456c4f1285fb" providerId="LiveId" clId="{806EE7B4-C43B-4887-8266-2B9D5154E9FD}" dt="2023-12-03T20:29:16.928" v="2124" actId="478"/>
          <ac:spMkLst>
            <pc:docMk/>
            <pc:sldMk cId="198162277" sldId="262"/>
            <ac:spMk id="4" creationId="{9DAA19A4-D172-C7C2-A2DB-4892A51E867D}"/>
          </ac:spMkLst>
        </pc:spChg>
        <pc:spChg chg="add mod">
          <ac:chgData name="Rohit Dhaneshwar" userId="f66b456c4f1285fb" providerId="LiveId" clId="{806EE7B4-C43B-4887-8266-2B9D5154E9FD}" dt="2023-12-03T20:30:39.454" v="2141" actId="571"/>
          <ac:spMkLst>
            <pc:docMk/>
            <pc:sldMk cId="198162277" sldId="262"/>
            <ac:spMk id="5" creationId="{46AC0BEC-12A0-0450-27DF-0C7582EC940A}"/>
          </ac:spMkLst>
        </pc:spChg>
        <pc:spChg chg="add mod">
          <ac:chgData name="Rohit Dhaneshwar" userId="f66b456c4f1285fb" providerId="LiveId" clId="{806EE7B4-C43B-4887-8266-2B9D5154E9FD}" dt="2023-12-03T20:30:39.454" v="2141" actId="571"/>
          <ac:spMkLst>
            <pc:docMk/>
            <pc:sldMk cId="198162277" sldId="262"/>
            <ac:spMk id="6" creationId="{3A706364-B45E-90BA-11FD-B7F49B53B5B5}"/>
          </ac:spMkLst>
        </pc:spChg>
        <pc:spChg chg="add mod">
          <ac:chgData name="Rohit Dhaneshwar" userId="f66b456c4f1285fb" providerId="LiveId" clId="{806EE7B4-C43B-4887-8266-2B9D5154E9FD}" dt="2023-12-03T23:53:30.380" v="4328" actId="1076"/>
          <ac:spMkLst>
            <pc:docMk/>
            <pc:sldMk cId="198162277" sldId="262"/>
            <ac:spMk id="6" creationId="{F4E87E7A-CBF3-B701-33AB-6394724B7999}"/>
          </ac:spMkLst>
        </pc:spChg>
        <pc:spChg chg="add mod">
          <ac:chgData name="Rohit Dhaneshwar" userId="f66b456c4f1285fb" providerId="LiveId" clId="{806EE7B4-C43B-4887-8266-2B9D5154E9FD}" dt="2023-12-03T23:54:51.088" v="4339" actId="1076"/>
          <ac:spMkLst>
            <pc:docMk/>
            <pc:sldMk cId="198162277" sldId="262"/>
            <ac:spMk id="7" creationId="{05986209-CD3F-7BDD-7026-332C4387B537}"/>
          </ac:spMkLst>
        </pc:spChg>
        <pc:spChg chg="add mod">
          <ac:chgData name="Rohit Dhaneshwar" userId="f66b456c4f1285fb" providerId="LiveId" clId="{806EE7B4-C43B-4887-8266-2B9D5154E9FD}" dt="2023-12-03T23:54:51.088" v="4339" actId="1076"/>
          <ac:spMkLst>
            <pc:docMk/>
            <pc:sldMk cId="198162277" sldId="262"/>
            <ac:spMk id="8" creationId="{A1966031-0391-ED9C-8D64-C6AC1E00956E}"/>
          </ac:spMkLst>
        </pc:spChg>
        <pc:spChg chg="add del mod">
          <ac:chgData name="Rohit Dhaneshwar" userId="f66b456c4f1285fb" providerId="LiveId" clId="{806EE7B4-C43B-4887-8266-2B9D5154E9FD}" dt="2023-12-04T00:14:32.682" v="4546" actId="478"/>
          <ac:spMkLst>
            <pc:docMk/>
            <pc:sldMk cId="198162277" sldId="262"/>
            <ac:spMk id="10" creationId="{5AA3B1B5-CBC8-C777-A6F6-5637402D8ED9}"/>
          </ac:spMkLst>
        </pc:spChg>
        <pc:spChg chg="add del mod">
          <ac:chgData name="Rohit Dhaneshwar" userId="f66b456c4f1285fb" providerId="LiveId" clId="{806EE7B4-C43B-4887-8266-2B9D5154E9FD}" dt="2023-12-04T00:50:38.203" v="4735" actId="478"/>
          <ac:spMkLst>
            <pc:docMk/>
            <pc:sldMk cId="198162277" sldId="262"/>
            <ac:spMk id="13" creationId="{ABF28037-2ACF-D26A-150E-0493D3755CA2}"/>
          </ac:spMkLst>
        </pc:spChg>
        <pc:spChg chg="del mod ord topLvl">
          <ac:chgData name="Rohit Dhaneshwar" userId="f66b456c4f1285fb" providerId="LiveId" clId="{806EE7B4-C43B-4887-8266-2B9D5154E9FD}" dt="2023-12-03T23:48:58.848" v="4253" actId="478"/>
          <ac:spMkLst>
            <pc:docMk/>
            <pc:sldMk cId="198162277" sldId="262"/>
            <ac:spMk id="42" creationId="{00000000-0000-0000-0000-000000000000}"/>
          </ac:spMkLst>
        </pc:spChg>
        <pc:spChg chg="del mod">
          <ac:chgData name="Rohit Dhaneshwar" userId="f66b456c4f1285fb" providerId="LiveId" clId="{806EE7B4-C43B-4887-8266-2B9D5154E9FD}" dt="2023-12-03T23:53:42.213" v="4331" actId="478"/>
          <ac:spMkLst>
            <pc:docMk/>
            <pc:sldMk cId="198162277" sldId="262"/>
            <ac:spMk id="44" creationId="{00000000-0000-0000-0000-000000000000}"/>
          </ac:spMkLst>
        </pc:spChg>
        <pc:spChg chg="del mod">
          <ac:chgData name="Rohit Dhaneshwar" userId="f66b456c4f1285fb" providerId="LiveId" clId="{806EE7B4-C43B-4887-8266-2B9D5154E9FD}" dt="2023-12-03T16:32:49.901" v="1455" actId="478"/>
          <ac:spMkLst>
            <pc:docMk/>
            <pc:sldMk cId="198162277" sldId="262"/>
            <ac:spMk id="46" creationId="{00000000-0000-0000-0000-000000000000}"/>
          </ac:spMkLst>
        </pc:spChg>
        <pc:spChg chg="del mod">
          <ac:chgData name="Rohit Dhaneshwar" userId="f66b456c4f1285fb" providerId="LiveId" clId="{806EE7B4-C43B-4887-8266-2B9D5154E9FD}" dt="2023-12-03T16:33:03.505" v="1457" actId="478"/>
          <ac:spMkLst>
            <pc:docMk/>
            <pc:sldMk cId="198162277" sldId="262"/>
            <ac:spMk id="47" creationId="{00000000-0000-0000-0000-000000000000}"/>
          </ac:spMkLst>
        </pc:spChg>
        <pc:spChg chg="del mod">
          <ac:chgData name="Rohit Dhaneshwar" userId="f66b456c4f1285fb" providerId="LiveId" clId="{806EE7B4-C43B-4887-8266-2B9D5154E9FD}" dt="2023-12-03T16:33:06.056" v="1458" actId="478"/>
          <ac:spMkLst>
            <pc:docMk/>
            <pc:sldMk cId="198162277" sldId="262"/>
            <ac:spMk id="48" creationId="{00000000-0000-0000-0000-000000000000}"/>
          </ac:spMkLst>
        </pc:spChg>
        <pc:spChg chg="del mod">
          <ac:chgData name="Rohit Dhaneshwar" userId="f66b456c4f1285fb" providerId="LiveId" clId="{806EE7B4-C43B-4887-8266-2B9D5154E9FD}" dt="2023-12-03T16:33:08.876" v="1459" actId="478"/>
          <ac:spMkLst>
            <pc:docMk/>
            <pc:sldMk cId="198162277" sldId="262"/>
            <ac:spMk id="49" creationId="{00000000-0000-0000-0000-000000000000}"/>
          </ac:spMkLst>
        </pc:spChg>
        <pc:spChg chg="del mod">
          <ac:chgData name="Rohit Dhaneshwar" userId="f66b456c4f1285fb" providerId="LiveId" clId="{806EE7B4-C43B-4887-8266-2B9D5154E9FD}" dt="2023-12-03T23:45:36.732" v="4234" actId="478"/>
          <ac:spMkLst>
            <pc:docMk/>
            <pc:sldMk cId="198162277" sldId="262"/>
            <ac:spMk id="52" creationId="{00000000-0000-0000-0000-000000000000}"/>
          </ac:spMkLst>
        </pc:spChg>
        <pc:spChg chg="del mod">
          <ac:chgData name="Rohit Dhaneshwar" userId="f66b456c4f1285fb" providerId="LiveId" clId="{806EE7B4-C43B-4887-8266-2B9D5154E9FD}" dt="2023-12-03T16:32:55.384" v="1456" actId="478"/>
          <ac:spMkLst>
            <pc:docMk/>
            <pc:sldMk cId="198162277" sldId="262"/>
            <ac:spMk id="54" creationId="{00000000-0000-0000-0000-000000000000}"/>
          </ac:spMkLst>
        </pc:spChg>
        <pc:spChg chg="del mod">
          <ac:chgData name="Rohit Dhaneshwar" userId="f66b456c4f1285fb" providerId="LiveId" clId="{806EE7B4-C43B-4887-8266-2B9D5154E9FD}" dt="2023-12-03T16:33:12.677" v="1460" actId="478"/>
          <ac:spMkLst>
            <pc:docMk/>
            <pc:sldMk cId="198162277" sldId="262"/>
            <ac:spMk id="55" creationId="{00000000-0000-0000-0000-000000000000}"/>
          </ac:spMkLst>
        </pc:spChg>
        <pc:spChg chg="del mod">
          <ac:chgData name="Rohit Dhaneshwar" userId="f66b456c4f1285fb" providerId="LiveId" clId="{806EE7B4-C43B-4887-8266-2B9D5154E9FD}" dt="2023-12-03T16:33:22.985" v="1461" actId="478"/>
          <ac:spMkLst>
            <pc:docMk/>
            <pc:sldMk cId="198162277" sldId="262"/>
            <ac:spMk id="56" creationId="{00000000-0000-0000-0000-000000000000}"/>
          </ac:spMkLst>
        </pc:spChg>
        <pc:spChg chg="del">
          <ac:chgData name="Rohit Dhaneshwar" userId="f66b456c4f1285fb" providerId="LiveId" clId="{806EE7B4-C43B-4887-8266-2B9D5154E9FD}" dt="2023-12-03T16:32:45.824" v="1454" actId="478"/>
          <ac:spMkLst>
            <pc:docMk/>
            <pc:sldMk cId="198162277" sldId="262"/>
            <ac:spMk id="57" creationId="{00000000-0000-0000-0000-000000000000}"/>
          </ac:spMkLst>
        </pc:spChg>
        <pc:spChg chg="mod">
          <ac:chgData name="Rohit Dhaneshwar" userId="f66b456c4f1285fb" providerId="LiveId" clId="{806EE7B4-C43B-4887-8266-2B9D5154E9FD}" dt="2023-12-03T16:31:53.939" v="1451" actId="20577"/>
          <ac:spMkLst>
            <pc:docMk/>
            <pc:sldMk cId="198162277" sldId="262"/>
            <ac:spMk id="62" creationId="{5313BB7D-C5A8-4D5C-B6B7-D0CB9B8FB44E}"/>
          </ac:spMkLst>
        </pc:spChg>
        <pc:spChg chg="del">
          <ac:chgData name="Rohit Dhaneshwar" userId="f66b456c4f1285fb" providerId="LiveId" clId="{806EE7B4-C43B-4887-8266-2B9D5154E9FD}" dt="2023-12-03T17:18:22.024" v="1500" actId="478"/>
          <ac:spMkLst>
            <pc:docMk/>
            <pc:sldMk cId="198162277" sldId="262"/>
            <ac:spMk id="76" creationId="{00000000-0000-0000-0000-000000000000}"/>
          </ac:spMkLst>
        </pc:spChg>
        <pc:spChg chg="del mod">
          <ac:chgData name="Rohit Dhaneshwar" userId="f66b456c4f1285fb" providerId="LiveId" clId="{806EE7B4-C43B-4887-8266-2B9D5154E9FD}" dt="2023-12-03T23:48:53.339" v="4252" actId="478"/>
          <ac:spMkLst>
            <pc:docMk/>
            <pc:sldMk cId="198162277" sldId="262"/>
            <ac:spMk id="78" creationId="{00000000-0000-0000-0000-000000000000}"/>
          </ac:spMkLst>
        </pc:spChg>
        <pc:spChg chg="del mod">
          <ac:chgData name="Rohit Dhaneshwar" userId="f66b456c4f1285fb" providerId="LiveId" clId="{806EE7B4-C43B-4887-8266-2B9D5154E9FD}" dt="2023-12-03T23:45:29.859" v="4233" actId="478"/>
          <ac:spMkLst>
            <pc:docMk/>
            <pc:sldMk cId="198162277" sldId="262"/>
            <ac:spMk id="80" creationId="{00000000-0000-0000-0000-000000000000}"/>
          </ac:spMkLst>
        </pc:spChg>
        <pc:spChg chg="del mod topLvl">
          <ac:chgData name="Rohit Dhaneshwar" userId="f66b456c4f1285fb" providerId="LiveId" clId="{806EE7B4-C43B-4887-8266-2B9D5154E9FD}" dt="2023-12-03T23:50:33.648" v="4269" actId="21"/>
          <ac:spMkLst>
            <pc:docMk/>
            <pc:sldMk cId="198162277" sldId="262"/>
            <ac:spMk id="82" creationId="{00000000-0000-0000-0000-000000000000}"/>
          </ac:spMkLst>
        </pc:spChg>
        <pc:spChg chg="add del mod">
          <ac:chgData name="Rohit Dhaneshwar" userId="f66b456c4f1285fb" providerId="LiveId" clId="{806EE7B4-C43B-4887-8266-2B9D5154E9FD}" dt="2023-12-03T23:50:33.648" v="4269" actId="21"/>
          <ac:spMkLst>
            <pc:docMk/>
            <pc:sldMk cId="198162277" sldId="262"/>
            <ac:spMk id="83" creationId="{00000000-0000-0000-0000-000000000000}"/>
          </ac:spMkLst>
        </pc:spChg>
        <pc:spChg chg="add del mod">
          <ac:chgData name="Rohit Dhaneshwar" userId="f66b456c4f1285fb" providerId="LiveId" clId="{806EE7B4-C43B-4887-8266-2B9D5154E9FD}" dt="2023-12-03T23:50:33.648" v="4269" actId="21"/>
          <ac:spMkLst>
            <pc:docMk/>
            <pc:sldMk cId="198162277" sldId="262"/>
            <ac:spMk id="86" creationId="{00000000-0000-0000-0000-000000000000}"/>
          </ac:spMkLst>
        </pc:spChg>
        <pc:spChg chg="del mod">
          <ac:chgData name="Rohit Dhaneshwar" userId="f66b456c4f1285fb" providerId="LiveId" clId="{806EE7B4-C43B-4887-8266-2B9D5154E9FD}" dt="2023-12-03T16:34:00.404" v="1469" actId="478"/>
          <ac:spMkLst>
            <pc:docMk/>
            <pc:sldMk cId="198162277" sldId="262"/>
            <ac:spMk id="92" creationId="{00000000-0000-0000-0000-000000000000}"/>
          </ac:spMkLst>
        </pc:spChg>
        <pc:spChg chg="del mod">
          <ac:chgData name="Rohit Dhaneshwar" userId="f66b456c4f1285fb" providerId="LiveId" clId="{806EE7B4-C43B-4887-8266-2B9D5154E9FD}" dt="2023-12-03T16:34:17.072" v="1471" actId="478"/>
          <ac:spMkLst>
            <pc:docMk/>
            <pc:sldMk cId="198162277" sldId="262"/>
            <ac:spMk id="95" creationId="{00000000-0000-0000-0000-000000000000}"/>
          </ac:spMkLst>
        </pc:spChg>
        <pc:spChg chg="del mod">
          <ac:chgData name="Rohit Dhaneshwar" userId="f66b456c4f1285fb" providerId="LiveId" clId="{806EE7B4-C43B-4887-8266-2B9D5154E9FD}" dt="2023-12-03T16:33:56.808" v="1468" actId="478"/>
          <ac:spMkLst>
            <pc:docMk/>
            <pc:sldMk cId="198162277" sldId="262"/>
            <ac:spMk id="96" creationId="{00000000-0000-0000-0000-000000000000}"/>
          </ac:spMkLst>
        </pc:spChg>
        <pc:spChg chg="del mod">
          <ac:chgData name="Rohit Dhaneshwar" userId="f66b456c4f1285fb" providerId="LiveId" clId="{806EE7B4-C43B-4887-8266-2B9D5154E9FD}" dt="2023-12-03T16:34:50.174" v="1476" actId="478"/>
          <ac:spMkLst>
            <pc:docMk/>
            <pc:sldMk cId="198162277" sldId="262"/>
            <ac:spMk id="99" creationId="{00000000-0000-0000-0000-000000000000}"/>
          </ac:spMkLst>
        </pc:spChg>
        <pc:spChg chg="del mod">
          <ac:chgData name="Rohit Dhaneshwar" userId="f66b456c4f1285fb" providerId="LiveId" clId="{806EE7B4-C43B-4887-8266-2B9D5154E9FD}" dt="2023-12-03T17:16:18.036" v="1477" actId="478"/>
          <ac:spMkLst>
            <pc:docMk/>
            <pc:sldMk cId="198162277" sldId="262"/>
            <ac:spMk id="103" creationId="{00000000-0000-0000-0000-000000000000}"/>
          </ac:spMkLst>
        </pc:spChg>
        <pc:spChg chg="del mod">
          <ac:chgData name="Rohit Dhaneshwar" userId="f66b456c4f1285fb" providerId="LiveId" clId="{806EE7B4-C43B-4887-8266-2B9D5154E9FD}" dt="2023-12-03T17:16:21.061" v="1478" actId="478"/>
          <ac:spMkLst>
            <pc:docMk/>
            <pc:sldMk cId="198162277" sldId="262"/>
            <ac:spMk id="105" creationId="{00000000-0000-0000-0000-000000000000}"/>
          </ac:spMkLst>
        </pc:spChg>
        <pc:spChg chg="del mod">
          <ac:chgData name="Rohit Dhaneshwar" userId="f66b456c4f1285fb" providerId="LiveId" clId="{806EE7B4-C43B-4887-8266-2B9D5154E9FD}" dt="2023-12-03T17:16:23.362" v="1479" actId="478"/>
          <ac:spMkLst>
            <pc:docMk/>
            <pc:sldMk cId="198162277" sldId="262"/>
            <ac:spMk id="106" creationId="{00000000-0000-0000-0000-000000000000}"/>
          </ac:spMkLst>
        </pc:spChg>
        <pc:spChg chg="del mod">
          <ac:chgData name="Rohit Dhaneshwar" userId="f66b456c4f1285fb" providerId="LiveId" clId="{806EE7B4-C43B-4887-8266-2B9D5154E9FD}" dt="2023-12-03T16:34:40.361" v="1473" actId="478"/>
          <ac:spMkLst>
            <pc:docMk/>
            <pc:sldMk cId="198162277" sldId="262"/>
            <ac:spMk id="107" creationId="{00000000-0000-0000-0000-000000000000}"/>
          </ac:spMkLst>
        </pc:spChg>
        <pc:spChg chg="del mod">
          <ac:chgData name="Rohit Dhaneshwar" userId="f66b456c4f1285fb" providerId="LiveId" clId="{806EE7B4-C43B-4887-8266-2B9D5154E9FD}" dt="2023-12-03T16:34:36.133" v="1472" actId="478"/>
          <ac:spMkLst>
            <pc:docMk/>
            <pc:sldMk cId="198162277" sldId="262"/>
            <ac:spMk id="108" creationId="{00000000-0000-0000-0000-000000000000}"/>
          </ac:spMkLst>
        </pc:spChg>
        <pc:spChg chg="del mod">
          <ac:chgData name="Rohit Dhaneshwar" userId="f66b456c4f1285fb" providerId="LiveId" clId="{806EE7B4-C43B-4887-8266-2B9D5154E9FD}" dt="2023-12-03T16:34:43.757" v="1474" actId="478"/>
          <ac:spMkLst>
            <pc:docMk/>
            <pc:sldMk cId="198162277" sldId="262"/>
            <ac:spMk id="109" creationId="{00000000-0000-0000-0000-000000000000}"/>
          </ac:spMkLst>
        </pc:spChg>
        <pc:spChg chg="del mod">
          <ac:chgData name="Rohit Dhaneshwar" userId="f66b456c4f1285fb" providerId="LiveId" clId="{806EE7B4-C43B-4887-8266-2B9D5154E9FD}" dt="2023-12-03T17:16:26.188" v="1480" actId="478"/>
          <ac:spMkLst>
            <pc:docMk/>
            <pc:sldMk cId="198162277" sldId="262"/>
            <ac:spMk id="120" creationId="{00000000-0000-0000-0000-000000000000}"/>
          </ac:spMkLst>
        </pc:spChg>
        <pc:spChg chg="del mod">
          <ac:chgData name="Rohit Dhaneshwar" userId="f66b456c4f1285fb" providerId="LiveId" clId="{806EE7B4-C43B-4887-8266-2B9D5154E9FD}" dt="2023-12-03T16:34:46.477" v="1475" actId="478"/>
          <ac:spMkLst>
            <pc:docMk/>
            <pc:sldMk cId="198162277" sldId="262"/>
            <ac:spMk id="121" creationId="{00000000-0000-0000-0000-000000000000}"/>
          </ac:spMkLst>
        </pc:spChg>
        <pc:spChg chg="mod">
          <ac:chgData name="Rohit Dhaneshwar" userId="f66b456c4f1285fb" providerId="LiveId" clId="{806EE7B4-C43B-4887-8266-2B9D5154E9FD}" dt="2023-12-03T23:54:32.212" v="4337" actId="478"/>
          <ac:spMkLst>
            <pc:docMk/>
            <pc:sldMk cId="198162277" sldId="262"/>
            <ac:spMk id="146" creationId="{00000000-0000-0000-0000-000000000000}"/>
          </ac:spMkLst>
        </pc:spChg>
        <pc:spChg chg="add del mod">
          <ac:chgData name="Rohit Dhaneshwar" userId="f66b456c4f1285fb" providerId="LiveId" clId="{806EE7B4-C43B-4887-8266-2B9D5154E9FD}" dt="2023-12-03T23:54:32.212" v="4337" actId="478"/>
          <ac:spMkLst>
            <pc:docMk/>
            <pc:sldMk cId="198162277" sldId="262"/>
            <ac:spMk id="148" creationId="{00000000-0000-0000-0000-000000000000}"/>
          </ac:spMkLst>
        </pc:spChg>
        <pc:spChg chg="del mod">
          <ac:chgData name="Rohit Dhaneshwar" userId="f66b456c4f1285fb" providerId="LiveId" clId="{806EE7B4-C43B-4887-8266-2B9D5154E9FD}" dt="2023-12-03T23:54:32.212" v="4337" actId="478"/>
          <ac:spMkLst>
            <pc:docMk/>
            <pc:sldMk cId="198162277" sldId="262"/>
            <ac:spMk id="150" creationId="{00000000-0000-0000-0000-000000000000}"/>
          </ac:spMkLst>
        </pc:spChg>
        <pc:spChg chg="mod">
          <ac:chgData name="Rohit Dhaneshwar" userId="f66b456c4f1285fb" providerId="LiveId" clId="{806EE7B4-C43B-4887-8266-2B9D5154E9FD}" dt="2023-12-03T23:54:32.212" v="4337" actId="478"/>
          <ac:spMkLst>
            <pc:docMk/>
            <pc:sldMk cId="198162277" sldId="262"/>
            <ac:spMk id="151" creationId="{00000000-0000-0000-0000-000000000000}"/>
          </ac:spMkLst>
        </pc:spChg>
        <pc:spChg chg="mod">
          <ac:chgData name="Rohit Dhaneshwar" userId="f66b456c4f1285fb" providerId="LiveId" clId="{806EE7B4-C43B-4887-8266-2B9D5154E9FD}" dt="2023-12-03T23:54:32.212" v="4337" actId="478"/>
          <ac:spMkLst>
            <pc:docMk/>
            <pc:sldMk cId="198162277" sldId="262"/>
            <ac:spMk id="152" creationId="{00000000-0000-0000-0000-000000000000}"/>
          </ac:spMkLst>
        </pc:spChg>
        <pc:spChg chg="del mod">
          <ac:chgData name="Rohit Dhaneshwar" userId="f66b456c4f1285fb" providerId="LiveId" clId="{806EE7B4-C43B-4887-8266-2B9D5154E9FD}" dt="2023-12-03T17:16:32.820" v="1482" actId="478"/>
          <ac:spMkLst>
            <pc:docMk/>
            <pc:sldMk cId="198162277" sldId="262"/>
            <ac:spMk id="153" creationId="{00000000-0000-0000-0000-000000000000}"/>
          </ac:spMkLst>
        </pc:spChg>
        <pc:spChg chg="del mod">
          <ac:chgData name="Rohit Dhaneshwar" userId="f66b456c4f1285fb" providerId="LiveId" clId="{806EE7B4-C43B-4887-8266-2B9D5154E9FD}" dt="2023-12-03T17:16:29.623" v="1481" actId="478"/>
          <ac:spMkLst>
            <pc:docMk/>
            <pc:sldMk cId="198162277" sldId="262"/>
            <ac:spMk id="154" creationId="{00000000-0000-0000-0000-000000000000}"/>
          </ac:spMkLst>
        </pc:spChg>
        <pc:spChg chg="add del mod">
          <ac:chgData name="Rohit Dhaneshwar" userId="f66b456c4f1285fb" providerId="LiveId" clId="{806EE7B4-C43B-4887-8266-2B9D5154E9FD}" dt="2023-12-03T23:50:33.648" v="4269" actId="21"/>
          <ac:spMkLst>
            <pc:docMk/>
            <pc:sldMk cId="198162277" sldId="262"/>
            <ac:spMk id="157" creationId="{00000000-0000-0000-0000-000000000000}"/>
          </ac:spMkLst>
        </pc:spChg>
        <pc:grpChg chg="del mod">
          <ac:chgData name="Rohit Dhaneshwar" userId="f66b456c4f1285fb" providerId="LiveId" clId="{806EE7B4-C43B-4887-8266-2B9D5154E9FD}" dt="2023-12-03T16:33:08.876" v="1459" actId="478"/>
          <ac:grpSpMkLst>
            <pc:docMk/>
            <pc:sldMk cId="198162277" sldId="262"/>
            <ac:grpSpMk id="41" creationId="{00000000-0000-0000-0000-000000000000}"/>
          </ac:grpSpMkLst>
        </pc:grpChg>
        <pc:grpChg chg="del mod">
          <ac:chgData name="Rohit Dhaneshwar" userId="f66b456c4f1285fb" providerId="LiveId" clId="{806EE7B4-C43B-4887-8266-2B9D5154E9FD}" dt="2023-12-03T16:33:06.056" v="1458" actId="478"/>
          <ac:grpSpMkLst>
            <pc:docMk/>
            <pc:sldMk cId="198162277" sldId="262"/>
            <ac:grpSpMk id="45" creationId="{00000000-0000-0000-0000-000000000000}"/>
          </ac:grpSpMkLst>
        </pc:grpChg>
        <pc:grpChg chg="del mod">
          <ac:chgData name="Rohit Dhaneshwar" userId="f66b456c4f1285fb" providerId="LiveId" clId="{806EE7B4-C43B-4887-8266-2B9D5154E9FD}" dt="2023-12-03T16:33:12.677" v="1460" actId="478"/>
          <ac:grpSpMkLst>
            <pc:docMk/>
            <pc:sldMk cId="198162277" sldId="262"/>
            <ac:grpSpMk id="53" creationId="{00000000-0000-0000-0000-000000000000}"/>
          </ac:grpSpMkLst>
        </pc:grpChg>
        <pc:grpChg chg="add del">
          <ac:chgData name="Rohit Dhaneshwar" userId="f66b456c4f1285fb" providerId="LiveId" clId="{806EE7B4-C43B-4887-8266-2B9D5154E9FD}" dt="2023-12-03T23:50:33.648" v="4269" actId="21"/>
          <ac:grpSpMkLst>
            <pc:docMk/>
            <pc:sldMk cId="198162277" sldId="262"/>
            <ac:grpSpMk id="89" creationId="{00000000-0000-0000-0000-000000000000}"/>
          </ac:grpSpMkLst>
        </pc:grpChg>
        <pc:grpChg chg="del mod">
          <ac:chgData name="Rohit Dhaneshwar" userId="f66b456c4f1285fb" providerId="LiveId" clId="{806EE7B4-C43B-4887-8266-2B9D5154E9FD}" dt="2023-12-03T17:16:23.362" v="1479" actId="478"/>
          <ac:grpSpMkLst>
            <pc:docMk/>
            <pc:sldMk cId="198162277" sldId="262"/>
            <ac:grpSpMk id="125" creationId="{00000000-0000-0000-0000-000000000000}"/>
          </ac:grpSpMkLst>
        </pc:grpChg>
        <pc:grpChg chg="del mod">
          <ac:chgData name="Rohit Dhaneshwar" userId="f66b456c4f1285fb" providerId="LiveId" clId="{806EE7B4-C43B-4887-8266-2B9D5154E9FD}" dt="2023-12-03T16:34:43.757" v="1474" actId="478"/>
          <ac:grpSpMkLst>
            <pc:docMk/>
            <pc:sldMk cId="198162277" sldId="262"/>
            <ac:grpSpMk id="126" creationId="{00000000-0000-0000-0000-000000000000}"/>
          </ac:grpSpMkLst>
        </pc:grpChg>
        <pc:grpChg chg="del mod">
          <ac:chgData name="Rohit Dhaneshwar" userId="f66b456c4f1285fb" providerId="LiveId" clId="{806EE7B4-C43B-4887-8266-2B9D5154E9FD}" dt="2023-12-03T16:34:50.174" v="1476" actId="478"/>
          <ac:grpSpMkLst>
            <pc:docMk/>
            <pc:sldMk cId="198162277" sldId="262"/>
            <ac:grpSpMk id="128" creationId="{00000000-0000-0000-0000-000000000000}"/>
          </ac:grpSpMkLst>
        </pc:grpChg>
        <pc:grpChg chg="del mod">
          <ac:chgData name="Rohit Dhaneshwar" userId="f66b456c4f1285fb" providerId="LiveId" clId="{806EE7B4-C43B-4887-8266-2B9D5154E9FD}" dt="2023-12-03T16:34:17.072" v="1471" actId="478"/>
          <ac:grpSpMkLst>
            <pc:docMk/>
            <pc:sldMk cId="198162277" sldId="262"/>
            <ac:grpSpMk id="129" creationId="{00000000-0000-0000-0000-000000000000}"/>
          </ac:grpSpMkLst>
        </pc:grpChg>
        <pc:grpChg chg="del mod">
          <ac:chgData name="Rohit Dhaneshwar" userId="f66b456c4f1285fb" providerId="LiveId" clId="{806EE7B4-C43B-4887-8266-2B9D5154E9FD}" dt="2023-12-03T16:33:22.985" v="1461" actId="478"/>
          <ac:grpSpMkLst>
            <pc:docMk/>
            <pc:sldMk cId="198162277" sldId="262"/>
            <ac:grpSpMk id="131" creationId="{00000000-0000-0000-0000-000000000000}"/>
          </ac:grpSpMkLst>
        </pc:grpChg>
        <pc:grpChg chg="del mod">
          <ac:chgData name="Rohit Dhaneshwar" userId="f66b456c4f1285fb" providerId="LiveId" clId="{806EE7B4-C43B-4887-8266-2B9D5154E9FD}" dt="2023-12-03T23:45:29.859" v="4233" actId="478"/>
          <ac:grpSpMkLst>
            <pc:docMk/>
            <pc:sldMk cId="198162277" sldId="262"/>
            <ac:grpSpMk id="145" creationId="{00000000-0000-0000-0000-000000000000}"/>
          </ac:grpSpMkLst>
        </pc:grpChg>
        <pc:grpChg chg="add del mod">
          <ac:chgData name="Rohit Dhaneshwar" userId="f66b456c4f1285fb" providerId="LiveId" clId="{806EE7B4-C43B-4887-8266-2B9D5154E9FD}" dt="2023-12-03T23:54:32.212" v="4337" actId="478"/>
          <ac:grpSpMkLst>
            <pc:docMk/>
            <pc:sldMk cId="198162277" sldId="262"/>
            <ac:grpSpMk id="147" creationId="{00000000-0000-0000-0000-000000000000}"/>
          </ac:grpSpMkLst>
        </pc:grpChg>
        <pc:grpChg chg="mod">
          <ac:chgData name="Rohit Dhaneshwar" userId="f66b456c4f1285fb" providerId="LiveId" clId="{806EE7B4-C43B-4887-8266-2B9D5154E9FD}" dt="2023-12-03T23:54:32.212" v="4337" actId="478"/>
          <ac:grpSpMkLst>
            <pc:docMk/>
            <pc:sldMk cId="198162277" sldId="262"/>
            <ac:grpSpMk id="149" creationId="{00000000-0000-0000-0000-000000000000}"/>
          </ac:grpSpMkLst>
        </pc:grpChg>
        <pc:grpChg chg="mod topLvl">
          <ac:chgData name="Rohit Dhaneshwar" userId="f66b456c4f1285fb" providerId="LiveId" clId="{806EE7B4-C43B-4887-8266-2B9D5154E9FD}" dt="2023-12-03T23:54:32.212" v="4337" actId="478"/>
          <ac:grpSpMkLst>
            <pc:docMk/>
            <pc:sldMk cId="198162277" sldId="262"/>
            <ac:grpSpMk id="155" creationId="{00000000-0000-0000-0000-000000000000}"/>
          </ac:grpSpMkLst>
        </pc:grpChg>
        <pc:grpChg chg="del mod">
          <ac:chgData name="Rohit Dhaneshwar" userId="f66b456c4f1285fb" providerId="LiveId" clId="{806EE7B4-C43B-4887-8266-2B9D5154E9FD}" dt="2023-12-03T23:48:53.339" v="4252" actId="478"/>
          <ac:grpSpMkLst>
            <pc:docMk/>
            <pc:sldMk cId="198162277" sldId="262"/>
            <ac:grpSpMk id="156" creationId="{00000000-0000-0000-0000-000000000000}"/>
          </ac:grpSpMkLst>
        </pc:grpChg>
        <pc:grpChg chg="add del topLvl">
          <ac:chgData name="Rohit Dhaneshwar" userId="f66b456c4f1285fb" providerId="LiveId" clId="{806EE7B4-C43B-4887-8266-2B9D5154E9FD}" dt="2023-12-03T23:50:33.648" v="4269" actId="21"/>
          <ac:grpSpMkLst>
            <pc:docMk/>
            <pc:sldMk cId="198162277" sldId="262"/>
            <ac:grpSpMk id="158" creationId="{00000000-0000-0000-0000-000000000000}"/>
          </ac:grpSpMkLst>
        </pc:grpChg>
        <pc:grpChg chg="del">
          <ac:chgData name="Rohit Dhaneshwar" userId="f66b456c4f1285fb" providerId="LiveId" clId="{806EE7B4-C43B-4887-8266-2B9D5154E9FD}" dt="2023-12-03T17:18:22.024" v="1500" actId="478"/>
          <ac:grpSpMkLst>
            <pc:docMk/>
            <pc:sldMk cId="198162277" sldId="262"/>
            <ac:grpSpMk id="159" creationId="{00000000-0000-0000-0000-000000000000}"/>
          </ac:grpSpMkLst>
        </pc:grpChg>
        <pc:grpChg chg="del mod">
          <ac:chgData name="Rohit Dhaneshwar" userId="f66b456c4f1285fb" providerId="LiveId" clId="{806EE7B4-C43B-4887-8266-2B9D5154E9FD}" dt="2023-12-03T17:18:28.254" v="1501" actId="478"/>
          <ac:grpSpMkLst>
            <pc:docMk/>
            <pc:sldMk cId="198162277" sldId="262"/>
            <ac:grpSpMk id="160" creationId="{00000000-0000-0000-0000-000000000000}"/>
          </ac:grpSpMkLst>
        </pc:grpChg>
        <pc:grpChg chg="del mod">
          <ac:chgData name="Rohit Dhaneshwar" userId="f66b456c4f1285fb" providerId="LiveId" clId="{806EE7B4-C43B-4887-8266-2B9D5154E9FD}" dt="2023-12-03T23:48:58.848" v="4253" actId="478"/>
          <ac:grpSpMkLst>
            <pc:docMk/>
            <pc:sldMk cId="198162277" sldId="262"/>
            <ac:grpSpMk id="161" creationId="{00000000-0000-0000-0000-000000000000}"/>
          </ac:grpSpMkLst>
        </pc:grpChg>
        <pc:graphicFrameChg chg="del topLvl">
          <ac:chgData name="Rohit Dhaneshwar" userId="f66b456c4f1285fb" providerId="LiveId" clId="{806EE7B4-C43B-4887-8266-2B9D5154E9FD}" dt="2023-12-03T17:18:28.254" v="1501" actId="478"/>
          <ac:graphicFrameMkLst>
            <pc:docMk/>
            <pc:sldMk cId="198162277" sldId="262"/>
            <ac:graphicFrameMk id="74" creationId="{00000000-0000-0000-0000-000000000000}"/>
          </ac:graphicFrameMkLst>
        </pc:graphicFrameChg>
        <pc:picChg chg="add mod">
          <ac:chgData name="Rohit Dhaneshwar" userId="f66b456c4f1285fb" providerId="LiveId" clId="{806EE7B4-C43B-4887-8266-2B9D5154E9FD}" dt="2023-12-04T00:00:48.675" v="4418" actId="14100"/>
          <ac:picMkLst>
            <pc:docMk/>
            <pc:sldMk cId="198162277" sldId="262"/>
            <ac:picMk id="4" creationId="{FA8B7C90-C426-0E74-5AE3-93C794D18850}"/>
          </ac:picMkLst>
        </pc:picChg>
        <pc:picChg chg="add del mod">
          <ac:chgData name="Rohit Dhaneshwar" userId="f66b456c4f1285fb" providerId="LiveId" clId="{806EE7B4-C43B-4887-8266-2B9D5154E9FD}" dt="2023-12-03T17:17:30.337" v="1488" actId="478"/>
          <ac:picMkLst>
            <pc:docMk/>
            <pc:sldMk cId="198162277" sldId="262"/>
            <ac:picMk id="6" creationId="{C0C13E3C-4AD8-BF5D-5074-DBA380F1E813}"/>
          </ac:picMkLst>
        </pc:picChg>
        <pc:picChg chg="add del">
          <ac:chgData name="Rohit Dhaneshwar" userId="f66b456c4f1285fb" providerId="LiveId" clId="{806EE7B4-C43B-4887-8266-2B9D5154E9FD}" dt="2023-12-03T20:31:33.716" v="2153" actId="22"/>
          <ac:picMkLst>
            <pc:docMk/>
            <pc:sldMk cId="198162277" sldId="262"/>
            <ac:picMk id="8" creationId="{887FC5E6-B314-6085-3EED-E3B8472EC195}"/>
          </ac:picMkLst>
        </pc:picChg>
        <pc:picChg chg="add del">
          <ac:chgData name="Rohit Dhaneshwar" userId="f66b456c4f1285fb" providerId="LiveId" clId="{806EE7B4-C43B-4887-8266-2B9D5154E9FD}" dt="2023-12-03T20:31:43.391" v="2155" actId="22"/>
          <ac:picMkLst>
            <pc:docMk/>
            <pc:sldMk cId="198162277" sldId="262"/>
            <ac:picMk id="10" creationId="{CA9719DD-BEA5-F3BC-BFAB-3AA6DFDB48B4}"/>
          </ac:picMkLst>
        </pc:picChg>
        <pc:picChg chg="add del">
          <ac:chgData name="Rohit Dhaneshwar" userId="f66b456c4f1285fb" providerId="LiveId" clId="{806EE7B4-C43B-4887-8266-2B9D5154E9FD}" dt="2023-12-03T20:32:37.931" v="2165" actId="22"/>
          <ac:picMkLst>
            <pc:docMk/>
            <pc:sldMk cId="198162277" sldId="262"/>
            <ac:picMk id="12" creationId="{04BD39C9-7DC3-6915-1248-56B0390B59E9}"/>
          </ac:picMkLst>
        </pc:picChg>
        <pc:picChg chg="add del mod">
          <ac:chgData name="Rohit Dhaneshwar" userId="f66b456c4f1285fb" providerId="LiveId" clId="{806EE7B4-C43B-4887-8266-2B9D5154E9FD}" dt="2023-12-03T21:50:07.176" v="2918" actId="22"/>
          <ac:picMkLst>
            <pc:docMk/>
            <pc:sldMk cId="198162277" sldId="262"/>
            <ac:picMk id="15" creationId="{6417D9BF-BD7D-9BE7-CA29-CF8F603EBD34}"/>
          </ac:picMkLst>
        </pc:picChg>
        <pc:cxnChg chg="del mod topLvl">
          <ac:chgData name="Rohit Dhaneshwar" userId="f66b456c4f1285fb" providerId="LiveId" clId="{806EE7B4-C43B-4887-8266-2B9D5154E9FD}" dt="2023-12-03T23:51:01.839" v="4272" actId="21"/>
          <ac:cxnSpMkLst>
            <pc:docMk/>
            <pc:sldMk cId="198162277" sldId="262"/>
            <ac:cxnSpMk id="85" creationId="{00000000-0000-0000-0000-000000000000}"/>
          </ac:cxnSpMkLst>
        </pc:cxnChg>
        <pc:cxnChg chg="del mod">
          <ac:chgData name="Rohit Dhaneshwar" userId="f66b456c4f1285fb" providerId="LiveId" clId="{806EE7B4-C43B-4887-8266-2B9D5154E9FD}" dt="2023-12-03T20:29:53.335" v="2130" actId="478"/>
          <ac:cxnSpMkLst>
            <pc:docMk/>
            <pc:sldMk cId="198162277" sldId="262"/>
            <ac:cxnSpMk id="100" creationId="{00000000-0000-0000-0000-000000000000}"/>
          </ac:cxnSpMkLst>
        </pc:cxnChg>
      </pc:sldChg>
      <pc:sldChg chg="del">
        <pc:chgData name="Rohit Dhaneshwar" userId="f66b456c4f1285fb" providerId="LiveId" clId="{806EE7B4-C43B-4887-8266-2B9D5154E9FD}" dt="2023-12-04T01:21:15.468" v="4967" actId="47"/>
        <pc:sldMkLst>
          <pc:docMk/>
          <pc:sldMk cId="1727237839" sldId="263"/>
        </pc:sldMkLst>
      </pc:sldChg>
      <pc:sldChg chg="addSp delSp modSp mod setBg addAnim modAnim">
        <pc:chgData name="Rohit Dhaneshwar" userId="f66b456c4f1285fb" providerId="LiveId" clId="{806EE7B4-C43B-4887-8266-2B9D5154E9FD}" dt="2023-12-04T01:52:59.479" v="5101"/>
        <pc:sldMkLst>
          <pc:docMk/>
          <pc:sldMk cId="3345628227" sldId="266"/>
        </pc:sldMkLst>
        <pc:spChg chg="ord">
          <ac:chgData name="Rohit Dhaneshwar" userId="f66b456c4f1285fb" providerId="LiveId" clId="{806EE7B4-C43B-4887-8266-2B9D5154E9FD}" dt="2023-12-04T01:13:59.822" v="4908" actId="26606"/>
          <ac:spMkLst>
            <pc:docMk/>
            <pc:sldMk cId="3345628227" sldId="266"/>
            <ac:spMk id="2" creationId="{10E603A3-B905-4FE4-AF3D-7ABD07598BAD}"/>
          </ac:spMkLst>
        </pc:spChg>
        <pc:spChg chg="add del mod">
          <ac:chgData name="Rohit Dhaneshwar" userId="f66b456c4f1285fb" providerId="LiveId" clId="{806EE7B4-C43B-4887-8266-2B9D5154E9FD}" dt="2023-12-04T01:12:58.263" v="4893" actId="478"/>
          <ac:spMkLst>
            <pc:docMk/>
            <pc:sldMk cId="3345628227" sldId="266"/>
            <ac:spMk id="3" creationId="{FBB5FD24-A01F-C8E6-0FBA-960F4C7A37F3}"/>
          </ac:spMkLst>
        </pc:spChg>
        <pc:spChg chg="add mod">
          <ac:chgData name="Rohit Dhaneshwar" userId="f66b456c4f1285fb" providerId="LiveId" clId="{806EE7B4-C43B-4887-8266-2B9D5154E9FD}" dt="2023-12-04T01:20:23.897" v="4962" actId="26606"/>
          <ac:spMkLst>
            <pc:docMk/>
            <pc:sldMk cId="3345628227" sldId="266"/>
            <ac:spMk id="4" creationId="{D34559C6-6116-5FFC-BFBC-42F1931A60D5}"/>
          </ac:spMkLst>
        </pc:spChg>
        <pc:spChg chg="del mod">
          <ac:chgData name="Rohit Dhaneshwar" userId="f66b456c4f1285fb" providerId="LiveId" clId="{806EE7B4-C43B-4887-8266-2B9D5154E9FD}" dt="2023-12-04T01:01:33.640" v="4769" actId="478"/>
          <ac:spMkLst>
            <pc:docMk/>
            <pc:sldMk cId="3345628227" sldId="266"/>
            <ac:spMk id="5" creationId="{00000000-0000-0000-0000-000000000000}"/>
          </ac:spMkLst>
        </pc:spChg>
        <pc:spChg chg="mod">
          <ac:chgData name="Rohit Dhaneshwar" userId="f66b456c4f1285fb" providerId="LiveId" clId="{806EE7B4-C43B-4887-8266-2B9D5154E9FD}" dt="2023-12-04T01:18:17.074" v="4956"/>
          <ac:spMkLst>
            <pc:docMk/>
            <pc:sldMk cId="3345628227" sldId="266"/>
            <ac:spMk id="5" creationId="{38F941A7-42FF-99BD-0A42-45C678820863}"/>
          </ac:spMkLst>
        </pc:spChg>
        <pc:spChg chg="mod">
          <ac:chgData name="Rohit Dhaneshwar" userId="f66b456c4f1285fb" providerId="LiveId" clId="{806EE7B4-C43B-4887-8266-2B9D5154E9FD}" dt="2023-12-04T01:18:17.074" v="4956"/>
          <ac:spMkLst>
            <pc:docMk/>
            <pc:sldMk cId="3345628227" sldId="266"/>
            <ac:spMk id="6" creationId="{4786BC05-9032-CB79-282D-D0B48AE04BD2}"/>
          </ac:spMkLst>
        </pc:spChg>
        <pc:spChg chg="mod">
          <ac:chgData name="Rohit Dhaneshwar" userId="f66b456c4f1285fb" providerId="LiveId" clId="{806EE7B4-C43B-4887-8266-2B9D5154E9FD}" dt="2023-12-04T01:18:17.074" v="4956"/>
          <ac:spMkLst>
            <pc:docMk/>
            <pc:sldMk cId="3345628227" sldId="266"/>
            <ac:spMk id="7" creationId="{93CF2185-D844-4AF7-F427-E92555A986A5}"/>
          </ac:spMkLst>
        </pc:spChg>
        <pc:spChg chg="mod">
          <ac:chgData name="Rohit Dhaneshwar" userId="f66b456c4f1285fb" providerId="LiveId" clId="{806EE7B4-C43B-4887-8266-2B9D5154E9FD}" dt="2023-12-04T01:18:17.074" v="4956"/>
          <ac:spMkLst>
            <pc:docMk/>
            <pc:sldMk cId="3345628227" sldId="266"/>
            <ac:spMk id="8" creationId="{27F5810F-220A-63C6-3053-2B4BEC2FE5E6}"/>
          </ac:spMkLst>
        </pc:spChg>
        <pc:spChg chg="add del mod">
          <ac:chgData name="Rohit Dhaneshwar" userId="f66b456c4f1285fb" providerId="LiveId" clId="{806EE7B4-C43B-4887-8266-2B9D5154E9FD}" dt="2023-12-04T01:03:47.197" v="4788" actId="478"/>
          <ac:spMkLst>
            <pc:docMk/>
            <pc:sldMk cId="3345628227" sldId="266"/>
            <ac:spMk id="8" creationId="{D4DFE905-15E7-B4A3-87EC-558ABB2AD7D6}"/>
          </ac:spMkLst>
        </pc:spChg>
        <pc:spChg chg="mod">
          <ac:chgData name="Rohit Dhaneshwar" userId="f66b456c4f1285fb" providerId="LiveId" clId="{806EE7B4-C43B-4887-8266-2B9D5154E9FD}" dt="2023-12-04T01:18:17.074" v="4956"/>
          <ac:spMkLst>
            <pc:docMk/>
            <pc:sldMk cId="3345628227" sldId="266"/>
            <ac:spMk id="9" creationId="{02351542-5C45-8931-D8CD-E691CC9F2801}"/>
          </ac:spMkLst>
        </pc:spChg>
        <pc:spChg chg="add del mod">
          <ac:chgData name="Rohit Dhaneshwar" userId="f66b456c4f1285fb" providerId="LiveId" clId="{806EE7B4-C43B-4887-8266-2B9D5154E9FD}" dt="2023-12-04T01:11:34.564" v="4888" actId="478"/>
          <ac:spMkLst>
            <pc:docMk/>
            <pc:sldMk cId="3345628227" sldId="266"/>
            <ac:spMk id="9" creationId="{69202D66-A47B-AC56-2F74-E30717DBB3E6}"/>
          </ac:spMkLst>
        </pc:spChg>
        <pc:spChg chg="add del">
          <ac:chgData name="Rohit Dhaneshwar" userId="f66b456c4f1285fb" providerId="LiveId" clId="{806EE7B4-C43B-4887-8266-2B9D5154E9FD}" dt="2023-12-04T01:14:47.453" v="4910" actId="26606"/>
          <ac:spMkLst>
            <pc:docMk/>
            <pc:sldMk cId="3345628227" sldId="266"/>
            <ac:spMk id="11" creationId="{3ECBE1F1-D69B-4AFA-ABD5-8E41720EF6DE}"/>
          </ac:spMkLst>
        </pc:spChg>
        <pc:spChg chg="add del">
          <ac:chgData name="Rohit Dhaneshwar" userId="f66b456c4f1285fb" providerId="LiveId" clId="{806EE7B4-C43B-4887-8266-2B9D5154E9FD}" dt="2023-12-04T01:14:47.453" v="4910" actId="26606"/>
          <ac:spMkLst>
            <pc:docMk/>
            <pc:sldMk cId="3345628227" sldId="266"/>
            <ac:spMk id="12" creationId="{603A6265-E10C-4B85-9C20-E75FCAF9CC63}"/>
          </ac:spMkLst>
        </pc:spChg>
        <pc:spChg chg="del mod">
          <ac:chgData name="Rohit Dhaneshwar" userId="f66b456c4f1285fb" providerId="LiveId" clId="{806EE7B4-C43B-4887-8266-2B9D5154E9FD}" dt="2023-12-04T01:08:56.537" v="4821" actId="21"/>
          <ac:spMkLst>
            <pc:docMk/>
            <pc:sldMk cId="3345628227" sldId="266"/>
            <ac:spMk id="13" creationId="{00000000-0000-0000-0000-000000000000}"/>
          </ac:spMkLst>
        </pc:spChg>
        <pc:spChg chg="add del">
          <ac:chgData name="Rohit Dhaneshwar" userId="f66b456c4f1285fb" providerId="LiveId" clId="{806EE7B4-C43B-4887-8266-2B9D5154E9FD}" dt="2023-12-04T01:12:58.263" v="4893" actId="478"/>
          <ac:spMkLst>
            <pc:docMk/>
            <pc:sldMk cId="3345628227" sldId="266"/>
            <ac:spMk id="15" creationId="{51E97C3D-86C0-41DC-9F8A-476CC05E5D78}"/>
          </ac:spMkLst>
        </pc:spChg>
        <pc:spChg chg="del">
          <ac:chgData name="Rohit Dhaneshwar" userId="f66b456c4f1285fb" providerId="LiveId" clId="{806EE7B4-C43B-4887-8266-2B9D5154E9FD}" dt="2023-12-04T01:01:46.209" v="4774" actId="478"/>
          <ac:spMkLst>
            <pc:docMk/>
            <pc:sldMk cId="3345628227" sldId="266"/>
            <ac:spMk id="16" creationId="{00000000-0000-0000-0000-000000000000}"/>
          </ac:spMkLst>
        </pc:spChg>
        <pc:spChg chg="del topLvl">
          <ac:chgData name="Rohit Dhaneshwar" userId="f66b456c4f1285fb" providerId="LiveId" clId="{806EE7B4-C43B-4887-8266-2B9D5154E9FD}" dt="2023-12-04T01:02:00.056" v="4779" actId="478"/>
          <ac:spMkLst>
            <pc:docMk/>
            <pc:sldMk cId="3345628227" sldId="266"/>
            <ac:spMk id="17" creationId="{00000000-0000-0000-0000-000000000000}"/>
          </ac:spMkLst>
        </pc:spChg>
        <pc:spChg chg="del topLvl">
          <ac:chgData name="Rohit Dhaneshwar" userId="f66b456c4f1285fb" providerId="LiveId" clId="{806EE7B4-C43B-4887-8266-2B9D5154E9FD}" dt="2023-12-04T01:01:58.170" v="4778" actId="478"/>
          <ac:spMkLst>
            <pc:docMk/>
            <pc:sldMk cId="3345628227" sldId="266"/>
            <ac:spMk id="18" creationId="{00000000-0000-0000-0000-000000000000}"/>
          </ac:spMkLst>
        </pc:spChg>
        <pc:spChg chg="del mod">
          <ac:chgData name="Rohit Dhaneshwar" userId="f66b456c4f1285fb" providerId="LiveId" clId="{806EE7B4-C43B-4887-8266-2B9D5154E9FD}" dt="2023-12-04T01:01:44.244" v="4773" actId="478"/>
          <ac:spMkLst>
            <pc:docMk/>
            <pc:sldMk cId="3345628227" sldId="266"/>
            <ac:spMk id="19" creationId="{00000000-0000-0000-0000-000000000000}"/>
          </ac:spMkLst>
        </pc:spChg>
        <pc:spChg chg="add del">
          <ac:chgData name="Rohit Dhaneshwar" userId="f66b456c4f1285fb" providerId="LiveId" clId="{806EE7B4-C43B-4887-8266-2B9D5154E9FD}" dt="2023-12-04T01:12:58.263" v="4893" actId="478"/>
          <ac:spMkLst>
            <pc:docMk/>
            <pc:sldMk cId="3345628227" sldId="266"/>
            <ac:spMk id="20" creationId="{309C9282-EF05-4BDC-AEC6-69DA837C6BAD}"/>
          </ac:spMkLst>
        </pc:spChg>
        <pc:spChg chg="add">
          <ac:chgData name="Rohit Dhaneshwar" userId="f66b456c4f1285fb" providerId="LiveId" clId="{806EE7B4-C43B-4887-8266-2B9D5154E9FD}" dt="2023-12-04T01:20:23.897" v="4962" actId="26606"/>
          <ac:spMkLst>
            <pc:docMk/>
            <pc:sldMk cId="3345628227" sldId="266"/>
            <ac:spMk id="42" creationId="{B4916930-E76E-4100-9DCF-4981566A372A}"/>
          </ac:spMkLst>
        </pc:spChg>
        <pc:grpChg chg="add del mod">
          <ac:chgData name="Rohit Dhaneshwar" userId="f66b456c4f1285fb" providerId="LiveId" clId="{806EE7B4-C43B-4887-8266-2B9D5154E9FD}" dt="2023-12-04T01:18:44.606" v="4961"/>
          <ac:grpSpMkLst>
            <pc:docMk/>
            <pc:sldMk cId="3345628227" sldId="266"/>
            <ac:grpSpMk id="3" creationId="{8998E7FA-0FC6-89AB-8E64-5FA24B7EB1BB}"/>
          </ac:grpSpMkLst>
        </pc:grpChg>
        <pc:grpChg chg="add del">
          <ac:chgData name="Rohit Dhaneshwar" userId="f66b456c4f1285fb" providerId="LiveId" clId="{806EE7B4-C43B-4887-8266-2B9D5154E9FD}" dt="2023-12-04T01:01:58.170" v="4778" actId="478"/>
          <ac:grpSpMkLst>
            <pc:docMk/>
            <pc:sldMk cId="3345628227" sldId="266"/>
            <ac:grpSpMk id="21" creationId="{00000000-0000-0000-0000-000000000000}"/>
          </ac:grpSpMkLst>
        </pc:grpChg>
        <pc:grpChg chg="add del">
          <ac:chgData name="Rohit Dhaneshwar" userId="f66b456c4f1285fb" providerId="LiveId" clId="{806EE7B4-C43B-4887-8266-2B9D5154E9FD}" dt="2023-12-04T01:16:52.191" v="4944" actId="26606"/>
          <ac:grpSpMkLst>
            <pc:docMk/>
            <pc:sldMk cId="3345628227" sldId="266"/>
            <ac:grpSpMk id="25" creationId="{9B991AFC-21D0-28BD-C527-F66B1B56F841}"/>
          </ac:grpSpMkLst>
        </pc:grpChg>
        <pc:grpChg chg="add del">
          <ac:chgData name="Rohit Dhaneshwar" userId="f66b456c4f1285fb" providerId="LiveId" clId="{806EE7B4-C43B-4887-8266-2B9D5154E9FD}" dt="2023-12-04T01:20:23.897" v="4962" actId="26606"/>
          <ac:grpSpMkLst>
            <pc:docMk/>
            <pc:sldMk cId="3345628227" sldId="266"/>
            <ac:grpSpMk id="32" creationId="{17F72E41-D8D7-F589-0125-D336DE2AF8BC}"/>
          </ac:grpSpMkLst>
        </pc:grpChg>
        <pc:picChg chg="add del mod ord">
          <ac:chgData name="Rohit Dhaneshwar" userId="f66b456c4f1285fb" providerId="LiveId" clId="{806EE7B4-C43B-4887-8266-2B9D5154E9FD}" dt="2023-12-04T01:11:34.564" v="4888" actId="478"/>
          <ac:picMkLst>
            <pc:docMk/>
            <pc:sldMk cId="3345628227" sldId="266"/>
            <ac:picMk id="3" creationId="{085835CB-BA69-D5C6-731E-B2E0BFF898E9}"/>
          </ac:picMkLst>
        </pc:picChg>
        <pc:picChg chg="del">
          <ac:chgData name="Rohit Dhaneshwar" userId="f66b456c4f1285fb" providerId="LiveId" clId="{806EE7B4-C43B-4887-8266-2B9D5154E9FD}" dt="2023-12-04T01:01:26.708" v="4768" actId="478"/>
          <ac:picMkLst>
            <pc:docMk/>
            <pc:sldMk cId="3345628227" sldId="266"/>
            <ac:picMk id="6" creationId="{00000000-0000-0000-0000-000000000000}"/>
          </ac:picMkLst>
        </pc:picChg>
        <pc:picChg chg="add del mod">
          <ac:chgData name="Rohit Dhaneshwar" userId="f66b456c4f1285fb" providerId="LiveId" clId="{806EE7B4-C43B-4887-8266-2B9D5154E9FD}" dt="2023-12-04T01:12:33.919" v="4891" actId="478"/>
          <ac:picMkLst>
            <pc:docMk/>
            <pc:sldMk cId="3345628227" sldId="266"/>
            <ac:picMk id="7" creationId="{F4A332E3-F628-C402-1F50-CD1934E49B86}"/>
          </ac:picMkLst>
        </pc:picChg>
        <pc:picChg chg="del mod">
          <ac:chgData name="Rohit Dhaneshwar" userId="f66b456c4f1285fb" providerId="LiveId" clId="{806EE7B4-C43B-4887-8266-2B9D5154E9FD}" dt="2023-12-04T01:12:58.263" v="4893" actId="478"/>
          <ac:picMkLst>
            <pc:docMk/>
            <pc:sldMk cId="3345628227" sldId="266"/>
            <ac:picMk id="10" creationId="{E88D3554-2B38-7045-B778-76FB3465B801}"/>
          </ac:picMkLst>
        </pc:picChg>
        <pc:picChg chg="add mod">
          <ac:chgData name="Rohit Dhaneshwar" userId="f66b456c4f1285fb" providerId="LiveId" clId="{806EE7B4-C43B-4887-8266-2B9D5154E9FD}" dt="2023-12-04T01:20:23.897" v="4962" actId="26606"/>
          <ac:picMkLst>
            <pc:docMk/>
            <pc:sldMk cId="3345628227" sldId="266"/>
            <ac:picMk id="14" creationId="{5176D068-6B6D-9E81-6E07-581CA600B94E}"/>
          </ac:picMkLst>
        </pc:picChg>
      </pc:sldChg>
      <pc:sldChg chg="addSp delSp modSp mod ord modAnim">
        <pc:chgData name="Rohit Dhaneshwar" userId="f66b456c4f1285fb" providerId="LiveId" clId="{806EE7B4-C43B-4887-8266-2B9D5154E9FD}" dt="2023-12-04T02:17:40.703" v="5398" actId="1076"/>
        <pc:sldMkLst>
          <pc:docMk/>
          <pc:sldMk cId="2420142894" sldId="267"/>
        </pc:sldMkLst>
        <pc:spChg chg="del mod">
          <ac:chgData name="Rohit Dhaneshwar" userId="f66b456c4f1285fb" providerId="LiveId" clId="{806EE7B4-C43B-4887-8266-2B9D5154E9FD}" dt="2023-12-03T21:25:36.833" v="2653"/>
          <ac:spMkLst>
            <pc:docMk/>
            <pc:sldMk cId="2420142894" sldId="267"/>
            <ac:spMk id="3" creationId="{00000000-0000-0000-0000-000000000000}"/>
          </ac:spMkLst>
        </pc:spChg>
        <pc:spChg chg="add del mod">
          <ac:chgData name="Rohit Dhaneshwar" userId="f66b456c4f1285fb" providerId="LiveId" clId="{806EE7B4-C43B-4887-8266-2B9D5154E9FD}" dt="2023-12-04T00:50:00.032" v="4721" actId="478"/>
          <ac:spMkLst>
            <pc:docMk/>
            <pc:sldMk cId="2420142894" sldId="267"/>
            <ac:spMk id="3" creationId="{AA9DCD1E-1302-CC2C-0A40-2603F4CA5514}"/>
          </ac:spMkLst>
        </pc:spChg>
        <pc:spChg chg="add mod">
          <ac:chgData name="Rohit Dhaneshwar" userId="f66b456c4f1285fb" providerId="LiveId" clId="{806EE7B4-C43B-4887-8266-2B9D5154E9FD}" dt="2023-12-03T18:47:01.281" v="1966" actId="1076"/>
          <ac:spMkLst>
            <pc:docMk/>
            <pc:sldMk cId="2420142894" sldId="267"/>
            <ac:spMk id="9" creationId="{BD1DE784-3F63-BCFC-F546-965FC8587607}"/>
          </ac:spMkLst>
        </pc:spChg>
        <pc:spChg chg="add mod">
          <ac:chgData name="Rohit Dhaneshwar" userId="f66b456c4f1285fb" providerId="LiveId" clId="{806EE7B4-C43B-4887-8266-2B9D5154E9FD}" dt="2023-12-03T18:46:28.852" v="1962" actId="1076"/>
          <ac:spMkLst>
            <pc:docMk/>
            <pc:sldMk cId="2420142894" sldId="267"/>
            <ac:spMk id="10" creationId="{83E69C00-F7BA-EA0B-6227-8A8BE7A70208}"/>
          </ac:spMkLst>
        </pc:spChg>
        <pc:spChg chg="add mod">
          <ac:chgData name="Rohit Dhaneshwar" userId="f66b456c4f1285fb" providerId="LiveId" clId="{806EE7B4-C43B-4887-8266-2B9D5154E9FD}" dt="2023-12-04T00:50:00.467" v="4722"/>
          <ac:spMkLst>
            <pc:docMk/>
            <pc:sldMk cId="2420142894" sldId="267"/>
            <ac:spMk id="11" creationId="{90C2908D-3125-C966-0F48-C84D605E9B9E}"/>
          </ac:spMkLst>
        </pc:spChg>
        <pc:spChg chg="add del mod">
          <ac:chgData name="Rohit Dhaneshwar" userId="f66b456c4f1285fb" providerId="LiveId" clId="{806EE7B4-C43B-4887-8266-2B9D5154E9FD}" dt="2023-12-03T21:17:10.979" v="2540" actId="21"/>
          <ac:spMkLst>
            <pc:docMk/>
            <pc:sldMk cId="2420142894" sldId="267"/>
            <ac:spMk id="14" creationId="{2A7F8911-375E-FE16-B44A-FB84F0040240}"/>
          </ac:spMkLst>
        </pc:spChg>
        <pc:spChg chg="add mod ord">
          <ac:chgData name="Rohit Dhaneshwar" userId="f66b456c4f1285fb" providerId="LiveId" clId="{806EE7B4-C43B-4887-8266-2B9D5154E9FD}" dt="2023-12-03T21:57:30.921" v="2969" actId="1076"/>
          <ac:spMkLst>
            <pc:docMk/>
            <pc:sldMk cId="2420142894" sldId="267"/>
            <ac:spMk id="15" creationId="{36E01C66-EFF7-DC4B-6831-28B96B2F8D46}"/>
          </ac:spMkLst>
        </pc:spChg>
        <pc:spChg chg="add del mod">
          <ac:chgData name="Rohit Dhaneshwar" userId="f66b456c4f1285fb" providerId="LiveId" clId="{806EE7B4-C43B-4887-8266-2B9D5154E9FD}" dt="2023-12-03T18:40:05.662" v="1942" actId="478"/>
          <ac:spMkLst>
            <pc:docMk/>
            <pc:sldMk cId="2420142894" sldId="267"/>
            <ac:spMk id="17" creationId="{F73FC787-5D96-F06F-7F63-2E561F2E27D2}"/>
          </ac:spMkLst>
        </pc:spChg>
        <pc:spChg chg="add mod">
          <ac:chgData name="Rohit Dhaneshwar" userId="f66b456c4f1285fb" providerId="LiveId" clId="{806EE7B4-C43B-4887-8266-2B9D5154E9FD}" dt="2023-12-03T20:04:59.234" v="1982" actId="14100"/>
          <ac:spMkLst>
            <pc:docMk/>
            <pc:sldMk cId="2420142894" sldId="267"/>
            <ac:spMk id="20" creationId="{4B6D7CCA-838A-2C66-461E-9A8D553C4ADC}"/>
          </ac:spMkLst>
        </pc:spChg>
        <pc:spChg chg="add del mod">
          <ac:chgData name="Rohit Dhaneshwar" userId="f66b456c4f1285fb" providerId="LiveId" clId="{806EE7B4-C43B-4887-8266-2B9D5154E9FD}" dt="2023-12-03T18:41:15.209" v="1949" actId="478"/>
          <ac:spMkLst>
            <pc:docMk/>
            <pc:sldMk cId="2420142894" sldId="267"/>
            <ac:spMk id="23" creationId="{169C9FF4-F799-8816-C719-13F40F0FC559}"/>
          </ac:spMkLst>
        </pc:spChg>
        <pc:spChg chg="add mod">
          <ac:chgData name="Rohit Dhaneshwar" userId="f66b456c4f1285fb" providerId="LiveId" clId="{806EE7B4-C43B-4887-8266-2B9D5154E9FD}" dt="2023-12-03T20:05:17.823" v="1983" actId="1076"/>
          <ac:spMkLst>
            <pc:docMk/>
            <pc:sldMk cId="2420142894" sldId="267"/>
            <ac:spMk id="24" creationId="{B01CFF08-E2BF-FD06-7D56-4E8A27D1BB57}"/>
          </ac:spMkLst>
        </pc:spChg>
        <pc:spChg chg="mod">
          <ac:chgData name="Rohit Dhaneshwar" userId="f66b456c4f1285fb" providerId="LiveId" clId="{806EE7B4-C43B-4887-8266-2B9D5154E9FD}" dt="2023-12-03T21:57:46.208" v="2971" actId="1076"/>
          <ac:spMkLst>
            <pc:docMk/>
            <pc:sldMk cId="2420142894" sldId="267"/>
            <ac:spMk id="36" creationId="{00000000-0000-0000-0000-000000000000}"/>
          </ac:spMkLst>
        </pc:spChg>
        <pc:spChg chg="del">
          <ac:chgData name="Rohit Dhaneshwar" userId="f66b456c4f1285fb" providerId="LiveId" clId="{806EE7B4-C43B-4887-8266-2B9D5154E9FD}" dt="2023-12-03T21:44:36.360" v="2912" actId="478"/>
          <ac:spMkLst>
            <pc:docMk/>
            <pc:sldMk cId="2420142894" sldId="267"/>
            <ac:spMk id="99" creationId="{00000000-0000-0000-0000-000000000000}"/>
          </ac:spMkLst>
        </pc:spChg>
        <pc:spChg chg="mod">
          <ac:chgData name="Rohit Dhaneshwar" userId="f66b456c4f1285fb" providerId="LiveId" clId="{806EE7B4-C43B-4887-8266-2B9D5154E9FD}" dt="2023-12-03T20:05:34.334" v="1984"/>
          <ac:spMkLst>
            <pc:docMk/>
            <pc:sldMk cId="2420142894" sldId="267"/>
            <ac:spMk id="102" creationId="{00000000-0000-0000-0000-000000000000}"/>
          </ac:spMkLst>
        </pc:spChg>
        <pc:spChg chg="mod">
          <ac:chgData name="Rohit Dhaneshwar" userId="f66b456c4f1285fb" providerId="LiveId" clId="{806EE7B4-C43B-4887-8266-2B9D5154E9FD}" dt="2023-12-04T02:17:40.703" v="5398" actId="1076"/>
          <ac:spMkLst>
            <pc:docMk/>
            <pc:sldMk cId="2420142894" sldId="267"/>
            <ac:spMk id="103" creationId="{00000000-0000-0000-0000-000000000000}"/>
          </ac:spMkLst>
        </pc:spChg>
        <pc:graphicFrameChg chg="del">
          <ac:chgData name="Rohit Dhaneshwar" userId="f66b456c4f1285fb" providerId="LiveId" clId="{806EE7B4-C43B-4887-8266-2B9D5154E9FD}" dt="2023-12-03T18:23:56.853" v="1506" actId="478"/>
          <ac:graphicFrameMkLst>
            <pc:docMk/>
            <pc:sldMk cId="2420142894" sldId="267"/>
            <ac:graphicFrameMk id="16" creationId="{00000000-0000-0000-0000-000000000000}"/>
          </ac:graphicFrameMkLst>
        </pc:graphicFrameChg>
        <pc:picChg chg="mod">
          <ac:chgData name="Rohit Dhaneshwar" userId="f66b456c4f1285fb" providerId="LiveId" clId="{806EE7B4-C43B-4887-8266-2B9D5154E9FD}" dt="2023-12-03T21:57:41.060" v="2970" actId="1076"/>
          <ac:picMkLst>
            <pc:docMk/>
            <pc:sldMk cId="2420142894" sldId="267"/>
            <ac:picMk id="4" creationId="{00000000-0000-0000-0000-000000000000}"/>
          </ac:picMkLst>
        </pc:picChg>
        <pc:picChg chg="add del mod">
          <ac:chgData name="Rohit Dhaneshwar" userId="f66b456c4f1285fb" providerId="LiveId" clId="{806EE7B4-C43B-4887-8266-2B9D5154E9FD}" dt="2023-12-03T21:17:10.979" v="2540" actId="21"/>
          <ac:picMkLst>
            <pc:docMk/>
            <pc:sldMk cId="2420142894" sldId="267"/>
            <ac:picMk id="13" creationId="{CF3575D8-8BC6-58A3-8E44-4FB0DDEFB93C}"/>
          </ac:picMkLst>
        </pc:picChg>
        <pc:picChg chg="add mod">
          <ac:chgData name="Rohit Dhaneshwar" userId="f66b456c4f1285fb" providerId="LiveId" clId="{806EE7B4-C43B-4887-8266-2B9D5154E9FD}" dt="2023-12-03T18:39:08.763" v="1938" actId="1076"/>
          <ac:picMkLst>
            <pc:docMk/>
            <pc:sldMk cId="2420142894" sldId="267"/>
            <ac:picMk id="19" creationId="{6C33888A-C894-16C2-B6E2-323D4749E44B}"/>
          </ac:picMkLst>
        </pc:picChg>
        <pc:picChg chg="add mod">
          <ac:chgData name="Rohit Dhaneshwar" userId="f66b456c4f1285fb" providerId="LiveId" clId="{806EE7B4-C43B-4887-8266-2B9D5154E9FD}" dt="2023-12-03T20:05:44.916" v="1985" actId="1076"/>
          <ac:picMkLst>
            <pc:docMk/>
            <pc:sldMk cId="2420142894" sldId="267"/>
            <ac:picMk id="22" creationId="{1B1ECAF5-6655-EFB7-C8BB-115AC3E31473}"/>
          </ac:picMkLst>
        </pc:picChg>
        <pc:cxnChg chg="add del mod">
          <ac:chgData name="Rohit Dhaneshwar" userId="f66b456c4f1285fb" providerId="LiveId" clId="{806EE7B4-C43B-4887-8266-2B9D5154E9FD}" dt="2023-12-03T18:28:08.202" v="1563" actId="478"/>
          <ac:cxnSpMkLst>
            <pc:docMk/>
            <pc:sldMk cId="2420142894" sldId="267"/>
            <ac:cxnSpMk id="11" creationId="{F5BFCEC4-38A5-4424-63F7-A6FFBC331A70}"/>
          </ac:cxnSpMkLst>
        </pc:cxnChg>
        <pc:cxnChg chg="add mod">
          <ac:chgData name="Rohit Dhaneshwar" userId="f66b456c4f1285fb" providerId="LiveId" clId="{806EE7B4-C43B-4887-8266-2B9D5154E9FD}" dt="2023-12-03T18:47:06.265" v="1967" actId="1076"/>
          <ac:cxnSpMkLst>
            <pc:docMk/>
            <pc:sldMk cId="2420142894" sldId="267"/>
            <ac:cxnSpMk id="12" creationId="{AB577D2E-330A-857A-0656-75E1A1ADBC73}"/>
          </ac:cxnSpMkLst>
        </pc:cxnChg>
      </pc:sldChg>
      <pc:sldChg chg="addSp delSp modSp mod ord delAnim modAnim">
        <pc:chgData name="Rohit Dhaneshwar" userId="f66b456c4f1285fb" providerId="LiveId" clId="{806EE7B4-C43B-4887-8266-2B9D5154E9FD}" dt="2023-12-03T23:43:08.202" v="4222"/>
        <pc:sldMkLst>
          <pc:docMk/>
          <pc:sldMk cId="1708956848" sldId="268"/>
        </pc:sldMkLst>
        <pc:spChg chg="add del mod">
          <ac:chgData name="Rohit Dhaneshwar" userId="f66b456c4f1285fb" providerId="LiveId" clId="{806EE7B4-C43B-4887-8266-2B9D5154E9FD}" dt="2023-12-03T23:43:04.941" v="4221" actId="478"/>
          <ac:spMkLst>
            <pc:docMk/>
            <pc:sldMk cId="1708956848" sldId="268"/>
            <ac:spMk id="3" creationId="{38B5AE2D-B802-313E-BF7A-4B2F1D02000A}"/>
          </ac:spMkLst>
        </pc:spChg>
        <pc:spChg chg="add del mod">
          <ac:chgData name="Rohit Dhaneshwar" userId="f66b456c4f1285fb" providerId="LiveId" clId="{806EE7B4-C43B-4887-8266-2B9D5154E9FD}" dt="2023-12-03T22:41:57.155" v="3476"/>
          <ac:spMkLst>
            <pc:docMk/>
            <pc:sldMk cId="1708956848" sldId="268"/>
            <ac:spMk id="4" creationId="{40393349-41D5-EBFE-91A4-1BDCD54356C3}"/>
          </ac:spMkLst>
        </pc:spChg>
        <pc:spChg chg="add mod">
          <ac:chgData name="Rohit Dhaneshwar" userId="f66b456c4f1285fb" providerId="LiveId" clId="{806EE7B4-C43B-4887-8266-2B9D5154E9FD}" dt="2023-12-03T23:43:08.202" v="4222"/>
          <ac:spMkLst>
            <pc:docMk/>
            <pc:sldMk cId="1708956848" sldId="268"/>
            <ac:spMk id="4" creationId="{857C860C-40BC-4D89-ABC6-C4EF5DE433AD}"/>
          </ac:spMkLst>
        </pc:spChg>
        <pc:spChg chg="add del mod">
          <ac:chgData name="Rohit Dhaneshwar" userId="f66b456c4f1285fb" providerId="LiveId" clId="{806EE7B4-C43B-4887-8266-2B9D5154E9FD}" dt="2023-12-03T22:41:47.512" v="3463"/>
          <ac:spMkLst>
            <pc:docMk/>
            <pc:sldMk cId="1708956848" sldId="268"/>
            <ac:spMk id="5" creationId="{57144C2F-C93E-6008-52E3-F82DC20BC348}"/>
          </ac:spMkLst>
        </pc:spChg>
        <pc:spChg chg="add del mod">
          <ac:chgData name="Rohit Dhaneshwar" userId="f66b456c4f1285fb" providerId="LiveId" clId="{806EE7B4-C43B-4887-8266-2B9D5154E9FD}" dt="2023-12-03T22:50:18.505" v="3541" actId="478"/>
          <ac:spMkLst>
            <pc:docMk/>
            <pc:sldMk cId="1708956848" sldId="268"/>
            <ac:spMk id="6" creationId="{78118A4B-3109-4FFC-BF9A-1C3B91B1E2E2}"/>
          </ac:spMkLst>
        </pc:spChg>
        <pc:spChg chg="mod">
          <ac:chgData name="Rohit Dhaneshwar" userId="f66b456c4f1285fb" providerId="LiveId" clId="{806EE7B4-C43B-4887-8266-2B9D5154E9FD}" dt="2023-12-03T21:25:24.696" v="2650" actId="1076"/>
          <ac:spMkLst>
            <pc:docMk/>
            <pc:sldMk cId="1708956848" sldId="268"/>
            <ac:spMk id="8" creationId="{00000000-0000-0000-0000-000000000000}"/>
          </ac:spMkLst>
        </pc:spChg>
        <pc:spChg chg="mod">
          <ac:chgData name="Rohit Dhaneshwar" userId="f66b456c4f1285fb" providerId="LiveId" clId="{806EE7B4-C43B-4887-8266-2B9D5154E9FD}" dt="2023-12-03T21:25:24.696" v="2650" actId="1076"/>
          <ac:spMkLst>
            <pc:docMk/>
            <pc:sldMk cId="1708956848" sldId="268"/>
            <ac:spMk id="9" creationId="{00000000-0000-0000-0000-000000000000}"/>
          </ac:spMkLst>
        </pc:spChg>
        <pc:spChg chg="add del mod">
          <ac:chgData name="Rohit Dhaneshwar" userId="f66b456c4f1285fb" providerId="LiveId" clId="{806EE7B4-C43B-4887-8266-2B9D5154E9FD}" dt="2023-12-03T20:54:07.858" v="2335" actId="931"/>
          <ac:spMkLst>
            <pc:docMk/>
            <pc:sldMk cId="1708956848" sldId="268"/>
            <ac:spMk id="11" creationId="{1C86EDD7-9B48-C2EC-3FF7-9DF180EB495E}"/>
          </ac:spMkLst>
        </pc:spChg>
        <pc:spChg chg="add del mod">
          <ac:chgData name="Rohit Dhaneshwar" userId="f66b456c4f1285fb" providerId="LiveId" clId="{806EE7B4-C43B-4887-8266-2B9D5154E9FD}" dt="2023-12-03T20:55:21.571" v="2344" actId="478"/>
          <ac:spMkLst>
            <pc:docMk/>
            <pc:sldMk cId="1708956848" sldId="268"/>
            <ac:spMk id="12" creationId="{8D6A8FCC-3A69-690C-DB9E-A9B568BDFFF5}"/>
          </ac:spMkLst>
        </pc:spChg>
        <pc:spChg chg="add mod">
          <ac:chgData name="Rohit Dhaneshwar" userId="f66b456c4f1285fb" providerId="LiveId" clId="{806EE7B4-C43B-4887-8266-2B9D5154E9FD}" dt="2023-12-03T21:14:38.129" v="2499" actId="1076"/>
          <ac:spMkLst>
            <pc:docMk/>
            <pc:sldMk cId="1708956848" sldId="268"/>
            <ac:spMk id="13" creationId="{106C8ED7-48A3-FED1-968E-5C6E4484DC30}"/>
          </ac:spMkLst>
        </pc:spChg>
        <pc:spChg chg="add del mod">
          <ac:chgData name="Rohit Dhaneshwar" userId="f66b456c4f1285fb" providerId="LiveId" clId="{806EE7B4-C43B-4887-8266-2B9D5154E9FD}" dt="2023-12-03T21:10:05.086" v="2465" actId="931"/>
          <ac:spMkLst>
            <pc:docMk/>
            <pc:sldMk cId="1708956848" sldId="268"/>
            <ac:spMk id="16" creationId="{72F89838-374C-A18B-C8B6-C292A576FC61}"/>
          </ac:spMkLst>
        </pc:spChg>
        <pc:spChg chg="add mod">
          <ac:chgData name="Rohit Dhaneshwar" userId="f66b456c4f1285fb" providerId="LiveId" clId="{806EE7B4-C43B-4887-8266-2B9D5154E9FD}" dt="2023-12-03T21:15:41.118" v="2506" actId="1076"/>
          <ac:spMkLst>
            <pc:docMk/>
            <pc:sldMk cId="1708956848" sldId="268"/>
            <ac:spMk id="18" creationId="{F311E5FE-D188-A6A6-8A3E-ED01F3D990AF}"/>
          </ac:spMkLst>
        </pc:spChg>
        <pc:spChg chg="add mod">
          <ac:chgData name="Rohit Dhaneshwar" userId="f66b456c4f1285fb" providerId="LiveId" clId="{806EE7B4-C43B-4887-8266-2B9D5154E9FD}" dt="2023-12-03T22:50:25.334" v="3542" actId="1076"/>
          <ac:spMkLst>
            <pc:docMk/>
            <pc:sldMk cId="1708956848" sldId="268"/>
            <ac:spMk id="19" creationId="{BF9321FA-AA87-4D2B-21CE-E354AA2C8EB1}"/>
          </ac:spMkLst>
        </pc:spChg>
        <pc:spChg chg="add del mod">
          <ac:chgData name="Rohit Dhaneshwar" userId="f66b456c4f1285fb" providerId="LiveId" clId="{806EE7B4-C43B-4887-8266-2B9D5154E9FD}" dt="2023-12-03T21:17:34.417" v="2548" actId="478"/>
          <ac:spMkLst>
            <pc:docMk/>
            <pc:sldMk cId="1708956848" sldId="268"/>
            <ac:spMk id="21" creationId="{291CDD77-CEA8-F891-D2BC-8D6B083D5D08}"/>
          </ac:spMkLst>
        </pc:spChg>
        <pc:spChg chg="add del mod">
          <ac:chgData name="Rohit Dhaneshwar" userId="f66b456c4f1285fb" providerId="LiveId" clId="{806EE7B4-C43B-4887-8266-2B9D5154E9FD}" dt="2023-12-03T21:19:08.096" v="2562" actId="11529"/>
          <ac:spMkLst>
            <pc:docMk/>
            <pc:sldMk cId="1708956848" sldId="268"/>
            <ac:spMk id="22" creationId="{47D48DC8-528A-DBD5-7150-7B992DDF1B7E}"/>
          </ac:spMkLst>
        </pc:spChg>
        <pc:spChg chg="add del mod">
          <ac:chgData name="Rohit Dhaneshwar" userId="f66b456c4f1285fb" providerId="LiveId" clId="{806EE7B4-C43B-4887-8266-2B9D5154E9FD}" dt="2023-12-03T21:21:54.087" v="2621" actId="478"/>
          <ac:spMkLst>
            <pc:docMk/>
            <pc:sldMk cId="1708956848" sldId="268"/>
            <ac:spMk id="25" creationId="{E6D5A8E9-E4DC-6F2D-52EA-1447AA49D007}"/>
          </ac:spMkLst>
        </pc:spChg>
        <pc:spChg chg="del mod">
          <ac:chgData name="Rohit Dhaneshwar" userId="f66b456c4f1285fb" providerId="LiveId" clId="{806EE7B4-C43B-4887-8266-2B9D5154E9FD}" dt="2023-12-03T22:49:09.298" v="3516" actId="478"/>
          <ac:spMkLst>
            <pc:docMk/>
            <pc:sldMk cId="1708956848" sldId="268"/>
            <ac:spMk id="32" creationId="{00000000-0000-0000-0000-000000000000}"/>
          </ac:spMkLst>
        </pc:spChg>
        <pc:spChg chg="del">
          <ac:chgData name="Rohit Dhaneshwar" userId="f66b456c4f1285fb" providerId="LiveId" clId="{806EE7B4-C43B-4887-8266-2B9D5154E9FD}" dt="2023-12-03T21:13:06.613" v="2486" actId="478"/>
          <ac:spMkLst>
            <pc:docMk/>
            <pc:sldMk cId="1708956848" sldId="268"/>
            <ac:spMk id="33" creationId="{00000000-0000-0000-0000-000000000000}"/>
          </ac:spMkLst>
        </pc:spChg>
        <pc:spChg chg="mod">
          <ac:chgData name="Rohit Dhaneshwar" userId="f66b456c4f1285fb" providerId="LiveId" clId="{806EE7B4-C43B-4887-8266-2B9D5154E9FD}" dt="2023-12-03T22:42:38.371" v="3487" actId="1076"/>
          <ac:spMkLst>
            <pc:docMk/>
            <pc:sldMk cId="1708956848" sldId="268"/>
            <ac:spMk id="34" creationId="{00000000-0000-0000-0000-000000000000}"/>
          </ac:spMkLst>
        </pc:spChg>
        <pc:spChg chg="mod">
          <ac:chgData name="Rohit Dhaneshwar" userId="f66b456c4f1285fb" providerId="LiveId" clId="{806EE7B4-C43B-4887-8266-2B9D5154E9FD}" dt="2023-12-03T20:49:15.244" v="2195" actId="1076"/>
          <ac:spMkLst>
            <pc:docMk/>
            <pc:sldMk cId="1708956848" sldId="268"/>
            <ac:spMk id="45" creationId="{6972FD61-A278-4E69-85DE-75B38C250625}"/>
          </ac:spMkLst>
        </pc:spChg>
        <pc:spChg chg="mod">
          <ac:chgData name="Rohit Dhaneshwar" userId="f66b456c4f1285fb" providerId="LiveId" clId="{806EE7B4-C43B-4887-8266-2B9D5154E9FD}" dt="2023-12-03T22:49:39.068" v="3524" actId="20577"/>
          <ac:spMkLst>
            <pc:docMk/>
            <pc:sldMk cId="1708956848" sldId="268"/>
            <ac:spMk id="51" creationId="{00000000-0000-0000-0000-000000000000}"/>
          </ac:spMkLst>
        </pc:spChg>
        <pc:spChg chg="del mod">
          <ac:chgData name="Rohit Dhaneshwar" userId="f66b456c4f1285fb" providerId="LiveId" clId="{806EE7B4-C43B-4887-8266-2B9D5154E9FD}" dt="2023-12-03T22:49:52.024" v="3531" actId="478"/>
          <ac:spMkLst>
            <pc:docMk/>
            <pc:sldMk cId="1708956848" sldId="268"/>
            <ac:spMk id="57" creationId="{00000000-0000-0000-0000-000000000000}"/>
          </ac:spMkLst>
        </pc:spChg>
        <pc:spChg chg="mod">
          <ac:chgData name="Rohit Dhaneshwar" userId="f66b456c4f1285fb" providerId="LiveId" clId="{806EE7B4-C43B-4887-8266-2B9D5154E9FD}" dt="2023-12-03T22:49:48.722" v="3530" actId="20577"/>
          <ac:spMkLst>
            <pc:docMk/>
            <pc:sldMk cId="1708956848" sldId="268"/>
            <ac:spMk id="58" creationId="{00000000-0000-0000-0000-000000000000}"/>
          </ac:spMkLst>
        </pc:spChg>
        <pc:spChg chg="mod">
          <ac:chgData name="Rohit Dhaneshwar" userId="f66b456c4f1285fb" providerId="LiveId" clId="{806EE7B4-C43B-4887-8266-2B9D5154E9FD}" dt="2023-12-03T22:36:56.826" v="3436" actId="1076"/>
          <ac:spMkLst>
            <pc:docMk/>
            <pc:sldMk cId="1708956848" sldId="268"/>
            <ac:spMk id="59" creationId="{00000000-0000-0000-0000-000000000000}"/>
          </ac:spMkLst>
        </pc:spChg>
        <pc:spChg chg="mod">
          <ac:chgData name="Rohit Dhaneshwar" userId="f66b456c4f1285fb" providerId="LiveId" clId="{806EE7B4-C43B-4887-8266-2B9D5154E9FD}" dt="2023-12-03T22:36:56.826" v="3436" actId="1076"/>
          <ac:spMkLst>
            <pc:docMk/>
            <pc:sldMk cId="1708956848" sldId="268"/>
            <ac:spMk id="60" creationId="{00000000-0000-0000-0000-000000000000}"/>
          </ac:spMkLst>
        </pc:spChg>
        <pc:spChg chg="del mod">
          <ac:chgData name="Rohit Dhaneshwar" userId="f66b456c4f1285fb" providerId="LiveId" clId="{806EE7B4-C43B-4887-8266-2B9D5154E9FD}" dt="2023-12-03T22:49:55.583" v="3532" actId="478"/>
          <ac:spMkLst>
            <pc:docMk/>
            <pc:sldMk cId="1708956848" sldId="268"/>
            <ac:spMk id="61" creationId="{00000000-0000-0000-0000-000000000000}"/>
          </ac:spMkLst>
        </pc:spChg>
        <pc:spChg chg="add del mod">
          <ac:chgData name="Rohit Dhaneshwar" userId="f66b456c4f1285fb" providerId="LiveId" clId="{806EE7B4-C43B-4887-8266-2B9D5154E9FD}" dt="2023-12-03T22:50:10.659" v="3539" actId="1076"/>
          <ac:spMkLst>
            <pc:docMk/>
            <pc:sldMk cId="1708956848" sldId="268"/>
            <ac:spMk id="62" creationId="{00000000-0000-0000-0000-000000000000}"/>
          </ac:spMkLst>
        </pc:spChg>
        <pc:spChg chg="del">
          <ac:chgData name="Rohit Dhaneshwar" userId="f66b456c4f1285fb" providerId="LiveId" clId="{806EE7B4-C43B-4887-8266-2B9D5154E9FD}" dt="2023-12-03T21:13:13.426" v="2488" actId="478"/>
          <ac:spMkLst>
            <pc:docMk/>
            <pc:sldMk cId="1708956848" sldId="268"/>
            <ac:spMk id="63" creationId="{00000000-0000-0000-0000-000000000000}"/>
          </ac:spMkLst>
        </pc:spChg>
        <pc:spChg chg="del">
          <ac:chgData name="Rohit Dhaneshwar" userId="f66b456c4f1285fb" providerId="LiveId" clId="{806EE7B4-C43B-4887-8266-2B9D5154E9FD}" dt="2023-12-03T21:13:09.765" v="2487" actId="478"/>
          <ac:spMkLst>
            <pc:docMk/>
            <pc:sldMk cId="1708956848" sldId="268"/>
            <ac:spMk id="64" creationId="{00000000-0000-0000-0000-000000000000}"/>
          </ac:spMkLst>
        </pc:spChg>
        <pc:spChg chg="del">
          <ac:chgData name="Rohit Dhaneshwar" userId="f66b456c4f1285fb" providerId="LiveId" clId="{806EE7B4-C43B-4887-8266-2B9D5154E9FD}" dt="2023-12-03T21:23:03.643" v="2626" actId="478"/>
          <ac:spMkLst>
            <pc:docMk/>
            <pc:sldMk cId="1708956848" sldId="268"/>
            <ac:spMk id="68" creationId="{00000000-0000-0000-0000-000000000000}"/>
          </ac:spMkLst>
        </pc:spChg>
        <pc:spChg chg="mod">
          <ac:chgData name="Rohit Dhaneshwar" userId="f66b456c4f1285fb" providerId="LiveId" clId="{806EE7B4-C43B-4887-8266-2B9D5154E9FD}" dt="2023-12-03T22:36:56.826" v="3436" actId="1076"/>
          <ac:spMkLst>
            <pc:docMk/>
            <pc:sldMk cId="1708956848" sldId="268"/>
            <ac:spMk id="69" creationId="{00000000-0000-0000-0000-000000000000}"/>
          </ac:spMkLst>
        </pc:spChg>
        <pc:spChg chg="del mod">
          <ac:chgData name="Rohit Dhaneshwar" userId="f66b456c4f1285fb" providerId="LiveId" clId="{806EE7B4-C43B-4887-8266-2B9D5154E9FD}" dt="2023-12-03T22:50:14.416" v="3540" actId="478"/>
          <ac:spMkLst>
            <pc:docMk/>
            <pc:sldMk cId="1708956848" sldId="268"/>
            <ac:spMk id="70" creationId="{00000000-0000-0000-0000-000000000000}"/>
          </ac:spMkLst>
        </pc:spChg>
        <pc:spChg chg="mod">
          <ac:chgData name="Rohit Dhaneshwar" userId="f66b456c4f1285fb" providerId="LiveId" clId="{806EE7B4-C43B-4887-8266-2B9D5154E9FD}" dt="2023-12-03T22:47:38.640" v="3514" actId="1076"/>
          <ac:spMkLst>
            <pc:docMk/>
            <pc:sldMk cId="1708956848" sldId="268"/>
            <ac:spMk id="71" creationId="{00000000-0000-0000-0000-000000000000}"/>
          </ac:spMkLst>
        </pc:spChg>
        <pc:spChg chg="del">
          <ac:chgData name="Rohit Dhaneshwar" userId="f66b456c4f1285fb" providerId="LiveId" clId="{806EE7B4-C43B-4887-8266-2B9D5154E9FD}" dt="2023-12-03T21:13:17.312" v="2489" actId="478"/>
          <ac:spMkLst>
            <pc:docMk/>
            <pc:sldMk cId="1708956848" sldId="268"/>
            <ac:spMk id="72" creationId="{00000000-0000-0000-0000-000000000000}"/>
          </ac:spMkLst>
        </pc:spChg>
        <pc:spChg chg="mod">
          <ac:chgData name="Rohit Dhaneshwar" userId="f66b456c4f1285fb" providerId="LiveId" clId="{806EE7B4-C43B-4887-8266-2B9D5154E9FD}" dt="2023-12-03T21:15:03.560" v="2501" actId="1076"/>
          <ac:spMkLst>
            <pc:docMk/>
            <pc:sldMk cId="1708956848" sldId="268"/>
            <ac:spMk id="73" creationId="{00000000-0000-0000-0000-000000000000}"/>
          </ac:spMkLst>
        </pc:spChg>
        <pc:spChg chg="mod">
          <ac:chgData name="Rohit Dhaneshwar" userId="f66b456c4f1285fb" providerId="LiveId" clId="{806EE7B4-C43B-4887-8266-2B9D5154E9FD}" dt="2023-12-03T22:43:09.163" v="3489" actId="1076"/>
          <ac:spMkLst>
            <pc:docMk/>
            <pc:sldMk cId="1708956848" sldId="268"/>
            <ac:spMk id="74" creationId="{00000000-0000-0000-0000-000000000000}"/>
          </ac:spMkLst>
        </pc:spChg>
        <pc:spChg chg="mod">
          <ac:chgData name="Rohit Dhaneshwar" userId="f66b456c4f1285fb" providerId="LiveId" clId="{806EE7B4-C43B-4887-8266-2B9D5154E9FD}" dt="2023-12-03T22:42:38.371" v="3487" actId="1076"/>
          <ac:spMkLst>
            <pc:docMk/>
            <pc:sldMk cId="1708956848" sldId="268"/>
            <ac:spMk id="75" creationId="{00000000-0000-0000-0000-000000000000}"/>
          </ac:spMkLst>
        </pc:spChg>
        <pc:spChg chg="mod">
          <ac:chgData name="Rohit Dhaneshwar" userId="f66b456c4f1285fb" providerId="LiveId" clId="{806EE7B4-C43B-4887-8266-2B9D5154E9FD}" dt="2023-12-03T21:15:03.560" v="2501" actId="1076"/>
          <ac:spMkLst>
            <pc:docMk/>
            <pc:sldMk cId="1708956848" sldId="268"/>
            <ac:spMk id="82" creationId="{00000000-0000-0000-0000-000000000000}"/>
          </ac:spMkLst>
        </pc:spChg>
        <pc:spChg chg="mod">
          <ac:chgData name="Rohit Dhaneshwar" userId="f66b456c4f1285fb" providerId="LiveId" clId="{806EE7B4-C43B-4887-8266-2B9D5154E9FD}" dt="2023-12-03T21:15:03.560" v="2501" actId="1076"/>
          <ac:spMkLst>
            <pc:docMk/>
            <pc:sldMk cId="1708956848" sldId="268"/>
            <ac:spMk id="83" creationId="{00000000-0000-0000-0000-000000000000}"/>
          </ac:spMkLst>
        </pc:spChg>
        <pc:spChg chg="mod">
          <ac:chgData name="Rohit Dhaneshwar" userId="f66b456c4f1285fb" providerId="LiveId" clId="{806EE7B4-C43B-4887-8266-2B9D5154E9FD}" dt="2023-12-03T21:15:03.560" v="2501" actId="1076"/>
          <ac:spMkLst>
            <pc:docMk/>
            <pc:sldMk cId="1708956848" sldId="268"/>
            <ac:spMk id="84" creationId="{00000000-0000-0000-0000-000000000000}"/>
          </ac:spMkLst>
        </pc:spChg>
        <pc:spChg chg="mod">
          <ac:chgData name="Rohit Dhaneshwar" userId="f66b456c4f1285fb" providerId="LiveId" clId="{806EE7B4-C43B-4887-8266-2B9D5154E9FD}" dt="2023-12-03T21:15:03.560" v="2501" actId="1076"/>
          <ac:spMkLst>
            <pc:docMk/>
            <pc:sldMk cId="1708956848" sldId="268"/>
            <ac:spMk id="85" creationId="{00000000-0000-0000-0000-000000000000}"/>
          </ac:spMkLst>
        </pc:spChg>
        <pc:spChg chg="mod">
          <ac:chgData name="Rohit Dhaneshwar" userId="f66b456c4f1285fb" providerId="LiveId" clId="{806EE7B4-C43B-4887-8266-2B9D5154E9FD}" dt="2023-12-03T22:36:56.826" v="3436" actId="1076"/>
          <ac:spMkLst>
            <pc:docMk/>
            <pc:sldMk cId="1708956848" sldId="268"/>
            <ac:spMk id="89" creationId="{00000000-0000-0000-0000-000000000000}"/>
          </ac:spMkLst>
        </pc:spChg>
        <pc:spChg chg="mod">
          <ac:chgData name="Rohit Dhaneshwar" userId="f66b456c4f1285fb" providerId="LiveId" clId="{806EE7B4-C43B-4887-8266-2B9D5154E9FD}" dt="2023-12-03T22:36:56.826" v="3436" actId="1076"/>
          <ac:spMkLst>
            <pc:docMk/>
            <pc:sldMk cId="1708956848" sldId="268"/>
            <ac:spMk id="90" creationId="{00000000-0000-0000-0000-000000000000}"/>
          </ac:spMkLst>
        </pc:spChg>
        <pc:spChg chg="mod">
          <ac:chgData name="Rohit Dhaneshwar" userId="f66b456c4f1285fb" providerId="LiveId" clId="{806EE7B4-C43B-4887-8266-2B9D5154E9FD}" dt="2023-12-03T22:36:56.826" v="3436" actId="1076"/>
          <ac:spMkLst>
            <pc:docMk/>
            <pc:sldMk cId="1708956848" sldId="268"/>
            <ac:spMk id="94" creationId="{00000000-0000-0000-0000-000000000000}"/>
          </ac:spMkLst>
        </pc:spChg>
        <pc:spChg chg="mod">
          <ac:chgData name="Rohit Dhaneshwar" userId="f66b456c4f1285fb" providerId="LiveId" clId="{806EE7B4-C43B-4887-8266-2B9D5154E9FD}" dt="2023-12-03T22:36:56.826" v="3436" actId="1076"/>
          <ac:spMkLst>
            <pc:docMk/>
            <pc:sldMk cId="1708956848" sldId="268"/>
            <ac:spMk id="95" creationId="{00000000-0000-0000-0000-000000000000}"/>
          </ac:spMkLst>
        </pc:spChg>
        <pc:spChg chg="mod">
          <ac:chgData name="Rohit Dhaneshwar" userId="f66b456c4f1285fb" providerId="LiveId" clId="{806EE7B4-C43B-4887-8266-2B9D5154E9FD}" dt="2023-12-03T22:36:56.826" v="3436" actId="1076"/>
          <ac:spMkLst>
            <pc:docMk/>
            <pc:sldMk cId="1708956848" sldId="268"/>
            <ac:spMk id="96" creationId="{00000000-0000-0000-0000-000000000000}"/>
          </ac:spMkLst>
        </pc:spChg>
        <pc:spChg chg="del">
          <ac:chgData name="Rohit Dhaneshwar" userId="f66b456c4f1285fb" providerId="LiveId" clId="{806EE7B4-C43B-4887-8266-2B9D5154E9FD}" dt="2023-12-03T21:25:40.813" v="2654" actId="478"/>
          <ac:spMkLst>
            <pc:docMk/>
            <pc:sldMk cId="1708956848" sldId="268"/>
            <ac:spMk id="104" creationId="{00000000-0000-0000-0000-000000000000}"/>
          </ac:spMkLst>
        </pc:spChg>
        <pc:grpChg chg="mod">
          <ac:chgData name="Rohit Dhaneshwar" userId="f66b456c4f1285fb" providerId="LiveId" clId="{806EE7B4-C43B-4887-8266-2B9D5154E9FD}" dt="2023-12-03T22:42:38.371" v="3487" actId="1076"/>
          <ac:grpSpMkLst>
            <pc:docMk/>
            <pc:sldMk cId="1708956848" sldId="268"/>
            <ac:grpSpMk id="10" creationId="{00000000-0000-0000-0000-000000000000}"/>
          </ac:grpSpMkLst>
        </pc:grpChg>
        <pc:grpChg chg="mod">
          <ac:chgData name="Rohit Dhaneshwar" userId="f66b456c4f1285fb" providerId="LiveId" clId="{806EE7B4-C43B-4887-8266-2B9D5154E9FD}" dt="2023-12-03T21:15:03.560" v="2501" actId="1076"/>
          <ac:grpSpMkLst>
            <pc:docMk/>
            <pc:sldMk cId="1708956848" sldId="268"/>
            <ac:grpSpMk id="81" creationId="{00000000-0000-0000-0000-000000000000}"/>
          </ac:grpSpMkLst>
        </pc:grpChg>
        <pc:grpChg chg="mod">
          <ac:chgData name="Rohit Dhaneshwar" userId="f66b456c4f1285fb" providerId="LiveId" clId="{806EE7B4-C43B-4887-8266-2B9D5154E9FD}" dt="2023-12-03T22:36:56.826" v="3436" actId="1076"/>
          <ac:grpSpMkLst>
            <pc:docMk/>
            <pc:sldMk cId="1708956848" sldId="268"/>
            <ac:grpSpMk id="88" creationId="{00000000-0000-0000-0000-000000000000}"/>
          </ac:grpSpMkLst>
        </pc:grpChg>
        <pc:grpChg chg="mod">
          <ac:chgData name="Rohit Dhaneshwar" userId="f66b456c4f1285fb" providerId="LiveId" clId="{806EE7B4-C43B-4887-8266-2B9D5154E9FD}" dt="2023-12-03T22:36:56.826" v="3436" actId="1076"/>
          <ac:grpSpMkLst>
            <pc:docMk/>
            <pc:sldMk cId="1708956848" sldId="268"/>
            <ac:grpSpMk id="93" creationId="{00000000-0000-0000-0000-000000000000}"/>
          </ac:grpSpMkLst>
        </pc:grpChg>
        <pc:picChg chg="add del mod">
          <ac:chgData name="Rohit Dhaneshwar" userId="f66b456c4f1285fb" providerId="LiveId" clId="{806EE7B4-C43B-4887-8266-2B9D5154E9FD}" dt="2023-12-03T20:54:07.858" v="2335" actId="931"/>
          <ac:picMkLst>
            <pc:docMk/>
            <pc:sldMk cId="1708956848" sldId="268"/>
            <ac:picMk id="5" creationId="{C830A676-811D-19F6-5778-F24DBE3AA92A}"/>
          </ac:picMkLst>
        </pc:picChg>
        <pc:picChg chg="add del mod">
          <ac:chgData name="Rohit Dhaneshwar" userId="f66b456c4f1285fb" providerId="LiveId" clId="{806EE7B4-C43B-4887-8266-2B9D5154E9FD}" dt="2023-12-03T20:54:07.858" v="2335" actId="931"/>
          <ac:picMkLst>
            <pc:docMk/>
            <pc:sldMk cId="1708956848" sldId="268"/>
            <ac:picMk id="7" creationId="{BC90E959-C539-26A1-E5CB-29CCFFEAF48D}"/>
          </ac:picMkLst>
        </pc:picChg>
        <pc:picChg chg="add del mod">
          <ac:chgData name="Rohit Dhaneshwar" userId="f66b456c4f1285fb" providerId="LiveId" clId="{806EE7B4-C43B-4887-8266-2B9D5154E9FD}" dt="2023-12-03T21:10:05.086" v="2465" actId="931"/>
          <ac:picMkLst>
            <pc:docMk/>
            <pc:sldMk cId="1708956848" sldId="268"/>
            <ac:picMk id="15" creationId="{74EDCA6B-AA55-26AB-44EF-B25886E3F678}"/>
          </ac:picMkLst>
        </pc:picChg>
        <pc:picChg chg="add del mod modCrop">
          <ac:chgData name="Rohit Dhaneshwar" userId="f66b456c4f1285fb" providerId="LiveId" clId="{806EE7B4-C43B-4887-8266-2B9D5154E9FD}" dt="2023-12-03T21:19:53.410" v="2570" actId="478"/>
          <ac:picMkLst>
            <pc:docMk/>
            <pc:sldMk cId="1708956848" sldId="268"/>
            <ac:picMk id="20" creationId="{9F17EF78-8781-D409-7F25-7091D44C350D}"/>
          </ac:picMkLst>
        </pc:picChg>
        <pc:picChg chg="add del mod">
          <ac:chgData name="Rohit Dhaneshwar" userId="f66b456c4f1285fb" providerId="LiveId" clId="{806EE7B4-C43B-4887-8266-2B9D5154E9FD}" dt="2023-12-03T21:21:54.087" v="2621" actId="478"/>
          <ac:picMkLst>
            <pc:docMk/>
            <pc:sldMk cId="1708956848" sldId="268"/>
            <ac:picMk id="24" creationId="{0BB6726B-773A-C7E2-FD08-0A78E41195FB}"/>
          </ac:picMkLst>
        </pc:picChg>
        <pc:picChg chg="add mod modCrop">
          <ac:chgData name="Rohit Dhaneshwar" userId="f66b456c4f1285fb" providerId="LiveId" clId="{806EE7B4-C43B-4887-8266-2B9D5154E9FD}" dt="2023-12-03T21:24:08.595" v="2640" actId="1076"/>
          <ac:picMkLst>
            <pc:docMk/>
            <pc:sldMk cId="1708956848" sldId="268"/>
            <ac:picMk id="26" creationId="{82F433F8-3C6D-3131-CD3D-8C7A2079CA3C}"/>
          </ac:picMkLst>
        </pc:picChg>
        <pc:picChg chg="del">
          <ac:chgData name="Rohit Dhaneshwar" userId="f66b456c4f1285fb" providerId="LiveId" clId="{806EE7B4-C43B-4887-8266-2B9D5154E9FD}" dt="2023-12-03T20:54:53.183" v="2336" actId="478"/>
          <ac:picMkLst>
            <pc:docMk/>
            <pc:sldMk cId="1708956848" sldId="268"/>
            <ac:picMk id="99" creationId="{00000000-0000-0000-0000-000000000000}"/>
          </ac:picMkLst>
        </pc:picChg>
        <pc:cxnChg chg="add mod">
          <ac:chgData name="Rohit Dhaneshwar" userId="f66b456c4f1285fb" providerId="LiveId" clId="{806EE7B4-C43B-4887-8266-2B9D5154E9FD}" dt="2023-12-03T21:15:41.118" v="2506" actId="1076"/>
          <ac:cxnSpMkLst>
            <pc:docMk/>
            <pc:sldMk cId="1708956848" sldId="268"/>
            <ac:cxnSpMk id="17" creationId="{7617A8F4-45AC-166F-D82E-C2DA26939853}"/>
          </ac:cxnSpMkLst>
        </pc:cxnChg>
        <pc:cxnChg chg="mod">
          <ac:chgData name="Rohit Dhaneshwar" userId="f66b456c4f1285fb" providerId="LiveId" clId="{806EE7B4-C43B-4887-8266-2B9D5154E9FD}" dt="2023-12-03T21:13:43.361" v="2493" actId="1076"/>
          <ac:cxnSpMkLst>
            <pc:docMk/>
            <pc:sldMk cId="1708956848" sldId="268"/>
            <ac:cxnSpMk id="29" creationId="{00000000-0000-0000-0000-000000000000}"/>
          </ac:cxnSpMkLst>
        </pc:cxnChg>
        <pc:cxnChg chg="mod">
          <ac:chgData name="Rohit Dhaneshwar" userId="f66b456c4f1285fb" providerId="LiveId" clId="{806EE7B4-C43B-4887-8266-2B9D5154E9FD}" dt="2023-12-03T21:14:50.754" v="2500" actId="1076"/>
          <ac:cxnSpMkLst>
            <pc:docMk/>
            <pc:sldMk cId="1708956848" sldId="268"/>
            <ac:cxnSpMk id="65" creationId="{00000000-0000-0000-0000-000000000000}"/>
          </ac:cxnSpMkLst>
        </pc:cxnChg>
        <pc:cxnChg chg="mod">
          <ac:chgData name="Rohit Dhaneshwar" userId="f66b456c4f1285fb" providerId="LiveId" clId="{806EE7B4-C43B-4887-8266-2B9D5154E9FD}" dt="2023-12-03T21:14:28.322" v="2498" actId="1076"/>
          <ac:cxnSpMkLst>
            <pc:docMk/>
            <pc:sldMk cId="1708956848" sldId="268"/>
            <ac:cxnSpMk id="66" creationId="{00000000-0000-0000-0000-000000000000}"/>
          </ac:cxnSpMkLst>
        </pc:cxnChg>
        <pc:cxnChg chg="mod">
          <ac:chgData name="Rohit Dhaneshwar" userId="f66b456c4f1285fb" providerId="LiveId" clId="{806EE7B4-C43B-4887-8266-2B9D5154E9FD}" dt="2023-12-03T21:15:10.261" v="2502" actId="1076"/>
          <ac:cxnSpMkLst>
            <pc:docMk/>
            <pc:sldMk cId="1708956848" sldId="268"/>
            <ac:cxnSpMk id="67" creationId="{00000000-0000-0000-0000-000000000000}"/>
          </ac:cxnSpMkLst>
        </pc:cxnChg>
      </pc:sldChg>
      <pc:sldChg chg="modSp del mod">
        <pc:chgData name="Rohit Dhaneshwar" userId="f66b456c4f1285fb" providerId="LiveId" clId="{806EE7B4-C43B-4887-8266-2B9D5154E9FD}" dt="2023-12-04T01:21:13.347" v="4966" actId="47"/>
        <pc:sldMkLst>
          <pc:docMk/>
          <pc:sldMk cId="1221752997" sldId="270"/>
        </pc:sldMkLst>
        <pc:spChg chg="mod">
          <ac:chgData name="Rohit Dhaneshwar" userId="f66b456c4f1285fb" providerId="LiveId" clId="{806EE7B4-C43B-4887-8266-2B9D5154E9FD}" dt="2023-12-03T21:40:46.578" v="2800" actId="1076"/>
          <ac:spMkLst>
            <pc:docMk/>
            <pc:sldMk cId="1221752997" sldId="270"/>
            <ac:spMk id="32" creationId="{00000000-0000-0000-0000-000000000000}"/>
          </ac:spMkLst>
        </pc:spChg>
      </pc:sldChg>
      <pc:sldChg chg="addSp delSp modSp del mod">
        <pc:chgData name="Rohit Dhaneshwar" userId="f66b456c4f1285fb" providerId="LiveId" clId="{806EE7B4-C43B-4887-8266-2B9D5154E9FD}" dt="2023-12-04T01:21:07.596" v="4964" actId="47"/>
        <pc:sldMkLst>
          <pc:docMk/>
          <pc:sldMk cId="3994358870" sldId="271"/>
        </pc:sldMkLst>
        <pc:spChg chg="add del mod">
          <ac:chgData name="Rohit Dhaneshwar" userId="f66b456c4f1285fb" providerId="LiveId" clId="{806EE7B4-C43B-4887-8266-2B9D5154E9FD}" dt="2023-12-04T00:03:20.697" v="4444" actId="21"/>
          <ac:spMkLst>
            <pc:docMk/>
            <pc:sldMk cId="3994358870" sldId="271"/>
            <ac:spMk id="4" creationId="{F63CE3BC-38CB-6852-8D52-124D78BD54C2}"/>
          </ac:spMkLst>
        </pc:spChg>
        <pc:spChg chg="add del mod">
          <ac:chgData name="Rohit Dhaneshwar" userId="f66b456c4f1285fb" providerId="LiveId" clId="{806EE7B4-C43B-4887-8266-2B9D5154E9FD}" dt="2023-12-04T00:02:53.987" v="4438" actId="478"/>
          <ac:spMkLst>
            <pc:docMk/>
            <pc:sldMk cId="3994358870" sldId="271"/>
            <ac:spMk id="5" creationId="{FBD72E63-3124-F197-BA7C-93916DD1FC45}"/>
          </ac:spMkLst>
        </pc:spChg>
        <pc:spChg chg="add del mod">
          <ac:chgData name="Rohit Dhaneshwar" userId="f66b456c4f1285fb" providerId="LiveId" clId="{806EE7B4-C43B-4887-8266-2B9D5154E9FD}" dt="2023-12-04T00:03:20.697" v="4444" actId="21"/>
          <ac:spMkLst>
            <pc:docMk/>
            <pc:sldMk cId="3994358870" sldId="271"/>
            <ac:spMk id="6" creationId="{D982F5D5-40F7-8134-2432-E9344399AB83}"/>
          </ac:spMkLst>
        </pc:spChg>
        <pc:spChg chg="add del mod">
          <ac:chgData name="Rohit Dhaneshwar" userId="f66b456c4f1285fb" providerId="LiveId" clId="{806EE7B4-C43B-4887-8266-2B9D5154E9FD}" dt="2023-12-04T00:02:49.033" v="4436" actId="478"/>
          <ac:spMkLst>
            <pc:docMk/>
            <pc:sldMk cId="3994358870" sldId="271"/>
            <ac:spMk id="7" creationId="{D88DF7DF-1491-06F9-5FA7-68177F20EB1A}"/>
          </ac:spMkLst>
        </pc:spChg>
        <pc:spChg chg="add mod">
          <ac:chgData name="Rohit Dhaneshwar" userId="f66b456c4f1285fb" providerId="LiveId" clId="{806EE7B4-C43B-4887-8266-2B9D5154E9FD}" dt="2023-12-04T00:01:53.372" v="4420" actId="1076"/>
          <ac:spMkLst>
            <pc:docMk/>
            <pc:sldMk cId="3994358870" sldId="271"/>
            <ac:spMk id="10" creationId="{5B625151-36BC-7096-8532-A68C1BF135F4}"/>
          </ac:spMkLst>
        </pc:spChg>
        <pc:cxnChg chg="add mod">
          <ac:chgData name="Rohit Dhaneshwar" userId="f66b456c4f1285fb" providerId="LiveId" clId="{806EE7B4-C43B-4887-8266-2B9D5154E9FD}" dt="2023-12-03T23:51:10.309" v="4273"/>
          <ac:cxnSpMkLst>
            <pc:docMk/>
            <pc:sldMk cId="3994358870" sldId="271"/>
            <ac:cxnSpMk id="8" creationId="{C2115115-3A20-CE61-D033-E43EB3BB3CB9}"/>
          </ac:cxnSpMkLst>
        </pc:cxnChg>
      </pc:sldChg>
      <pc:sldChg chg="addSp delSp modSp mod modAnim">
        <pc:chgData name="Rohit Dhaneshwar" userId="f66b456c4f1285fb" providerId="LiveId" clId="{806EE7B4-C43B-4887-8266-2B9D5154E9FD}" dt="2023-12-03T22:30:55.469" v="3395"/>
        <pc:sldMkLst>
          <pc:docMk/>
          <pc:sldMk cId="2922583145" sldId="272"/>
        </pc:sldMkLst>
        <pc:spChg chg="add mod ord">
          <ac:chgData name="Rohit Dhaneshwar" userId="f66b456c4f1285fb" providerId="LiveId" clId="{806EE7B4-C43B-4887-8266-2B9D5154E9FD}" dt="2023-12-03T22:30:42.981" v="3391" actId="167"/>
          <ac:spMkLst>
            <pc:docMk/>
            <pc:sldMk cId="2922583145" sldId="272"/>
            <ac:spMk id="4" creationId="{054C9AFD-79FF-A533-EBE7-6892B809F931}"/>
          </ac:spMkLst>
        </pc:spChg>
        <pc:spChg chg="mod">
          <ac:chgData name="Rohit Dhaneshwar" userId="f66b456c4f1285fb" providerId="LiveId" clId="{806EE7B4-C43B-4887-8266-2B9D5154E9FD}" dt="2023-12-03T22:30:48.514" v="3392" actId="1076"/>
          <ac:spMkLst>
            <pc:docMk/>
            <pc:sldMk cId="2922583145" sldId="272"/>
            <ac:spMk id="7" creationId="{00000000-0000-0000-0000-000000000000}"/>
          </ac:spMkLst>
        </pc:spChg>
        <pc:spChg chg="del">
          <ac:chgData name="Rohit Dhaneshwar" userId="f66b456c4f1285fb" providerId="LiveId" clId="{806EE7B4-C43B-4887-8266-2B9D5154E9FD}" dt="2023-12-03T22:30:22.853" v="3387" actId="478"/>
          <ac:spMkLst>
            <pc:docMk/>
            <pc:sldMk cId="2922583145" sldId="272"/>
            <ac:spMk id="21" creationId="{00000000-0000-0000-0000-000000000000}"/>
          </ac:spMkLst>
        </pc:spChg>
      </pc:sldChg>
      <pc:sldChg chg="addSp delSp modSp add mod ord setBg modAnim">
        <pc:chgData name="Rohit Dhaneshwar" userId="f66b456c4f1285fb" providerId="LiveId" clId="{806EE7B4-C43B-4887-8266-2B9D5154E9FD}" dt="2023-12-04T02:13:54.255" v="5368" actId="1076"/>
        <pc:sldMkLst>
          <pc:docMk/>
          <pc:sldMk cId="1298032138" sldId="273"/>
        </pc:sldMkLst>
        <pc:spChg chg="add mod">
          <ac:chgData name="Rohit Dhaneshwar" userId="f66b456c4f1285fb" providerId="LiveId" clId="{806EE7B4-C43B-4887-8266-2B9D5154E9FD}" dt="2023-12-03T16:02:24.453" v="1162" actId="1076"/>
          <ac:spMkLst>
            <pc:docMk/>
            <pc:sldMk cId="1298032138" sldId="273"/>
            <ac:spMk id="3" creationId="{CDD4DB22-3231-F27D-69BB-92FAE687251A}"/>
          </ac:spMkLst>
        </pc:spChg>
        <pc:spChg chg="add del mod">
          <ac:chgData name="Rohit Dhaneshwar" userId="f66b456c4f1285fb" providerId="LiveId" clId="{806EE7B4-C43B-4887-8266-2B9D5154E9FD}" dt="2023-12-03T15:33:17.007" v="427" actId="478"/>
          <ac:spMkLst>
            <pc:docMk/>
            <pc:sldMk cId="1298032138" sldId="273"/>
            <ac:spMk id="4" creationId="{6E088589-80ED-80A5-5D8A-933967A19AEE}"/>
          </ac:spMkLst>
        </pc:spChg>
        <pc:spChg chg="add mod">
          <ac:chgData name="Rohit Dhaneshwar" userId="f66b456c4f1285fb" providerId="LiveId" clId="{806EE7B4-C43B-4887-8266-2B9D5154E9FD}" dt="2023-12-03T23:42:56.850" v="4220" actId="14100"/>
          <ac:spMkLst>
            <pc:docMk/>
            <pc:sldMk cId="1298032138" sldId="273"/>
            <ac:spMk id="5" creationId="{2B2FEBE5-1A45-A5E5-83EB-CB206BD01C36}"/>
          </ac:spMkLst>
        </pc:spChg>
        <pc:spChg chg="add mod">
          <ac:chgData name="Rohit Dhaneshwar" userId="f66b456c4f1285fb" providerId="LiveId" clId="{806EE7B4-C43B-4887-8266-2B9D5154E9FD}" dt="2023-12-03T23:03:03" v="3701" actId="1076"/>
          <ac:spMkLst>
            <pc:docMk/>
            <pc:sldMk cId="1298032138" sldId="273"/>
            <ac:spMk id="8" creationId="{B7BAD1DE-0F9C-C0A6-6799-75A42CBC2575}"/>
          </ac:spMkLst>
        </pc:spChg>
        <pc:spChg chg="add mod">
          <ac:chgData name="Rohit Dhaneshwar" userId="f66b456c4f1285fb" providerId="LiveId" clId="{806EE7B4-C43B-4887-8266-2B9D5154E9FD}" dt="2023-12-03T23:02:54.290" v="3698" actId="1076"/>
          <ac:spMkLst>
            <pc:docMk/>
            <pc:sldMk cId="1298032138" sldId="273"/>
            <ac:spMk id="9" creationId="{DC91EC10-86E9-A505-7968-603860D7F41A}"/>
          </ac:spMkLst>
        </pc:spChg>
        <pc:spChg chg="add mod">
          <ac:chgData name="Rohit Dhaneshwar" userId="f66b456c4f1285fb" providerId="LiveId" clId="{806EE7B4-C43B-4887-8266-2B9D5154E9FD}" dt="2023-12-03T23:02:41.059" v="3694" actId="1076"/>
          <ac:spMkLst>
            <pc:docMk/>
            <pc:sldMk cId="1298032138" sldId="273"/>
            <ac:spMk id="10" creationId="{FDB707CC-CA1B-B99D-1C82-4D4375416D04}"/>
          </ac:spMkLst>
        </pc:spChg>
        <pc:spChg chg="add mod">
          <ac:chgData name="Rohit Dhaneshwar" userId="f66b456c4f1285fb" providerId="LiveId" clId="{806EE7B4-C43B-4887-8266-2B9D5154E9FD}" dt="2023-12-04T02:13:54.255" v="5368" actId="1076"/>
          <ac:spMkLst>
            <pc:docMk/>
            <pc:sldMk cId="1298032138" sldId="273"/>
            <ac:spMk id="11" creationId="{1CCD647A-0AB3-AEAB-DC82-4DE27178887F}"/>
          </ac:spMkLst>
        </pc:spChg>
        <pc:spChg chg="add del mod">
          <ac:chgData name="Rohit Dhaneshwar" userId="f66b456c4f1285fb" providerId="LiveId" clId="{806EE7B4-C43B-4887-8266-2B9D5154E9FD}" dt="2023-12-03T15:53:24.403" v="567" actId="21"/>
          <ac:spMkLst>
            <pc:docMk/>
            <pc:sldMk cId="1298032138" sldId="273"/>
            <ac:spMk id="13" creationId="{6F56A763-4206-4B2E-11F4-1C269E4361CA}"/>
          </ac:spMkLst>
        </pc:spChg>
        <pc:spChg chg="add del mod">
          <ac:chgData name="Rohit Dhaneshwar" userId="f66b456c4f1285fb" providerId="LiveId" clId="{806EE7B4-C43B-4887-8266-2B9D5154E9FD}" dt="2023-12-03T15:53:24.403" v="567" actId="21"/>
          <ac:spMkLst>
            <pc:docMk/>
            <pc:sldMk cId="1298032138" sldId="273"/>
            <ac:spMk id="15" creationId="{D80F4649-EE80-108D-4DFC-34B4FCCBBE27}"/>
          </ac:spMkLst>
        </pc:spChg>
        <pc:spChg chg="add del mod">
          <ac:chgData name="Rohit Dhaneshwar" userId="f66b456c4f1285fb" providerId="LiveId" clId="{806EE7B4-C43B-4887-8266-2B9D5154E9FD}" dt="2023-12-03T15:53:24.403" v="567" actId="21"/>
          <ac:spMkLst>
            <pc:docMk/>
            <pc:sldMk cId="1298032138" sldId="273"/>
            <ac:spMk id="16" creationId="{80A63ADE-6917-AD0D-5CB6-D35A21C8540A}"/>
          </ac:spMkLst>
        </pc:spChg>
        <pc:spChg chg="add del mod">
          <ac:chgData name="Rohit Dhaneshwar" userId="f66b456c4f1285fb" providerId="LiveId" clId="{806EE7B4-C43B-4887-8266-2B9D5154E9FD}" dt="2023-12-03T15:53:24.403" v="567" actId="21"/>
          <ac:spMkLst>
            <pc:docMk/>
            <pc:sldMk cId="1298032138" sldId="273"/>
            <ac:spMk id="17" creationId="{51A187DC-11D9-91D6-25EB-D30A783EA972}"/>
          </ac:spMkLst>
        </pc:spChg>
        <pc:spChg chg="mod">
          <ac:chgData name="Rohit Dhaneshwar" userId="f66b456c4f1285fb" providerId="LiveId" clId="{806EE7B4-C43B-4887-8266-2B9D5154E9FD}" dt="2023-12-03T15:29:55" v="402" actId="20577"/>
          <ac:spMkLst>
            <pc:docMk/>
            <pc:sldMk cId="1298032138" sldId="273"/>
            <ac:spMk id="40" creationId="{FFAEF1C8-817C-4EBC-A4FB-3ED2DB7FCBF8}"/>
          </ac:spMkLst>
        </pc:spChg>
        <pc:spChg chg="del">
          <ac:chgData name="Rohit Dhaneshwar" userId="f66b456c4f1285fb" providerId="LiveId" clId="{806EE7B4-C43B-4887-8266-2B9D5154E9FD}" dt="2023-12-04T00:55:20.793" v="4748" actId="478"/>
          <ac:spMkLst>
            <pc:docMk/>
            <pc:sldMk cId="1298032138" sldId="273"/>
            <ac:spMk id="42" creationId="{00000000-0000-0000-0000-000000000000}"/>
          </ac:spMkLst>
        </pc:spChg>
        <pc:spChg chg="del">
          <ac:chgData name="Rohit Dhaneshwar" userId="f66b456c4f1285fb" providerId="LiveId" clId="{806EE7B4-C43B-4887-8266-2B9D5154E9FD}" dt="2023-12-03T15:22:57.701" v="324" actId="478"/>
          <ac:spMkLst>
            <pc:docMk/>
            <pc:sldMk cId="1298032138" sldId="273"/>
            <ac:spMk id="46" creationId="{00000000-0000-0000-0000-000000000000}"/>
          </ac:spMkLst>
        </pc:spChg>
        <pc:spChg chg="del">
          <ac:chgData name="Rohit Dhaneshwar" userId="f66b456c4f1285fb" providerId="LiveId" clId="{806EE7B4-C43B-4887-8266-2B9D5154E9FD}" dt="2023-12-03T15:24:36.826" v="325" actId="478"/>
          <ac:spMkLst>
            <pc:docMk/>
            <pc:sldMk cId="1298032138" sldId="273"/>
            <ac:spMk id="78" creationId="{00000000-0000-0000-0000-000000000000}"/>
          </ac:spMkLst>
        </pc:spChg>
        <pc:spChg chg="del">
          <ac:chgData name="Rohit Dhaneshwar" userId="f66b456c4f1285fb" providerId="LiveId" clId="{806EE7B4-C43B-4887-8266-2B9D5154E9FD}" dt="2023-12-03T15:25:27.937" v="341" actId="478"/>
          <ac:spMkLst>
            <pc:docMk/>
            <pc:sldMk cId="1298032138" sldId="273"/>
            <ac:spMk id="85" creationId="{00000000-0000-0000-0000-000000000000}"/>
          </ac:spMkLst>
        </pc:spChg>
        <pc:spChg chg="mod">
          <ac:chgData name="Rohit Dhaneshwar" userId="f66b456c4f1285fb" providerId="LiveId" clId="{806EE7B4-C43B-4887-8266-2B9D5154E9FD}" dt="2023-12-03T15:25:24.925" v="340" actId="1076"/>
          <ac:spMkLst>
            <pc:docMk/>
            <pc:sldMk cId="1298032138" sldId="273"/>
            <ac:spMk id="88" creationId="{00000000-0000-0000-0000-000000000000}"/>
          </ac:spMkLst>
        </pc:spChg>
        <pc:spChg chg="mod">
          <ac:chgData name="Rohit Dhaneshwar" userId="f66b456c4f1285fb" providerId="LiveId" clId="{806EE7B4-C43B-4887-8266-2B9D5154E9FD}" dt="2023-12-03T15:25:24.925" v="340" actId="1076"/>
          <ac:spMkLst>
            <pc:docMk/>
            <pc:sldMk cId="1298032138" sldId="273"/>
            <ac:spMk id="89" creationId="{00000000-0000-0000-0000-000000000000}"/>
          </ac:spMkLst>
        </pc:spChg>
        <pc:spChg chg="mod">
          <ac:chgData name="Rohit Dhaneshwar" userId="f66b456c4f1285fb" providerId="LiveId" clId="{806EE7B4-C43B-4887-8266-2B9D5154E9FD}" dt="2023-12-03T15:25:24.925" v="340" actId="1076"/>
          <ac:spMkLst>
            <pc:docMk/>
            <pc:sldMk cId="1298032138" sldId="273"/>
            <ac:spMk id="90" creationId="{00000000-0000-0000-0000-000000000000}"/>
          </ac:spMkLst>
        </pc:spChg>
        <pc:spChg chg="del">
          <ac:chgData name="Rohit Dhaneshwar" userId="f66b456c4f1285fb" providerId="LiveId" clId="{806EE7B4-C43B-4887-8266-2B9D5154E9FD}" dt="2023-12-03T15:25:20.527" v="339" actId="478"/>
          <ac:spMkLst>
            <pc:docMk/>
            <pc:sldMk cId="1298032138" sldId="273"/>
            <ac:spMk id="91" creationId="{00000000-0000-0000-0000-000000000000}"/>
          </ac:spMkLst>
        </pc:spChg>
        <pc:spChg chg="mod topLvl">
          <ac:chgData name="Rohit Dhaneshwar" userId="f66b456c4f1285fb" providerId="LiveId" clId="{806EE7B4-C43B-4887-8266-2B9D5154E9FD}" dt="2023-12-03T15:26:26.832" v="351" actId="21"/>
          <ac:spMkLst>
            <pc:docMk/>
            <pc:sldMk cId="1298032138" sldId="273"/>
            <ac:spMk id="94" creationId="{00000000-0000-0000-0000-000000000000}"/>
          </ac:spMkLst>
        </pc:spChg>
        <pc:spChg chg="del">
          <ac:chgData name="Rohit Dhaneshwar" userId="f66b456c4f1285fb" providerId="LiveId" clId="{806EE7B4-C43B-4887-8266-2B9D5154E9FD}" dt="2023-12-03T15:24:41.835" v="327" actId="478"/>
          <ac:spMkLst>
            <pc:docMk/>
            <pc:sldMk cId="1298032138" sldId="273"/>
            <ac:spMk id="96" creationId="{00000000-0000-0000-0000-000000000000}"/>
          </ac:spMkLst>
        </pc:spChg>
        <pc:spChg chg="mod">
          <ac:chgData name="Rohit Dhaneshwar" userId="f66b456c4f1285fb" providerId="LiveId" clId="{806EE7B4-C43B-4887-8266-2B9D5154E9FD}" dt="2023-12-03T15:29:25.058" v="371" actId="1076"/>
          <ac:spMkLst>
            <pc:docMk/>
            <pc:sldMk cId="1298032138" sldId="273"/>
            <ac:spMk id="97" creationId="{00000000-0000-0000-0000-000000000000}"/>
          </ac:spMkLst>
        </pc:spChg>
        <pc:spChg chg="add del">
          <ac:chgData name="Rohit Dhaneshwar" userId="f66b456c4f1285fb" providerId="LiveId" clId="{806EE7B4-C43B-4887-8266-2B9D5154E9FD}" dt="2023-12-03T15:25:10.794" v="335" actId="478"/>
          <ac:spMkLst>
            <pc:docMk/>
            <pc:sldMk cId="1298032138" sldId="273"/>
            <ac:spMk id="98" creationId="{00000000-0000-0000-0000-000000000000}"/>
          </ac:spMkLst>
        </pc:spChg>
        <pc:spChg chg="del">
          <ac:chgData name="Rohit Dhaneshwar" userId="f66b456c4f1285fb" providerId="LiveId" clId="{806EE7B4-C43B-4887-8266-2B9D5154E9FD}" dt="2023-12-03T15:24:36.826" v="325" actId="478"/>
          <ac:spMkLst>
            <pc:docMk/>
            <pc:sldMk cId="1298032138" sldId="273"/>
            <ac:spMk id="107" creationId="{00000000-0000-0000-0000-000000000000}"/>
          </ac:spMkLst>
        </pc:spChg>
        <pc:spChg chg="del">
          <ac:chgData name="Rohit Dhaneshwar" userId="f66b456c4f1285fb" providerId="LiveId" clId="{806EE7B4-C43B-4887-8266-2B9D5154E9FD}" dt="2023-12-03T15:24:36.826" v="325" actId="478"/>
          <ac:spMkLst>
            <pc:docMk/>
            <pc:sldMk cId="1298032138" sldId="273"/>
            <ac:spMk id="108" creationId="{00000000-0000-0000-0000-000000000000}"/>
          </ac:spMkLst>
        </pc:spChg>
        <pc:spChg chg="del">
          <ac:chgData name="Rohit Dhaneshwar" userId="f66b456c4f1285fb" providerId="LiveId" clId="{806EE7B4-C43B-4887-8266-2B9D5154E9FD}" dt="2023-12-03T15:28:16.102" v="360" actId="478"/>
          <ac:spMkLst>
            <pc:docMk/>
            <pc:sldMk cId="1298032138" sldId="273"/>
            <ac:spMk id="109" creationId="{00000000-0000-0000-0000-000000000000}"/>
          </ac:spMkLst>
        </pc:spChg>
        <pc:spChg chg="mod">
          <ac:chgData name="Rohit Dhaneshwar" userId="f66b456c4f1285fb" providerId="LiveId" clId="{806EE7B4-C43B-4887-8266-2B9D5154E9FD}" dt="2023-12-03T21:34:57.981" v="2708" actId="14100"/>
          <ac:spMkLst>
            <pc:docMk/>
            <pc:sldMk cId="1298032138" sldId="273"/>
            <ac:spMk id="110" creationId="{00000000-0000-0000-0000-000000000000}"/>
          </ac:spMkLst>
        </pc:spChg>
        <pc:spChg chg="del mod">
          <ac:chgData name="Rohit Dhaneshwar" userId="f66b456c4f1285fb" providerId="LiveId" clId="{806EE7B4-C43B-4887-8266-2B9D5154E9FD}" dt="2023-12-03T15:25:10.794" v="337"/>
          <ac:spMkLst>
            <pc:docMk/>
            <pc:sldMk cId="1298032138" sldId="273"/>
            <ac:spMk id="111" creationId="{00000000-0000-0000-0000-000000000000}"/>
          </ac:spMkLst>
        </pc:spChg>
        <pc:spChg chg="del mod">
          <ac:chgData name="Rohit Dhaneshwar" userId="f66b456c4f1285fb" providerId="LiveId" clId="{806EE7B4-C43B-4887-8266-2B9D5154E9FD}" dt="2023-12-03T15:24:56.136" v="331" actId="478"/>
          <ac:spMkLst>
            <pc:docMk/>
            <pc:sldMk cId="1298032138" sldId="273"/>
            <ac:spMk id="112" creationId="{00000000-0000-0000-0000-000000000000}"/>
          </ac:spMkLst>
        </pc:spChg>
        <pc:spChg chg="add del mod topLvl">
          <ac:chgData name="Rohit Dhaneshwar" userId="f66b456c4f1285fb" providerId="LiveId" clId="{806EE7B4-C43B-4887-8266-2B9D5154E9FD}" dt="2023-12-03T15:26:26.832" v="351" actId="21"/>
          <ac:spMkLst>
            <pc:docMk/>
            <pc:sldMk cId="1298032138" sldId="273"/>
            <ac:spMk id="117" creationId="{00000000-0000-0000-0000-000000000000}"/>
          </ac:spMkLst>
        </pc:spChg>
        <pc:spChg chg="del">
          <ac:chgData name="Rohit Dhaneshwar" userId="f66b456c4f1285fb" providerId="LiveId" clId="{806EE7B4-C43B-4887-8266-2B9D5154E9FD}" dt="2023-12-03T15:25:32.119" v="343" actId="478"/>
          <ac:spMkLst>
            <pc:docMk/>
            <pc:sldMk cId="1298032138" sldId="273"/>
            <ac:spMk id="118" creationId="{00000000-0000-0000-0000-000000000000}"/>
          </ac:spMkLst>
        </pc:spChg>
        <pc:grpChg chg="del">
          <ac:chgData name="Rohit Dhaneshwar" userId="f66b456c4f1285fb" providerId="LiveId" clId="{806EE7B4-C43B-4887-8266-2B9D5154E9FD}" dt="2023-12-03T15:24:39.912" v="326" actId="478"/>
          <ac:grpSpMkLst>
            <pc:docMk/>
            <pc:sldMk cId="1298032138" sldId="273"/>
            <ac:grpSpMk id="5" creationId="{00000000-0000-0000-0000-000000000000}"/>
          </ac:grpSpMkLst>
        </pc:grpChg>
        <pc:grpChg chg="add del">
          <ac:chgData name="Rohit Dhaneshwar" userId="f66b456c4f1285fb" providerId="LiveId" clId="{806EE7B4-C43B-4887-8266-2B9D5154E9FD}" dt="2023-12-03T15:26:45.680" v="356" actId="478"/>
          <ac:grpSpMkLst>
            <pc:docMk/>
            <pc:sldMk cId="1298032138" sldId="273"/>
            <ac:grpSpMk id="14" creationId="{00000000-0000-0000-0000-000000000000}"/>
          </ac:grpSpMkLst>
        </pc:grpChg>
        <pc:grpChg chg="del">
          <ac:chgData name="Rohit Dhaneshwar" userId="f66b456c4f1285fb" providerId="LiveId" clId="{806EE7B4-C43B-4887-8266-2B9D5154E9FD}" dt="2023-12-03T15:24:36.826" v="325" actId="478"/>
          <ac:grpSpMkLst>
            <pc:docMk/>
            <pc:sldMk cId="1298032138" sldId="273"/>
            <ac:grpSpMk id="80" creationId="{00000000-0000-0000-0000-000000000000}"/>
          </ac:grpSpMkLst>
        </pc:grpChg>
        <pc:grpChg chg="mod">
          <ac:chgData name="Rohit Dhaneshwar" userId="f66b456c4f1285fb" providerId="LiveId" clId="{806EE7B4-C43B-4887-8266-2B9D5154E9FD}" dt="2023-12-03T15:25:24.925" v="340" actId="1076"/>
          <ac:grpSpMkLst>
            <pc:docMk/>
            <pc:sldMk cId="1298032138" sldId="273"/>
            <ac:grpSpMk id="87" creationId="{00000000-0000-0000-0000-000000000000}"/>
          </ac:grpSpMkLst>
        </pc:grpChg>
        <pc:grpChg chg="del">
          <ac:chgData name="Rohit Dhaneshwar" userId="f66b456c4f1285fb" providerId="LiveId" clId="{806EE7B4-C43B-4887-8266-2B9D5154E9FD}" dt="2023-12-03T15:25:29.516" v="342" actId="478"/>
          <ac:grpSpMkLst>
            <pc:docMk/>
            <pc:sldMk cId="1298032138" sldId="273"/>
            <ac:grpSpMk id="106" creationId="{00000000-0000-0000-0000-000000000000}"/>
          </ac:grpSpMkLst>
        </pc:grpChg>
        <pc:graphicFrameChg chg="del mod">
          <ac:chgData name="Rohit Dhaneshwar" userId="f66b456c4f1285fb" providerId="LiveId" clId="{806EE7B4-C43B-4887-8266-2B9D5154E9FD}" dt="2023-12-03T15:26:00.214" v="346" actId="478"/>
          <ac:graphicFrameMkLst>
            <pc:docMk/>
            <pc:sldMk cId="1298032138" sldId="273"/>
            <ac:graphicFrameMk id="76" creationId="{00000000-0000-0000-0000-000000000000}"/>
          </ac:graphicFrameMkLst>
        </pc:graphicFrameChg>
        <pc:picChg chg="add mod ord">
          <ac:chgData name="Rohit Dhaneshwar" userId="f66b456c4f1285fb" providerId="LiveId" clId="{806EE7B4-C43B-4887-8266-2B9D5154E9FD}" dt="2023-12-03T23:03:09.936" v="3702" actId="1076"/>
          <ac:picMkLst>
            <pc:docMk/>
            <pc:sldMk cId="1298032138" sldId="273"/>
            <ac:picMk id="4" creationId="{3F8BE5D8-539A-2B47-2AD3-B30365537C6B}"/>
          </ac:picMkLst>
        </pc:picChg>
        <pc:picChg chg="add mod">
          <ac:chgData name="Rohit Dhaneshwar" userId="f66b456c4f1285fb" providerId="LiveId" clId="{806EE7B4-C43B-4887-8266-2B9D5154E9FD}" dt="2023-12-03T22:56:21.787" v="3559" actId="1076"/>
          <ac:picMkLst>
            <pc:docMk/>
            <pc:sldMk cId="1298032138" sldId="273"/>
            <ac:picMk id="6" creationId="{A95F4092-1CC8-C654-856E-5ED40D3A75A0}"/>
          </ac:picMkLst>
        </pc:picChg>
        <pc:picChg chg="add del mod">
          <ac:chgData name="Rohit Dhaneshwar" userId="f66b456c4f1285fb" providerId="LiveId" clId="{806EE7B4-C43B-4887-8266-2B9D5154E9FD}" dt="2023-12-03T22:56:10.365" v="3555" actId="478"/>
          <ac:picMkLst>
            <pc:docMk/>
            <pc:sldMk cId="1298032138" sldId="273"/>
            <ac:picMk id="7" creationId="{8832230E-7EA4-D7AB-A957-DB1B80B65AC1}"/>
          </ac:picMkLst>
        </pc:picChg>
        <pc:cxnChg chg="add mod">
          <ac:chgData name="Rohit Dhaneshwar" userId="f66b456c4f1285fb" providerId="LiveId" clId="{806EE7B4-C43B-4887-8266-2B9D5154E9FD}" dt="2023-12-03T23:02:59.027" v="3699" actId="1076"/>
          <ac:cxnSpMkLst>
            <pc:docMk/>
            <pc:sldMk cId="1298032138" sldId="273"/>
            <ac:cxnSpMk id="12" creationId="{F1156CDD-C657-1BD8-E9A8-C77CFDE0A38C}"/>
          </ac:cxnSpMkLst>
        </pc:cxnChg>
        <pc:cxnChg chg="add del mod">
          <ac:chgData name="Rohit Dhaneshwar" userId="f66b456c4f1285fb" providerId="LiveId" clId="{806EE7B4-C43B-4887-8266-2B9D5154E9FD}" dt="2023-12-03T15:53:24.403" v="567" actId="21"/>
          <ac:cxnSpMkLst>
            <pc:docMk/>
            <pc:sldMk cId="1298032138" sldId="273"/>
            <ac:cxnSpMk id="18" creationId="{4430AB95-8537-78D3-CF8E-76D49214CB4B}"/>
          </ac:cxnSpMkLst>
        </pc:cxnChg>
      </pc:sldChg>
      <pc:sldChg chg="addSp delSp modSp add mod ord setBg modAnim">
        <pc:chgData name="Rohit Dhaneshwar" userId="f66b456c4f1285fb" providerId="LiveId" clId="{806EE7B4-C43B-4887-8266-2B9D5154E9FD}" dt="2023-12-04T02:13:26.893" v="5362" actId="1076"/>
        <pc:sldMkLst>
          <pc:docMk/>
          <pc:sldMk cId="889199084" sldId="274"/>
        </pc:sldMkLst>
        <pc:spChg chg="mod">
          <ac:chgData name="Rohit Dhaneshwar" userId="f66b456c4f1285fb" providerId="LiveId" clId="{806EE7B4-C43B-4887-8266-2B9D5154E9FD}" dt="2023-12-04T01:24:25.458" v="4983" actId="14100"/>
          <ac:spMkLst>
            <pc:docMk/>
            <pc:sldMk cId="889199084" sldId="274"/>
            <ac:spMk id="3" creationId="{CDD4DB22-3231-F27D-69BB-92FAE687251A}"/>
          </ac:spMkLst>
        </pc:spChg>
        <pc:spChg chg="add mod">
          <ac:chgData name="Rohit Dhaneshwar" userId="f66b456c4f1285fb" providerId="LiveId" clId="{806EE7B4-C43B-4887-8266-2B9D5154E9FD}" dt="2023-12-04T00:50:24.812" v="4730"/>
          <ac:spMkLst>
            <pc:docMk/>
            <pc:sldMk cId="889199084" sldId="274"/>
            <ac:spMk id="4" creationId="{B6A51BEB-BB70-137A-CD5C-E0980AF0FB9F}"/>
          </ac:spMkLst>
        </pc:spChg>
        <pc:spChg chg="add del mod">
          <ac:chgData name="Rohit Dhaneshwar" userId="f66b456c4f1285fb" providerId="LiveId" clId="{806EE7B4-C43B-4887-8266-2B9D5154E9FD}" dt="2023-12-03T15:46:07.620" v="500"/>
          <ac:spMkLst>
            <pc:docMk/>
            <pc:sldMk cId="889199084" sldId="274"/>
            <ac:spMk id="4" creationId="{CA12FC14-4B56-0950-2A3C-B25733F9701F}"/>
          </ac:spMkLst>
        </pc:spChg>
        <pc:spChg chg="add del mod">
          <ac:chgData name="Rohit Dhaneshwar" userId="f66b456c4f1285fb" providerId="LiveId" clId="{806EE7B4-C43B-4887-8266-2B9D5154E9FD}" dt="2023-12-03T15:46:07.620" v="500"/>
          <ac:spMkLst>
            <pc:docMk/>
            <pc:sldMk cId="889199084" sldId="274"/>
            <ac:spMk id="5" creationId="{93EA12CD-EA0B-9F96-F78B-147721760502}"/>
          </ac:spMkLst>
        </pc:spChg>
        <pc:spChg chg="add del mod">
          <ac:chgData name="Rohit Dhaneshwar" userId="f66b456c4f1285fb" providerId="LiveId" clId="{806EE7B4-C43B-4887-8266-2B9D5154E9FD}" dt="2023-12-04T00:50:24.387" v="4729" actId="478"/>
          <ac:spMkLst>
            <pc:docMk/>
            <pc:sldMk cId="889199084" sldId="274"/>
            <ac:spMk id="5" creationId="{DAD32203-F6F6-DBFA-9CAC-014F964EFCE0}"/>
          </ac:spMkLst>
        </pc:spChg>
        <pc:spChg chg="add mod">
          <ac:chgData name="Rohit Dhaneshwar" userId="f66b456c4f1285fb" providerId="LiveId" clId="{806EE7B4-C43B-4887-8266-2B9D5154E9FD}" dt="2023-12-03T23:40:05.988" v="4217" actId="403"/>
          <ac:spMkLst>
            <pc:docMk/>
            <pc:sldMk cId="889199084" sldId="274"/>
            <ac:spMk id="6" creationId="{73946B8A-36A7-D7CC-8E30-A7B985E0C0F6}"/>
          </ac:spMkLst>
        </pc:spChg>
        <pc:spChg chg="add del mod">
          <ac:chgData name="Rohit Dhaneshwar" userId="f66b456c4f1285fb" providerId="LiveId" clId="{806EE7B4-C43B-4887-8266-2B9D5154E9FD}" dt="2023-12-03T15:46:07.620" v="500"/>
          <ac:spMkLst>
            <pc:docMk/>
            <pc:sldMk cId="889199084" sldId="274"/>
            <ac:spMk id="6" creationId="{9C127BC5-ECE5-3F78-8F08-2618A1BE629F}"/>
          </ac:spMkLst>
        </pc:spChg>
        <pc:spChg chg="add mod">
          <ac:chgData name="Rohit Dhaneshwar" userId="f66b456c4f1285fb" providerId="LiveId" clId="{806EE7B4-C43B-4887-8266-2B9D5154E9FD}" dt="2023-12-03T23:39:22.592" v="4209" actId="1076"/>
          <ac:spMkLst>
            <pc:docMk/>
            <pc:sldMk cId="889199084" sldId="274"/>
            <ac:spMk id="8" creationId="{1F3AC11B-2A51-66AF-640A-F653623C42BC}"/>
          </ac:spMkLst>
        </pc:spChg>
        <pc:spChg chg="del mod">
          <ac:chgData name="Rohit Dhaneshwar" userId="f66b456c4f1285fb" providerId="LiveId" clId="{806EE7B4-C43B-4887-8266-2B9D5154E9FD}" dt="2023-12-03T15:52:14.685" v="553" actId="21"/>
          <ac:spMkLst>
            <pc:docMk/>
            <pc:sldMk cId="889199084" sldId="274"/>
            <ac:spMk id="8" creationId="{B7BAD1DE-0F9C-C0A6-6799-75A42CBC2575}"/>
          </ac:spMkLst>
        </pc:spChg>
        <pc:spChg chg="add del mod">
          <ac:chgData name="Rohit Dhaneshwar" userId="f66b456c4f1285fb" providerId="LiveId" clId="{806EE7B4-C43B-4887-8266-2B9D5154E9FD}" dt="2023-12-03T23:04:55.638" v="3719"/>
          <ac:spMkLst>
            <pc:docMk/>
            <pc:sldMk cId="889199084" sldId="274"/>
            <ac:spMk id="9" creationId="{D78FBA22-DD76-F35A-139B-1DE6FE56C081}"/>
          </ac:spMkLst>
        </pc:spChg>
        <pc:spChg chg="del">
          <ac:chgData name="Rohit Dhaneshwar" userId="f66b456c4f1285fb" providerId="LiveId" clId="{806EE7B4-C43B-4887-8266-2B9D5154E9FD}" dt="2023-12-03T15:52:14.685" v="553" actId="21"/>
          <ac:spMkLst>
            <pc:docMk/>
            <pc:sldMk cId="889199084" sldId="274"/>
            <ac:spMk id="9" creationId="{DC91EC10-86E9-A505-7968-603860D7F41A}"/>
          </ac:spMkLst>
        </pc:spChg>
        <pc:spChg chg="del">
          <ac:chgData name="Rohit Dhaneshwar" userId="f66b456c4f1285fb" providerId="LiveId" clId="{806EE7B4-C43B-4887-8266-2B9D5154E9FD}" dt="2023-12-03T15:52:14.685" v="553" actId="21"/>
          <ac:spMkLst>
            <pc:docMk/>
            <pc:sldMk cId="889199084" sldId="274"/>
            <ac:spMk id="10" creationId="{FDB707CC-CA1B-B99D-1C82-4D4375416D04}"/>
          </ac:spMkLst>
        </pc:spChg>
        <pc:spChg chg="del mod">
          <ac:chgData name="Rohit Dhaneshwar" userId="f66b456c4f1285fb" providerId="LiveId" clId="{806EE7B4-C43B-4887-8266-2B9D5154E9FD}" dt="2023-12-03T15:52:14.685" v="553" actId="21"/>
          <ac:spMkLst>
            <pc:docMk/>
            <pc:sldMk cId="889199084" sldId="274"/>
            <ac:spMk id="11" creationId="{1CCD647A-0AB3-AEAB-DC82-4DE27178887F}"/>
          </ac:spMkLst>
        </pc:spChg>
        <pc:spChg chg="add del mod">
          <ac:chgData name="Rohit Dhaneshwar" userId="f66b456c4f1285fb" providerId="LiveId" clId="{806EE7B4-C43B-4887-8266-2B9D5154E9FD}" dt="2023-12-03T15:46:07.620" v="500"/>
          <ac:spMkLst>
            <pc:docMk/>
            <pc:sldMk cId="889199084" sldId="274"/>
            <ac:spMk id="13" creationId="{23DEB8F4-234B-2E49-18B0-26E508122EF7}"/>
          </ac:spMkLst>
        </pc:spChg>
        <pc:spChg chg="add del mod">
          <ac:chgData name="Rohit Dhaneshwar" userId="f66b456c4f1285fb" providerId="LiveId" clId="{806EE7B4-C43B-4887-8266-2B9D5154E9FD}" dt="2023-12-03T23:38:56.488" v="4208" actId="478"/>
          <ac:spMkLst>
            <pc:docMk/>
            <pc:sldMk cId="889199084" sldId="274"/>
            <ac:spMk id="13" creationId="{4058AF10-8DFC-BB48-6523-157939B682FD}"/>
          </ac:spMkLst>
        </pc:spChg>
        <pc:spChg chg="add mod">
          <ac:chgData name="Rohit Dhaneshwar" userId="f66b456c4f1285fb" providerId="LiveId" clId="{806EE7B4-C43B-4887-8266-2B9D5154E9FD}" dt="2023-12-03T23:39:22.592" v="4209" actId="1076"/>
          <ac:spMkLst>
            <pc:docMk/>
            <pc:sldMk cId="889199084" sldId="274"/>
            <ac:spMk id="14" creationId="{ABDC9366-34C1-764E-0EA4-C295FBCEADCD}"/>
          </ac:spMkLst>
        </pc:spChg>
        <pc:spChg chg="add mod">
          <ac:chgData name="Rohit Dhaneshwar" userId="f66b456c4f1285fb" providerId="LiveId" clId="{806EE7B4-C43B-4887-8266-2B9D5154E9FD}" dt="2023-12-03T23:39:22.592" v="4209" actId="1076"/>
          <ac:spMkLst>
            <pc:docMk/>
            <pc:sldMk cId="889199084" sldId="274"/>
            <ac:spMk id="15" creationId="{3D487D50-475B-1CE1-734F-D5C5C5D52148}"/>
          </ac:spMkLst>
        </pc:spChg>
        <pc:spChg chg="add mod">
          <ac:chgData name="Rohit Dhaneshwar" userId="f66b456c4f1285fb" providerId="LiveId" clId="{806EE7B4-C43B-4887-8266-2B9D5154E9FD}" dt="2023-12-03T23:39:22.592" v="4209" actId="1076"/>
          <ac:spMkLst>
            <pc:docMk/>
            <pc:sldMk cId="889199084" sldId="274"/>
            <ac:spMk id="16" creationId="{9E28A8B3-B9D4-F278-FF0C-BBA44FD3ADE1}"/>
          </ac:spMkLst>
        </pc:spChg>
        <pc:spChg chg="add del mod">
          <ac:chgData name="Rohit Dhaneshwar" userId="f66b456c4f1285fb" providerId="LiveId" clId="{806EE7B4-C43B-4887-8266-2B9D5154E9FD}" dt="2023-12-03T23:39:22.592" v="4209" actId="1076"/>
          <ac:spMkLst>
            <pc:docMk/>
            <pc:sldMk cId="889199084" sldId="274"/>
            <ac:spMk id="17" creationId="{443D9ED0-66E2-478D-7FD6-E362CF89159C}"/>
          </ac:spMkLst>
        </pc:spChg>
        <pc:spChg chg="add del mod">
          <ac:chgData name="Rohit Dhaneshwar" userId="f66b456c4f1285fb" providerId="LiveId" clId="{806EE7B4-C43B-4887-8266-2B9D5154E9FD}" dt="2023-12-03T23:39:22.592" v="4209" actId="1076"/>
          <ac:spMkLst>
            <pc:docMk/>
            <pc:sldMk cId="889199084" sldId="274"/>
            <ac:spMk id="18" creationId="{FA89FB79-5A54-FC79-B4B4-2F8E35BB9EC2}"/>
          </ac:spMkLst>
        </pc:spChg>
        <pc:spChg chg="add del">
          <ac:chgData name="Rohit Dhaneshwar" userId="f66b456c4f1285fb" providerId="LiveId" clId="{806EE7B4-C43B-4887-8266-2B9D5154E9FD}" dt="2023-12-03T15:48:02.540" v="513" actId="11529"/>
          <ac:spMkLst>
            <pc:docMk/>
            <pc:sldMk cId="889199084" sldId="274"/>
            <ac:spMk id="19" creationId="{DB08CF57-EA5A-C517-8579-AEE486A7C56B}"/>
          </ac:spMkLst>
        </pc:spChg>
        <pc:spChg chg="add del mod">
          <ac:chgData name="Rohit Dhaneshwar" userId="f66b456c4f1285fb" providerId="LiveId" clId="{806EE7B4-C43B-4887-8266-2B9D5154E9FD}" dt="2023-12-03T23:03:52.634" v="3704" actId="478"/>
          <ac:spMkLst>
            <pc:docMk/>
            <pc:sldMk cId="889199084" sldId="274"/>
            <ac:spMk id="22" creationId="{4036A005-C3D3-119B-C723-FE9BED54B5DD}"/>
          </ac:spMkLst>
        </pc:spChg>
        <pc:spChg chg="add mod">
          <ac:chgData name="Rohit Dhaneshwar" userId="f66b456c4f1285fb" providerId="LiveId" clId="{806EE7B4-C43B-4887-8266-2B9D5154E9FD}" dt="2023-12-04T02:13:22.917" v="5361" actId="1076"/>
          <ac:spMkLst>
            <pc:docMk/>
            <pc:sldMk cId="889199084" sldId="274"/>
            <ac:spMk id="23" creationId="{6C2A8539-5628-BA29-C288-292514F5101B}"/>
          </ac:spMkLst>
        </pc:spChg>
        <pc:spChg chg="add del mod">
          <ac:chgData name="Rohit Dhaneshwar" userId="f66b456c4f1285fb" providerId="LiveId" clId="{806EE7B4-C43B-4887-8266-2B9D5154E9FD}" dt="2023-12-03T23:39:22.592" v="4209" actId="1076"/>
          <ac:spMkLst>
            <pc:docMk/>
            <pc:sldMk cId="889199084" sldId="274"/>
            <ac:spMk id="24" creationId="{BC35212C-C2B0-0575-AC5E-6BE7220D64EB}"/>
          </ac:spMkLst>
        </pc:spChg>
        <pc:spChg chg="add del mod">
          <ac:chgData name="Rohit Dhaneshwar" userId="f66b456c4f1285fb" providerId="LiveId" clId="{806EE7B4-C43B-4887-8266-2B9D5154E9FD}" dt="2023-12-03T15:54:29.070" v="581" actId="478"/>
          <ac:spMkLst>
            <pc:docMk/>
            <pc:sldMk cId="889199084" sldId="274"/>
            <ac:spMk id="25" creationId="{2026E1AE-5EC9-8526-17EE-DF0A811E044A}"/>
          </ac:spMkLst>
        </pc:spChg>
        <pc:spChg chg="add mod">
          <ac:chgData name="Rohit Dhaneshwar" userId="f66b456c4f1285fb" providerId="LiveId" clId="{806EE7B4-C43B-4887-8266-2B9D5154E9FD}" dt="2023-12-04T02:13:26.893" v="5362" actId="1076"/>
          <ac:spMkLst>
            <pc:docMk/>
            <pc:sldMk cId="889199084" sldId="274"/>
            <ac:spMk id="26" creationId="{0EE1D87D-A47C-5B35-7A21-517B6FAE6DDA}"/>
          </ac:spMkLst>
        </pc:spChg>
        <pc:spChg chg="del">
          <ac:chgData name="Rohit Dhaneshwar" userId="f66b456c4f1285fb" providerId="LiveId" clId="{806EE7B4-C43B-4887-8266-2B9D5154E9FD}" dt="2023-12-03T15:47:14.559" v="511" actId="478"/>
          <ac:spMkLst>
            <pc:docMk/>
            <pc:sldMk cId="889199084" sldId="274"/>
            <ac:spMk id="40" creationId="{FFAEF1C8-817C-4EBC-A4FB-3ED2DB7FCBF8}"/>
          </ac:spMkLst>
        </pc:spChg>
        <pc:spChg chg="del">
          <ac:chgData name="Rohit Dhaneshwar" userId="f66b456c4f1285fb" providerId="LiveId" clId="{806EE7B4-C43B-4887-8266-2B9D5154E9FD}" dt="2023-12-04T00:55:26.841" v="4749" actId="478"/>
          <ac:spMkLst>
            <pc:docMk/>
            <pc:sldMk cId="889199084" sldId="274"/>
            <ac:spMk id="42" creationId="{00000000-0000-0000-0000-000000000000}"/>
          </ac:spMkLst>
        </pc:spChg>
        <pc:spChg chg="del mod">
          <ac:chgData name="Rohit Dhaneshwar" userId="f66b456c4f1285fb" providerId="LiveId" clId="{806EE7B4-C43B-4887-8266-2B9D5154E9FD}" dt="2023-12-03T15:46:43.335" v="506" actId="478"/>
          <ac:spMkLst>
            <pc:docMk/>
            <pc:sldMk cId="889199084" sldId="274"/>
            <ac:spMk id="86" creationId="{00000000-0000-0000-0000-000000000000}"/>
          </ac:spMkLst>
        </pc:spChg>
        <pc:spChg chg="del">
          <ac:chgData name="Rohit Dhaneshwar" userId="f66b456c4f1285fb" providerId="LiveId" clId="{806EE7B4-C43B-4887-8266-2B9D5154E9FD}" dt="2023-12-03T15:46:28.336" v="501" actId="478"/>
          <ac:spMkLst>
            <pc:docMk/>
            <pc:sldMk cId="889199084" sldId="274"/>
            <ac:spMk id="97" creationId="{00000000-0000-0000-0000-000000000000}"/>
          </ac:spMkLst>
        </pc:spChg>
        <pc:spChg chg="del mod">
          <ac:chgData name="Rohit Dhaneshwar" userId="f66b456c4f1285fb" providerId="LiveId" clId="{806EE7B4-C43B-4887-8266-2B9D5154E9FD}" dt="2023-12-03T15:46:33.387" v="503" actId="478"/>
          <ac:spMkLst>
            <pc:docMk/>
            <pc:sldMk cId="889199084" sldId="274"/>
            <ac:spMk id="110" creationId="{00000000-0000-0000-0000-000000000000}"/>
          </ac:spMkLst>
        </pc:spChg>
        <pc:grpChg chg="del">
          <ac:chgData name="Rohit Dhaneshwar" userId="f66b456c4f1285fb" providerId="LiveId" clId="{806EE7B4-C43B-4887-8266-2B9D5154E9FD}" dt="2023-12-03T15:46:40.909" v="505" actId="478"/>
          <ac:grpSpMkLst>
            <pc:docMk/>
            <pc:sldMk cId="889199084" sldId="274"/>
            <ac:grpSpMk id="87" creationId="{00000000-0000-0000-0000-000000000000}"/>
          </ac:grpSpMkLst>
        </pc:grpChg>
        <pc:picChg chg="add del mod ord">
          <ac:chgData name="Rohit Dhaneshwar" userId="f66b456c4f1285fb" providerId="LiveId" clId="{806EE7B4-C43B-4887-8266-2B9D5154E9FD}" dt="2023-12-03T23:09:22.254" v="3876" actId="478"/>
          <ac:picMkLst>
            <pc:docMk/>
            <pc:sldMk cId="889199084" sldId="274"/>
            <ac:picMk id="4" creationId="{809D09ED-C7AF-8545-C2CE-EEFF2A7DB224}"/>
          </ac:picMkLst>
        </pc:picChg>
        <pc:picChg chg="del">
          <ac:chgData name="Rohit Dhaneshwar" userId="f66b456c4f1285fb" providerId="LiveId" clId="{806EE7B4-C43B-4887-8266-2B9D5154E9FD}" dt="2023-12-03T15:51:46.406" v="551" actId="478"/>
          <ac:picMkLst>
            <pc:docMk/>
            <pc:sldMk cId="889199084" sldId="274"/>
            <ac:picMk id="7" creationId="{8832230E-7EA4-D7AB-A957-DB1B80B65AC1}"/>
          </ac:picMkLst>
        </pc:picChg>
        <pc:picChg chg="add mod">
          <ac:chgData name="Rohit Dhaneshwar" userId="f66b456c4f1285fb" providerId="LiveId" clId="{806EE7B4-C43B-4887-8266-2B9D5154E9FD}" dt="2023-12-04T01:24:27.990" v="4984" actId="1076"/>
          <ac:picMkLst>
            <pc:docMk/>
            <pc:sldMk cId="889199084" sldId="274"/>
            <ac:picMk id="10" creationId="{9DA736FD-76A4-73D4-34CE-F9B029EC5705}"/>
          </ac:picMkLst>
        </pc:picChg>
        <pc:picChg chg="add mod ord">
          <ac:chgData name="Rohit Dhaneshwar" userId="f66b456c4f1285fb" providerId="LiveId" clId="{806EE7B4-C43B-4887-8266-2B9D5154E9FD}" dt="2023-12-03T23:39:48.565" v="4212" actId="1076"/>
          <ac:picMkLst>
            <pc:docMk/>
            <pc:sldMk cId="889199084" sldId="274"/>
            <ac:picMk id="11" creationId="{8AF603C6-DE53-5213-1E5C-3E69F042BA40}"/>
          </ac:picMkLst>
        </pc:picChg>
        <pc:picChg chg="add del mod">
          <ac:chgData name="Rohit Dhaneshwar" userId="f66b456c4f1285fb" providerId="LiveId" clId="{806EE7B4-C43B-4887-8266-2B9D5154E9FD}" dt="2023-12-03T23:05:20.616" v="3723" actId="478"/>
          <ac:picMkLst>
            <pc:docMk/>
            <pc:sldMk cId="889199084" sldId="274"/>
            <ac:picMk id="37" creationId="{3CA35845-17FD-4495-60E7-516491638C91}"/>
          </ac:picMkLst>
        </pc:picChg>
        <pc:picChg chg="add del mod">
          <ac:chgData name="Rohit Dhaneshwar" userId="f66b456c4f1285fb" providerId="LiveId" clId="{806EE7B4-C43B-4887-8266-2B9D5154E9FD}" dt="2023-12-03T23:03:51.238" v="3703" actId="478"/>
          <ac:picMkLst>
            <pc:docMk/>
            <pc:sldMk cId="889199084" sldId="274"/>
            <ac:picMk id="41" creationId="{FBE5BC2D-7E22-0C13-0D2B-A87647684F04}"/>
          </ac:picMkLst>
        </pc:picChg>
        <pc:cxnChg chg="del mod">
          <ac:chgData name="Rohit Dhaneshwar" userId="f66b456c4f1285fb" providerId="LiveId" clId="{806EE7B4-C43B-4887-8266-2B9D5154E9FD}" dt="2023-12-03T15:52:14.685" v="553" actId="21"/>
          <ac:cxnSpMkLst>
            <pc:docMk/>
            <pc:sldMk cId="889199084" sldId="274"/>
            <ac:cxnSpMk id="12" creationId="{F1156CDD-C657-1BD8-E9A8-C77CFDE0A38C}"/>
          </ac:cxnSpMkLst>
        </pc:cxnChg>
        <pc:cxnChg chg="add mod">
          <ac:chgData name="Rohit Dhaneshwar" userId="f66b456c4f1285fb" providerId="LiveId" clId="{806EE7B4-C43B-4887-8266-2B9D5154E9FD}" dt="2023-12-03T23:39:22.592" v="4209" actId="1076"/>
          <ac:cxnSpMkLst>
            <pc:docMk/>
            <pc:sldMk cId="889199084" sldId="274"/>
            <ac:cxnSpMk id="27" creationId="{954F9C64-076B-1CB4-F064-B4239475ED6D}"/>
          </ac:cxnSpMkLst>
        </pc:cxnChg>
      </pc:sldChg>
      <pc:sldChg chg="add del">
        <pc:chgData name="Rohit Dhaneshwar" userId="f66b456c4f1285fb" providerId="LiveId" clId="{806EE7B4-C43B-4887-8266-2B9D5154E9FD}" dt="2023-12-03T15:34:12.097" v="433" actId="2890"/>
        <pc:sldMkLst>
          <pc:docMk/>
          <pc:sldMk cId="3585509531" sldId="274"/>
        </pc:sldMkLst>
      </pc:sldChg>
      <pc:sldChg chg="addSp delSp modSp add mod ord modAnim">
        <pc:chgData name="Rohit Dhaneshwar" userId="f66b456c4f1285fb" providerId="LiveId" clId="{806EE7B4-C43B-4887-8266-2B9D5154E9FD}" dt="2023-12-04T01:26:04.714" v="4991"/>
        <pc:sldMkLst>
          <pc:docMk/>
          <pc:sldMk cId="2071519893" sldId="275"/>
        </pc:sldMkLst>
        <pc:spChg chg="mod">
          <ac:chgData name="Rohit Dhaneshwar" userId="f66b456c4f1285fb" providerId="LiveId" clId="{806EE7B4-C43B-4887-8266-2B9D5154E9FD}" dt="2023-12-03T16:10:37.279" v="1330" actId="208"/>
          <ac:spMkLst>
            <pc:docMk/>
            <pc:sldMk cId="2071519893" sldId="275"/>
            <ac:spMk id="3" creationId="{CDD4DB22-3231-F27D-69BB-92FAE687251A}"/>
          </ac:spMkLst>
        </pc:spChg>
        <pc:spChg chg="add mod">
          <ac:chgData name="Rohit Dhaneshwar" userId="f66b456c4f1285fb" providerId="LiveId" clId="{806EE7B4-C43B-4887-8266-2B9D5154E9FD}" dt="2023-12-04T00:50:30.528" v="4732"/>
          <ac:spMkLst>
            <pc:docMk/>
            <pc:sldMk cId="2071519893" sldId="275"/>
            <ac:spMk id="4" creationId="{876E4551-5EF1-6D42-00B3-87769DF9E1E3}"/>
          </ac:spMkLst>
        </pc:spChg>
        <pc:spChg chg="add del mod">
          <ac:chgData name="Rohit Dhaneshwar" userId="f66b456c4f1285fb" providerId="LiveId" clId="{806EE7B4-C43B-4887-8266-2B9D5154E9FD}" dt="2023-12-04T00:50:30.023" v="4731" actId="478"/>
          <ac:spMkLst>
            <pc:docMk/>
            <pc:sldMk cId="2071519893" sldId="275"/>
            <ac:spMk id="6" creationId="{2DD85E49-6F69-B10C-C92B-C05A79118EE4}"/>
          </ac:spMkLst>
        </pc:spChg>
        <pc:spChg chg="mod">
          <ac:chgData name="Rohit Dhaneshwar" userId="f66b456c4f1285fb" providerId="LiveId" clId="{806EE7B4-C43B-4887-8266-2B9D5154E9FD}" dt="2023-12-03T23:12:38.540" v="3912" actId="1076"/>
          <ac:spMkLst>
            <pc:docMk/>
            <pc:sldMk cId="2071519893" sldId="275"/>
            <ac:spMk id="8" creationId="{B7BAD1DE-0F9C-C0A6-6799-75A42CBC2575}"/>
          </ac:spMkLst>
        </pc:spChg>
        <pc:spChg chg="mod">
          <ac:chgData name="Rohit Dhaneshwar" userId="f66b456c4f1285fb" providerId="LiveId" clId="{806EE7B4-C43B-4887-8266-2B9D5154E9FD}" dt="2023-12-03T23:13:14.647" v="3917" actId="1076"/>
          <ac:spMkLst>
            <pc:docMk/>
            <pc:sldMk cId="2071519893" sldId="275"/>
            <ac:spMk id="9" creationId="{DC91EC10-86E9-A505-7968-603860D7F41A}"/>
          </ac:spMkLst>
        </pc:spChg>
        <pc:spChg chg="mod">
          <ac:chgData name="Rohit Dhaneshwar" userId="f66b456c4f1285fb" providerId="LiveId" clId="{806EE7B4-C43B-4887-8266-2B9D5154E9FD}" dt="2023-12-03T23:13:40.718" v="3923" actId="1076"/>
          <ac:spMkLst>
            <pc:docMk/>
            <pc:sldMk cId="2071519893" sldId="275"/>
            <ac:spMk id="10" creationId="{FDB707CC-CA1B-B99D-1C82-4D4375416D04}"/>
          </ac:spMkLst>
        </pc:spChg>
        <pc:spChg chg="mod">
          <ac:chgData name="Rohit Dhaneshwar" userId="f66b456c4f1285fb" providerId="LiveId" clId="{806EE7B4-C43B-4887-8266-2B9D5154E9FD}" dt="2023-12-03T23:13:52.522" v="3937" actId="404"/>
          <ac:spMkLst>
            <pc:docMk/>
            <pc:sldMk cId="2071519893" sldId="275"/>
            <ac:spMk id="11" creationId="{1CCD647A-0AB3-AEAB-DC82-4DE27178887F}"/>
          </ac:spMkLst>
        </pc:spChg>
        <pc:spChg chg="del">
          <ac:chgData name="Rohit Dhaneshwar" userId="f66b456c4f1285fb" providerId="LiveId" clId="{806EE7B4-C43B-4887-8266-2B9D5154E9FD}" dt="2023-12-04T00:55:32.843" v="4750" actId="478"/>
          <ac:spMkLst>
            <pc:docMk/>
            <pc:sldMk cId="2071519893" sldId="275"/>
            <ac:spMk id="42" creationId="{00000000-0000-0000-0000-000000000000}"/>
          </ac:spMkLst>
        </pc:spChg>
        <pc:spChg chg="mod">
          <ac:chgData name="Rohit Dhaneshwar" userId="f66b456c4f1285fb" providerId="LiveId" clId="{806EE7B4-C43B-4887-8266-2B9D5154E9FD}" dt="2023-12-03T21:37:39.177" v="2796" actId="14100"/>
          <ac:spMkLst>
            <pc:docMk/>
            <pc:sldMk cId="2071519893" sldId="275"/>
            <ac:spMk id="97" creationId="{00000000-0000-0000-0000-000000000000}"/>
          </ac:spMkLst>
        </pc:spChg>
        <pc:spChg chg="mod">
          <ac:chgData name="Rohit Dhaneshwar" userId="f66b456c4f1285fb" providerId="LiveId" clId="{806EE7B4-C43B-4887-8266-2B9D5154E9FD}" dt="2023-12-03T21:37:33.403" v="2795" actId="20577"/>
          <ac:spMkLst>
            <pc:docMk/>
            <pc:sldMk cId="2071519893" sldId="275"/>
            <ac:spMk id="110" creationId="{00000000-0000-0000-0000-000000000000}"/>
          </ac:spMkLst>
        </pc:spChg>
        <pc:picChg chg="add del mod">
          <ac:chgData name="Rohit Dhaneshwar" userId="f66b456c4f1285fb" providerId="LiveId" clId="{806EE7B4-C43B-4887-8266-2B9D5154E9FD}" dt="2023-12-03T23:09:11.501" v="3875" actId="478"/>
          <ac:picMkLst>
            <pc:docMk/>
            <pc:sldMk cId="2071519893" sldId="275"/>
            <ac:picMk id="4" creationId="{CA31A82D-CADA-227F-205C-67B984BD996B}"/>
          </ac:picMkLst>
        </pc:picChg>
        <pc:picChg chg="add del mod">
          <ac:chgData name="Rohit Dhaneshwar" userId="f66b456c4f1285fb" providerId="LiveId" clId="{806EE7B4-C43B-4887-8266-2B9D5154E9FD}" dt="2023-12-03T23:07:54.845" v="3767" actId="478"/>
          <ac:picMkLst>
            <pc:docMk/>
            <pc:sldMk cId="2071519893" sldId="275"/>
            <ac:picMk id="5" creationId="{4DF4DB26-4841-9E00-E073-6E8A403AD4BC}"/>
          </ac:picMkLst>
        </pc:picChg>
        <pc:picChg chg="add mod">
          <ac:chgData name="Rohit Dhaneshwar" userId="f66b456c4f1285fb" providerId="LiveId" clId="{806EE7B4-C43B-4887-8266-2B9D5154E9FD}" dt="2023-12-03T23:08:23.290" v="3769"/>
          <ac:picMkLst>
            <pc:docMk/>
            <pc:sldMk cId="2071519893" sldId="275"/>
            <ac:picMk id="7" creationId="{491E4FA0-9C25-7C0B-F0E7-159F9439D048}"/>
          </ac:picMkLst>
        </pc:picChg>
        <pc:picChg chg="del">
          <ac:chgData name="Rohit Dhaneshwar" userId="f66b456c4f1285fb" providerId="LiveId" clId="{806EE7B4-C43B-4887-8266-2B9D5154E9FD}" dt="2023-12-03T16:08:44.591" v="1294" actId="478"/>
          <ac:picMkLst>
            <pc:docMk/>
            <pc:sldMk cId="2071519893" sldId="275"/>
            <ac:picMk id="7" creationId="{8832230E-7EA4-D7AB-A957-DB1B80B65AC1}"/>
          </ac:picMkLst>
        </pc:picChg>
        <pc:picChg chg="add mod">
          <ac:chgData name="Rohit Dhaneshwar" userId="f66b456c4f1285fb" providerId="LiveId" clId="{806EE7B4-C43B-4887-8266-2B9D5154E9FD}" dt="2023-12-03T23:08:49.995" v="3772" actId="1076"/>
          <ac:picMkLst>
            <pc:docMk/>
            <pc:sldMk cId="2071519893" sldId="275"/>
            <ac:picMk id="13" creationId="{6F2CE6A6-1851-F768-4B53-2103A131D7BD}"/>
          </ac:picMkLst>
        </pc:picChg>
        <pc:picChg chg="add mod ord">
          <ac:chgData name="Rohit Dhaneshwar" userId="f66b456c4f1285fb" providerId="LiveId" clId="{806EE7B4-C43B-4887-8266-2B9D5154E9FD}" dt="2023-12-04T00:12:01.752" v="4517" actId="1076"/>
          <ac:picMkLst>
            <pc:docMk/>
            <pc:sldMk cId="2071519893" sldId="275"/>
            <ac:picMk id="14" creationId="{509FB33D-1752-C36F-F4FF-CB7A1E17D2F0}"/>
          </ac:picMkLst>
        </pc:picChg>
        <pc:cxnChg chg="mod">
          <ac:chgData name="Rohit Dhaneshwar" userId="f66b456c4f1285fb" providerId="LiveId" clId="{806EE7B4-C43B-4887-8266-2B9D5154E9FD}" dt="2023-12-03T23:13:18.947" v="3918" actId="1076"/>
          <ac:cxnSpMkLst>
            <pc:docMk/>
            <pc:sldMk cId="2071519893" sldId="275"/>
            <ac:cxnSpMk id="12" creationId="{F1156CDD-C657-1BD8-E9A8-C77CFDE0A38C}"/>
          </ac:cxnSpMkLst>
        </pc:cxnChg>
      </pc:sldChg>
      <pc:sldChg chg="addSp delSp modSp add mod ord modAnim">
        <pc:chgData name="Rohit Dhaneshwar" userId="f66b456c4f1285fb" providerId="LiveId" clId="{806EE7B4-C43B-4887-8266-2B9D5154E9FD}" dt="2023-12-04T02:14:10.529" v="5370" actId="1076"/>
        <pc:sldMkLst>
          <pc:docMk/>
          <pc:sldMk cId="3942041094" sldId="276"/>
        </pc:sldMkLst>
        <pc:spChg chg="mod ord">
          <ac:chgData name="Rohit Dhaneshwar" userId="f66b456c4f1285fb" providerId="LiveId" clId="{806EE7B4-C43B-4887-8266-2B9D5154E9FD}" dt="2023-12-03T16:19:30.675" v="1375" actId="1076"/>
          <ac:spMkLst>
            <pc:docMk/>
            <pc:sldMk cId="3942041094" sldId="276"/>
            <ac:spMk id="3" creationId="{CDD4DB22-3231-F27D-69BB-92FAE687251A}"/>
          </ac:spMkLst>
        </pc:spChg>
        <pc:spChg chg="add del mod">
          <ac:chgData name="Rohit Dhaneshwar" userId="f66b456c4f1285fb" providerId="LiveId" clId="{806EE7B4-C43B-4887-8266-2B9D5154E9FD}" dt="2023-12-04T00:50:33.957" v="4733" actId="478"/>
          <ac:spMkLst>
            <pc:docMk/>
            <pc:sldMk cId="3942041094" sldId="276"/>
            <ac:spMk id="5" creationId="{E92644A9-010F-2AE0-8884-15C3CEF8BC47}"/>
          </ac:spMkLst>
        </pc:spChg>
        <pc:spChg chg="add mod">
          <ac:chgData name="Rohit Dhaneshwar" userId="f66b456c4f1285fb" providerId="LiveId" clId="{806EE7B4-C43B-4887-8266-2B9D5154E9FD}" dt="2023-12-04T00:50:34.308" v="4734"/>
          <ac:spMkLst>
            <pc:docMk/>
            <pc:sldMk cId="3942041094" sldId="276"/>
            <ac:spMk id="7" creationId="{9C12659B-2DEE-6FE7-8661-3A7F0EC307CB}"/>
          </ac:spMkLst>
        </pc:spChg>
        <pc:spChg chg="del mod">
          <ac:chgData name="Rohit Dhaneshwar" userId="f66b456c4f1285fb" providerId="LiveId" clId="{806EE7B4-C43B-4887-8266-2B9D5154E9FD}" dt="2023-12-03T16:22:22.975" v="1404" actId="478"/>
          <ac:spMkLst>
            <pc:docMk/>
            <pc:sldMk cId="3942041094" sldId="276"/>
            <ac:spMk id="8" creationId="{B7BAD1DE-0F9C-C0A6-6799-75A42CBC2575}"/>
          </ac:spMkLst>
        </pc:spChg>
        <pc:spChg chg="del mod">
          <ac:chgData name="Rohit Dhaneshwar" userId="f66b456c4f1285fb" providerId="LiveId" clId="{806EE7B4-C43B-4887-8266-2B9D5154E9FD}" dt="2023-12-03T16:20:58.630" v="1384" actId="478"/>
          <ac:spMkLst>
            <pc:docMk/>
            <pc:sldMk cId="3942041094" sldId="276"/>
            <ac:spMk id="9" creationId="{DC91EC10-86E9-A505-7968-603860D7F41A}"/>
          </ac:spMkLst>
        </pc:spChg>
        <pc:spChg chg="mod">
          <ac:chgData name="Rohit Dhaneshwar" userId="f66b456c4f1285fb" providerId="LiveId" clId="{806EE7B4-C43B-4887-8266-2B9D5154E9FD}" dt="2023-12-04T02:14:10.529" v="5370" actId="1076"/>
          <ac:spMkLst>
            <pc:docMk/>
            <pc:sldMk cId="3942041094" sldId="276"/>
            <ac:spMk id="10" creationId="{FDB707CC-CA1B-B99D-1C82-4D4375416D04}"/>
          </ac:spMkLst>
        </pc:spChg>
        <pc:spChg chg="del mod">
          <ac:chgData name="Rohit Dhaneshwar" userId="f66b456c4f1285fb" providerId="LiveId" clId="{806EE7B4-C43B-4887-8266-2B9D5154E9FD}" dt="2023-12-03T16:21:36.289" v="1399" actId="478"/>
          <ac:spMkLst>
            <pc:docMk/>
            <pc:sldMk cId="3942041094" sldId="276"/>
            <ac:spMk id="11" creationId="{1CCD647A-0AB3-AEAB-DC82-4DE27178887F}"/>
          </ac:spMkLst>
        </pc:spChg>
        <pc:spChg chg="add mod ord">
          <ac:chgData name="Rohit Dhaneshwar" userId="f66b456c4f1285fb" providerId="LiveId" clId="{806EE7B4-C43B-4887-8266-2B9D5154E9FD}" dt="2023-12-03T16:22:45.460" v="1410" actId="208"/>
          <ac:spMkLst>
            <pc:docMk/>
            <pc:sldMk cId="3942041094" sldId="276"/>
            <ac:spMk id="13" creationId="{2661767E-DB4E-7871-67B1-CD2F92DBFA20}"/>
          </ac:spMkLst>
        </pc:spChg>
        <pc:spChg chg="del">
          <ac:chgData name="Rohit Dhaneshwar" userId="f66b456c4f1285fb" providerId="LiveId" clId="{806EE7B4-C43B-4887-8266-2B9D5154E9FD}" dt="2023-12-04T00:55:39.648" v="4751" actId="478"/>
          <ac:spMkLst>
            <pc:docMk/>
            <pc:sldMk cId="3942041094" sldId="276"/>
            <ac:spMk id="42" creationId="{00000000-0000-0000-0000-000000000000}"/>
          </ac:spMkLst>
        </pc:spChg>
        <pc:spChg chg="mod">
          <ac:chgData name="Rohit Dhaneshwar" userId="f66b456c4f1285fb" providerId="LiveId" clId="{806EE7B4-C43B-4887-8266-2B9D5154E9FD}" dt="2023-12-03T21:38:31.925" v="2798" actId="14100"/>
          <ac:spMkLst>
            <pc:docMk/>
            <pc:sldMk cId="3942041094" sldId="276"/>
            <ac:spMk id="97" creationId="{00000000-0000-0000-0000-000000000000}"/>
          </ac:spMkLst>
        </pc:spChg>
        <pc:spChg chg="mod">
          <ac:chgData name="Rohit Dhaneshwar" userId="f66b456c4f1285fb" providerId="LiveId" clId="{806EE7B4-C43B-4887-8266-2B9D5154E9FD}" dt="2023-12-03T16:12:32.164" v="1348"/>
          <ac:spMkLst>
            <pc:docMk/>
            <pc:sldMk cId="3942041094" sldId="276"/>
            <ac:spMk id="110" creationId="{00000000-0000-0000-0000-000000000000}"/>
          </ac:spMkLst>
        </pc:spChg>
        <pc:picChg chg="add mod ord">
          <ac:chgData name="Rohit Dhaneshwar" userId="f66b456c4f1285fb" providerId="LiveId" clId="{806EE7B4-C43B-4887-8266-2B9D5154E9FD}" dt="2023-12-03T23:27:16.763" v="4131" actId="1076"/>
          <ac:picMkLst>
            <pc:docMk/>
            <pc:sldMk cId="3942041094" sldId="276"/>
            <ac:picMk id="4" creationId="{F898BF97-5CF9-3E10-0257-71568CB2704B}"/>
          </ac:picMkLst>
        </pc:picChg>
        <pc:picChg chg="del">
          <ac:chgData name="Rohit Dhaneshwar" userId="f66b456c4f1285fb" providerId="LiveId" clId="{806EE7B4-C43B-4887-8266-2B9D5154E9FD}" dt="2023-12-03T16:12:37.034" v="1349" actId="478"/>
          <ac:picMkLst>
            <pc:docMk/>
            <pc:sldMk cId="3942041094" sldId="276"/>
            <ac:picMk id="5" creationId="{4DF4DB26-4841-9E00-E073-6E8A403AD4BC}"/>
          </ac:picMkLst>
        </pc:picChg>
        <pc:picChg chg="add mod">
          <ac:chgData name="Rohit Dhaneshwar" userId="f66b456c4f1285fb" providerId="LiveId" clId="{806EE7B4-C43B-4887-8266-2B9D5154E9FD}" dt="2023-12-03T16:18:14.100" v="1354" actId="1076"/>
          <ac:picMkLst>
            <pc:docMk/>
            <pc:sldMk cId="3942041094" sldId="276"/>
            <ac:picMk id="6" creationId="{79514EC0-8E2F-2D75-D6DC-8833D4D37EFC}"/>
          </ac:picMkLst>
        </pc:picChg>
        <pc:cxnChg chg="del mod">
          <ac:chgData name="Rohit Dhaneshwar" userId="f66b456c4f1285fb" providerId="LiveId" clId="{806EE7B4-C43B-4887-8266-2B9D5154E9FD}" dt="2023-12-03T16:21:01.353" v="1385" actId="478"/>
          <ac:cxnSpMkLst>
            <pc:docMk/>
            <pc:sldMk cId="3942041094" sldId="276"/>
            <ac:cxnSpMk id="12" creationId="{F1156CDD-C657-1BD8-E9A8-C77CFDE0A38C}"/>
          </ac:cxnSpMkLst>
        </pc:cxnChg>
      </pc:sldChg>
      <pc:sldChg chg="addSp delSp modSp add del mod">
        <pc:chgData name="Rohit Dhaneshwar" userId="f66b456c4f1285fb" providerId="LiveId" clId="{806EE7B4-C43B-4887-8266-2B9D5154E9FD}" dt="2023-12-04T00:21:51.383" v="4585" actId="47"/>
        <pc:sldMkLst>
          <pc:docMk/>
          <pc:sldMk cId="2491404507" sldId="277"/>
        </pc:sldMkLst>
        <pc:spChg chg="add del mod">
          <ac:chgData name="Rohit Dhaneshwar" userId="f66b456c4f1285fb" providerId="LiveId" clId="{806EE7B4-C43B-4887-8266-2B9D5154E9FD}" dt="2023-12-03T23:55:43.731" v="4341"/>
          <ac:spMkLst>
            <pc:docMk/>
            <pc:sldMk cId="2491404507" sldId="277"/>
            <ac:spMk id="3" creationId="{41EB2415-7740-33EF-B42F-4E5AB25C8E44}"/>
          </ac:spMkLst>
        </pc:spChg>
        <pc:spChg chg="add del mod">
          <ac:chgData name="Rohit Dhaneshwar" userId="f66b456c4f1285fb" providerId="LiveId" clId="{806EE7B4-C43B-4887-8266-2B9D5154E9FD}" dt="2023-12-03T23:55:43.731" v="4341"/>
          <ac:spMkLst>
            <pc:docMk/>
            <pc:sldMk cId="2491404507" sldId="277"/>
            <ac:spMk id="4" creationId="{9B8B2D0E-BECD-EDE8-6E64-9F4B40A127D8}"/>
          </ac:spMkLst>
        </pc:spChg>
        <pc:spChg chg="mod">
          <ac:chgData name="Rohit Dhaneshwar" userId="f66b456c4f1285fb" providerId="LiveId" clId="{806EE7B4-C43B-4887-8266-2B9D5154E9FD}" dt="2023-12-03T23:27:50.471" v="4135" actId="1076"/>
          <ac:spMkLst>
            <pc:docMk/>
            <pc:sldMk cId="2491404507" sldId="277"/>
            <ac:spMk id="13" creationId="{ABF28037-2ACF-D26A-150E-0493D3755CA2}"/>
          </ac:spMkLst>
        </pc:spChg>
        <pc:spChg chg="mod">
          <ac:chgData name="Rohit Dhaneshwar" userId="f66b456c4f1285fb" providerId="LiveId" clId="{806EE7B4-C43B-4887-8266-2B9D5154E9FD}" dt="2023-12-03T23:56:24.664" v="4348" actId="14100"/>
          <ac:spMkLst>
            <pc:docMk/>
            <pc:sldMk cId="2491404507" sldId="277"/>
            <ac:spMk id="42" creationId="{00000000-0000-0000-0000-000000000000}"/>
          </ac:spMkLst>
        </pc:spChg>
        <pc:spChg chg="mod">
          <ac:chgData name="Rohit Dhaneshwar" userId="f66b456c4f1285fb" providerId="LiveId" clId="{806EE7B4-C43B-4887-8266-2B9D5154E9FD}" dt="2023-12-03T23:55:54.882" v="4343" actId="21"/>
          <ac:spMkLst>
            <pc:docMk/>
            <pc:sldMk cId="2491404507" sldId="277"/>
            <ac:spMk id="52" creationId="{00000000-0000-0000-0000-000000000000}"/>
          </ac:spMkLst>
        </pc:spChg>
        <pc:spChg chg="mod">
          <ac:chgData name="Rohit Dhaneshwar" userId="f66b456c4f1285fb" providerId="LiveId" clId="{806EE7B4-C43B-4887-8266-2B9D5154E9FD}" dt="2023-12-03T23:56:33.706" v="4349" actId="14100"/>
          <ac:spMkLst>
            <pc:docMk/>
            <pc:sldMk cId="2491404507" sldId="277"/>
            <ac:spMk id="78" creationId="{00000000-0000-0000-0000-000000000000}"/>
          </ac:spMkLst>
        </pc:spChg>
        <pc:spChg chg="mod">
          <ac:chgData name="Rohit Dhaneshwar" userId="f66b456c4f1285fb" providerId="LiveId" clId="{806EE7B4-C43B-4887-8266-2B9D5154E9FD}" dt="2023-12-03T23:57:10.582" v="4353" actId="14100"/>
          <ac:spMkLst>
            <pc:docMk/>
            <pc:sldMk cId="2491404507" sldId="277"/>
            <ac:spMk id="80" creationId="{00000000-0000-0000-0000-000000000000}"/>
          </ac:spMkLst>
        </pc:spChg>
        <pc:spChg chg="mod">
          <ac:chgData name="Rohit Dhaneshwar" userId="f66b456c4f1285fb" providerId="LiveId" clId="{806EE7B4-C43B-4887-8266-2B9D5154E9FD}" dt="2023-12-03T23:57:53.770" v="4358" actId="208"/>
          <ac:spMkLst>
            <pc:docMk/>
            <pc:sldMk cId="2491404507" sldId="277"/>
            <ac:spMk id="82" creationId="{00000000-0000-0000-0000-000000000000}"/>
          </ac:spMkLst>
        </pc:spChg>
        <pc:spChg chg="mod">
          <ac:chgData name="Rohit Dhaneshwar" userId="f66b456c4f1285fb" providerId="LiveId" clId="{806EE7B4-C43B-4887-8266-2B9D5154E9FD}" dt="2023-12-03T23:57:25.098" v="4355" actId="208"/>
          <ac:spMkLst>
            <pc:docMk/>
            <pc:sldMk cId="2491404507" sldId="277"/>
            <ac:spMk id="83" creationId="{00000000-0000-0000-0000-000000000000}"/>
          </ac:spMkLst>
        </pc:spChg>
        <pc:spChg chg="mod">
          <ac:chgData name="Rohit Dhaneshwar" userId="f66b456c4f1285fb" providerId="LiveId" clId="{806EE7B4-C43B-4887-8266-2B9D5154E9FD}" dt="2023-12-03T23:57:25.098" v="4355" actId="208"/>
          <ac:spMkLst>
            <pc:docMk/>
            <pc:sldMk cId="2491404507" sldId="277"/>
            <ac:spMk id="86" creationId="{00000000-0000-0000-0000-000000000000}"/>
          </ac:spMkLst>
        </pc:spChg>
        <pc:spChg chg="del">
          <ac:chgData name="Rohit Dhaneshwar" userId="f66b456c4f1285fb" providerId="LiveId" clId="{806EE7B4-C43B-4887-8266-2B9D5154E9FD}" dt="2023-12-03T23:55:45.806" v="4342" actId="478"/>
          <ac:spMkLst>
            <pc:docMk/>
            <pc:sldMk cId="2491404507" sldId="277"/>
            <ac:spMk id="146" creationId="{00000000-0000-0000-0000-000000000000}"/>
          </ac:spMkLst>
        </pc:spChg>
        <pc:spChg chg="del mod">
          <ac:chgData name="Rohit Dhaneshwar" userId="f66b456c4f1285fb" providerId="LiveId" clId="{806EE7B4-C43B-4887-8266-2B9D5154E9FD}" dt="2023-12-03T23:55:54.882" v="4343" actId="21"/>
          <ac:spMkLst>
            <pc:docMk/>
            <pc:sldMk cId="2491404507" sldId="277"/>
            <ac:spMk id="148" creationId="{00000000-0000-0000-0000-000000000000}"/>
          </ac:spMkLst>
        </pc:spChg>
        <pc:spChg chg="del">
          <ac:chgData name="Rohit Dhaneshwar" userId="f66b456c4f1285fb" providerId="LiveId" clId="{806EE7B4-C43B-4887-8266-2B9D5154E9FD}" dt="2023-12-03T23:55:54.882" v="4343" actId="21"/>
          <ac:spMkLst>
            <pc:docMk/>
            <pc:sldMk cId="2491404507" sldId="277"/>
            <ac:spMk id="150" creationId="{00000000-0000-0000-0000-000000000000}"/>
          </ac:spMkLst>
        </pc:spChg>
        <pc:spChg chg="mod">
          <ac:chgData name="Rohit Dhaneshwar" userId="f66b456c4f1285fb" providerId="LiveId" clId="{806EE7B4-C43B-4887-8266-2B9D5154E9FD}" dt="2023-12-03T23:55:54.882" v="4343" actId="21"/>
          <ac:spMkLst>
            <pc:docMk/>
            <pc:sldMk cId="2491404507" sldId="277"/>
            <ac:spMk id="151" creationId="{00000000-0000-0000-0000-000000000000}"/>
          </ac:spMkLst>
        </pc:spChg>
        <pc:spChg chg="mod">
          <ac:chgData name="Rohit Dhaneshwar" userId="f66b456c4f1285fb" providerId="LiveId" clId="{806EE7B4-C43B-4887-8266-2B9D5154E9FD}" dt="2023-12-03T23:55:54.882" v="4343" actId="21"/>
          <ac:spMkLst>
            <pc:docMk/>
            <pc:sldMk cId="2491404507" sldId="277"/>
            <ac:spMk id="152" creationId="{00000000-0000-0000-0000-000000000000}"/>
          </ac:spMkLst>
        </pc:spChg>
        <pc:spChg chg="mod">
          <ac:chgData name="Rohit Dhaneshwar" userId="f66b456c4f1285fb" providerId="LiveId" clId="{806EE7B4-C43B-4887-8266-2B9D5154E9FD}" dt="2023-12-03T23:57:25.098" v="4355" actId="208"/>
          <ac:spMkLst>
            <pc:docMk/>
            <pc:sldMk cId="2491404507" sldId="277"/>
            <ac:spMk id="157" creationId="{00000000-0000-0000-0000-000000000000}"/>
          </ac:spMkLst>
        </pc:spChg>
        <pc:grpChg chg="mod">
          <ac:chgData name="Rohit Dhaneshwar" userId="f66b456c4f1285fb" providerId="LiveId" clId="{806EE7B4-C43B-4887-8266-2B9D5154E9FD}" dt="2023-12-03T23:55:54.882" v="4343" actId="21"/>
          <ac:grpSpMkLst>
            <pc:docMk/>
            <pc:sldMk cId="2491404507" sldId="277"/>
            <ac:grpSpMk id="145" creationId="{00000000-0000-0000-0000-000000000000}"/>
          </ac:grpSpMkLst>
        </pc:grpChg>
        <pc:grpChg chg="del mod">
          <ac:chgData name="Rohit Dhaneshwar" userId="f66b456c4f1285fb" providerId="LiveId" clId="{806EE7B4-C43B-4887-8266-2B9D5154E9FD}" dt="2023-12-03T23:55:54.882" v="4343" actId="21"/>
          <ac:grpSpMkLst>
            <pc:docMk/>
            <pc:sldMk cId="2491404507" sldId="277"/>
            <ac:grpSpMk id="147" creationId="{00000000-0000-0000-0000-000000000000}"/>
          </ac:grpSpMkLst>
        </pc:grpChg>
        <pc:grpChg chg="mod">
          <ac:chgData name="Rohit Dhaneshwar" userId="f66b456c4f1285fb" providerId="LiveId" clId="{806EE7B4-C43B-4887-8266-2B9D5154E9FD}" dt="2023-12-03T23:55:54.882" v="4343" actId="21"/>
          <ac:grpSpMkLst>
            <pc:docMk/>
            <pc:sldMk cId="2491404507" sldId="277"/>
            <ac:grpSpMk id="149" creationId="{00000000-0000-0000-0000-000000000000}"/>
          </ac:grpSpMkLst>
        </pc:grpChg>
        <pc:grpChg chg="del">
          <ac:chgData name="Rohit Dhaneshwar" userId="f66b456c4f1285fb" providerId="LiveId" clId="{806EE7B4-C43B-4887-8266-2B9D5154E9FD}" dt="2023-12-03T23:55:45.806" v="4342" actId="478"/>
          <ac:grpSpMkLst>
            <pc:docMk/>
            <pc:sldMk cId="2491404507" sldId="277"/>
            <ac:grpSpMk id="155" creationId="{00000000-0000-0000-0000-000000000000}"/>
          </ac:grpSpMkLst>
        </pc:grpChg>
        <pc:grpChg chg="mod">
          <ac:chgData name="Rohit Dhaneshwar" userId="f66b456c4f1285fb" providerId="LiveId" clId="{806EE7B4-C43B-4887-8266-2B9D5154E9FD}" dt="2023-12-03T23:55:54.882" v="4343" actId="21"/>
          <ac:grpSpMkLst>
            <pc:docMk/>
            <pc:sldMk cId="2491404507" sldId="277"/>
            <ac:grpSpMk id="156" creationId="{00000000-0000-0000-0000-000000000000}"/>
          </ac:grpSpMkLst>
        </pc:grpChg>
        <pc:grpChg chg="mod">
          <ac:chgData name="Rohit Dhaneshwar" userId="f66b456c4f1285fb" providerId="LiveId" clId="{806EE7B4-C43B-4887-8266-2B9D5154E9FD}" dt="2023-12-03T23:58:01.071" v="4359" actId="1076"/>
          <ac:grpSpMkLst>
            <pc:docMk/>
            <pc:sldMk cId="2491404507" sldId="277"/>
            <ac:grpSpMk id="158" creationId="{00000000-0000-0000-0000-000000000000}"/>
          </ac:grpSpMkLst>
        </pc:grpChg>
        <pc:grpChg chg="mod">
          <ac:chgData name="Rohit Dhaneshwar" userId="f66b456c4f1285fb" providerId="LiveId" clId="{806EE7B4-C43B-4887-8266-2B9D5154E9FD}" dt="2023-12-03T23:56:38.718" v="4350" actId="167"/>
          <ac:grpSpMkLst>
            <pc:docMk/>
            <pc:sldMk cId="2491404507" sldId="277"/>
            <ac:grpSpMk id="161" creationId="{00000000-0000-0000-0000-000000000000}"/>
          </ac:grpSpMkLst>
        </pc:grpChg>
        <pc:picChg chg="add del mod">
          <ac:chgData name="Rohit Dhaneshwar" userId="f66b456c4f1285fb" providerId="LiveId" clId="{806EE7B4-C43B-4887-8266-2B9D5154E9FD}" dt="2023-12-03T23:59:11.916" v="4369" actId="22"/>
          <ac:picMkLst>
            <pc:docMk/>
            <pc:sldMk cId="2491404507" sldId="277"/>
            <ac:picMk id="6" creationId="{267AEF08-ADB4-EE71-9C5C-F8C23F85B369}"/>
          </ac:picMkLst>
        </pc:picChg>
        <pc:cxnChg chg="mod">
          <ac:chgData name="Rohit Dhaneshwar" userId="f66b456c4f1285fb" providerId="LiveId" clId="{806EE7B4-C43B-4887-8266-2B9D5154E9FD}" dt="2023-12-03T23:57:25.098" v="4355" actId="208"/>
          <ac:cxnSpMkLst>
            <pc:docMk/>
            <pc:sldMk cId="2491404507" sldId="277"/>
            <ac:cxnSpMk id="85" creationId="{00000000-0000-0000-0000-000000000000}"/>
          </ac:cxnSpMkLst>
        </pc:cxnChg>
      </pc:sldChg>
      <pc:sldChg chg="addSp delSp modSp add mod ord modAnim">
        <pc:chgData name="Rohit Dhaneshwar" userId="f66b456c4f1285fb" providerId="LiveId" clId="{806EE7B4-C43B-4887-8266-2B9D5154E9FD}" dt="2023-12-04T01:40:48.816" v="5043"/>
        <pc:sldMkLst>
          <pc:docMk/>
          <pc:sldMk cId="3450037245" sldId="278"/>
        </pc:sldMkLst>
        <pc:spChg chg="mod">
          <ac:chgData name="Rohit Dhaneshwar" userId="f66b456c4f1285fb" providerId="LiveId" clId="{806EE7B4-C43B-4887-8266-2B9D5154E9FD}" dt="2023-12-04T00:51:50.746" v="4747" actId="1076"/>
          <ac:spMkLst>
            <pc:docMk/>
            <pc:sldMk cId="3450037245" sldId="278"/>
            <ac:spMk id="3" creationId="{CDD4DB22-3231-F27D-69BB-92FAE687251A}"/>
          </ac:spMkLst>
        </pc:spChg>
        <pc:spChg chg="add mod">
          <ac:chgData name="Rohit Dhaneshwar" userId="f66b456c4f1285fb" providerId="LiveId" clId="{806EE7B4-C43B-4887-8266-2B9D5154E9FD}" dt="2023-12-04T00:51:19.573" v="4744"/>
          <ac:spMkLst>
            <pc:docMk/>
            <pc:sldMk cId="3450037245" sldId="278"/>
            <ac:spMk id="4" creationId="{6B2BBCE9-3380-FF9C-F56D-B4574514D577}"/>
          </ac:spMkLst>
        </pc:spChg>
        <pc:spChg chg="del">
          <ac:chgData name="Rohit Dhaneshwar" userId="f66b456c4f1285fb" providerId="LiveId" clId="{806EE7B4-C43B-4887-8266-2B9D5154E9FD}" dt="2023-12-04T00:50:55.956" v="4741" actId="478"/>
          <ac:spMkLst>
            <pc:docMk/>
            <pc:sldMk cId="3450037245" sldId="278"/>
            <ac:spMk id="5" creationId="{2B2FEBE5-1A45-A5E5-83EB-CB206BD01C36}"/>
          </ac:spMkLst>
        </pc:spChg>
        <pc:spChg chg="del">
          <ac:chgData name="Rohit Dhaneshwar" userId="f66b456c4f1285fb" providerId="LiveId" clId="{806EE7B4-C43B-4887-8266-2B9D5154E9FD}" dt="2023-12-03T21:54:59.375" v="2946" actId="478"/>
          <ac:spMkLst>
            <pc:docMk/>
            <pc:sldMk cId="3450037245" sldId="278"/>
            <ac:spMk id="8" creationId="{B7BAD1DE-0F9C-C0A6-6799-75A42CBC2575}"/>
          </ac:spMkLst>
        </pc:spChg>
        <pc:spChg chg="del">
          <ac:chgData name="Rohit Dhaneshwar" userId="f66b456c4f1285fb" providerId="LiveId" clId="{806EE7B4-C43B-4887-8266-2B9D5154E9FD}" dt="2023-12-03T21:54:57.666" v="2945" actId="478"/>
          <ac:spMkLst>
            <pc:docMk/>
            <pc:sldMk cId="3450037245" sldId="278"/>
            <ac:spMk id="9" creationId="{DC91EC10-86E9-A505-7968-603860D7F41A}"/>
          </ac:spMkLst>
        </pc:spChg>
        <pc:spChg chg="mod">
          <ac:chgData name="Rohit Dhaneshwar" userId="f66b456c4f1285fb" providerId="LiveId" clId="{806EE7B4-C43B-4887-8266-2B9D5154E9FD}" dt="2023-12-03T23:26:40.643" v="4124" actId="1076"/>
          <ac:spMkLst>
            <pc:docMk/>
            <pc:sldMk cId="3450037245" sldId="278"/>
            <ac:spMk id="10" creationId="{FDB707CC-CA1B-B99D-1C82-4D4375416D04}"/>
          </ac:spMkLst>
        </pc:spChg>
        <pc:spChg chg="del">
          <ac:chgData name="Rohit Dhaneshwar" userId="f66b456c4f1285fb" providerId="LiveId" clId="{806EE7B4-C43B-4887-8266-2B9D5154E9FD}" dt="2023-12-03T21:54:54.059" v="2944" actId="478"/>
          <ac:spMkLst>
            <pc:docMk/>
            <pc:sldMk cId="3450037245" sldId="278"/>
            <ac:spMk id="11" creationId="{1CCD647A-0AB3-AEAB-DC82-4DE27178887F}"/>
          </ac:spMkLst>
        </pc:spChg>
        <pc:spChg chg="mod">
          <ac:chgData name="Rohit Dhaneshwar" userId="f66b456c4f1285fb" providerId="LiveId" clId="{806EE7B4-C43B-4887-8266-2B9D5154E9FD}" dt="2023-12-03T21:59:26.101" v="2985" actId="1076"/>
          <ac:spMkLst>
            <pc:docMk/>
            <pc:sldMk cId="3450037245" sldId="278"/>
            <ac:spMk id="14" creationId="{F52549C1-D155-C1E8-453A-112ECC97AF0D}"/>
          </ac:spMkLst>
        </pc:spChg>
        <pc:spChg chg="mod">
          <ac:chgData name="Rohit Dhaneshwar" userId="f66b456c4f1285fb" providerId="LiveId" clId="{806EE7B4-C43B-4887-8266-2B9D5154E9FD}" dt="2023-12-03T21:59:26.101" v="2985" actId="1076"/>
          <ac:spMkLst>
            <pc:docMk/>
            <pc:sldMk cId="3450037245" sldId="278"/>
            <ac:spMk id="16" creationId="{D91102FC-4C8F-8A71-0800-F27E345A4899}"/>
          </ac:spMkLst>
        </pc:spChg>
        <pc:spChg chg="mod">
          <ac:chgData name="Rohit Dhaneshwar" userId="f66b456c4f1285fb" providerId="LiveId" clId="{806EE7B4-C43B-4887-8266-2B9D5154E9FD}" dt="2023-12-03T21:59:26.101" v="2985" actId="1076"/>
          <ac:spMkLst>
            <pc:docMk/>
            <pc:sldMk cId="3450037245" sldId="278"/>
            <ac:spMk id="17" creationId="{A1DA0A8B-ED85-0700-117E-AEC6219AD2C5}"/>
          </ac:spMkLst>
        </pc:spChg>
        <pc:spChg chg="mod">
          <ac:chgData name="Rohit Dhaneshwar" userId="f66b456c4f1285fb" providerId="LiveId" clId="{806EE7B4-C43B-4887-8266-2B9D5154E9FD}" dt="2023-12-03T23:27:33.563" v="4132" actId="1076"/>
          <ac:spMkLst>
            <pc:docMk/>
            <pc:sldMk cId="3450037245" sldId="278"/>
            <ac:spMk id="19" creationId="{F0F06FFF-F221-37C1-900D-130E7E2AD6E9}"/>
          </ac:spMkLst>
        </pc:spChg>
        <pc:spChg chg="mod">
          <ac:chgData name="Rohit Dhaneshwar" userId="f66b456c4f1285fb" providerId="LiveId" clId="{806EE7B4-C43B-4887-8266-2B9D5154E9FD}" dt="2023-12-03T23:27:33.563" v="4132" actId="1076"/>
          <ac:spMkLst>
            <pc:docMk/>
            <pc:sldMk cId="3450037245" sldId="278"/>
            <ac:spMk id="21" creationId="{8969108B-D32E-6303-E9BF-2994D36C2BAD}"/>
          </ac:spMkLst>
        </pc:spChg>
        <pc:spChg chg="mod">
          <ac:chgData name="Rohit Dhaneshwar" userId="f66b456c4f1285fb" providerId="LiveId" clId="{806EE7B4-C43B-4887-8266-2B9D5154E9FD}" dt="2023-12-03T23:27:33.563" v="4132" actId="1076"/>
          <ac:spMkLst>
            <pc:docMk/>
            <pc:sldMk cId="3450037245" sldId="278"/>
            <ac:spMk id="22" creationId="{2B95A4CA-E2A6-866C-AA39-6CC8B0CE8896}"/>
          </ac:spMkLst>
        </pc:spChg>
        <pc:spChg chg="mod">
          <ac:chgData name="Rohit Dhaneshwar" userId="f66b456c4f1285fb" providerId="LiveId" clId="{806EE7B4-C43B-4887-8266-2B9D5154E9FD}" dt="2023-12-03T23:27:33.563" v="4132" actId="1076"/>
          <ac:spMkLst>
            <pc:docMk/>
            <pc:sldMk cId="3450037245" sldId="278"/>
            <ac:spMk id="23" creationId="{EF6083FA-634E-F672-6360-36801ECE51F0}"/>
          </ac:spMkLst>
        </pc:spChg>
        <pc:spChg chg="mod">
          <ac:chgData name="Rohit Dhaneshwar" userId="f66b456c4f1285fb" providerId="LiveId" clId="{806EE7B4-C43B-4887-8266-2B9D5154E9FD}" dt="2023-12-03T23:27:37.935" v="4133" actId="1076"/>
          <ac:spMkLst>
            <pc:docMk/>
            <pc:sldMk cId="3450037245" sldId="278"/>
            <ac:spMk id="25" creationId="{6C776BD3-2E93-9BB6-29EA-4B7D3376EE24}"/>
          </ac:spMkLst>
        </pc:spChg>
        <pc:spChg chg="mod">
          <ac:chgData name="Rohit Dhaneshwar" userId="f66b456c4f1285fb" providerId="LiveId" clId="{806EE7B4-C43B-4887-8266-2B9D5154E9FD}" dt="2023-12-03T23:27:37.935" v="4133" actId="1076"/>
          <ac:spMkLst>
            <pc:docMk/>
            <pc:sldMk cId="3450037245" sldId="278"/>
            <ac:spMk id="27" creationId="{7CD33224-6865-CE58-965A-7E8C99D38046}"/>
          </ac:spMkLst>
        </pc:spChg>
        <pc:spChg chg="mod">
          <ac:chgData name="Rohit Dhaneshwar" userId="f66b456c4f1285fb" providerId="LiveId" clId="{806EE7B4-C43B-4887-8266-2B9D5154E9FD}" dt="2023-12-03T23:27:37.935" v="4133" actId="1076"/>
          <ac:spMkLst>
            <pc:docMk/>
            <pc:sldMk cId="3450037245" sldId="278"/>
            <ac:spMk id="28" creationId="{859906EA-FAEA-3D6E-A8CD-6DA4AFD65230}"/>
          </ac:spMkLst>
        </pc:spChg>
        <pc:spChg chg="mod">
          <ac:chgData name="Rohit Dhaneshwar" userId="f66b456c4f1285fb" providerId="LiveId" clId="{806EE7B4-C43B-4887-8266-2B9D5154E9FD}" dt="2023-12-03T23:27:37.935" v="4133" actId="1076"/>
          <ac:spMkLst>
            <pc:docMk/>
            <pc:sldMk cId="3450037245" sldId="278"/>
            <ac:spMk id="29" creationId="{E6676C4C-4A5C-EDBF-444F-221C3ADC8790}"/>
          </ac:spMkLst>
        </pc:spChg>
        <pc:spChg chg="mod">
          <ac:chgData name="Rohit Dhaneshwar" userId="f66b456c4f1285fb" providerId="LiveId" clId="{806EE7B4-C43B-4887-8266-2B9D5154E9FD}" dt="2023-12-04T01:40:22.691" v="5037" actId="1076"/>
          <ac:spMkLst>
            <pc:docMk/>
            <pc:sldMk cId="3450037245" sldId="278"/>
            <ac:spMk id="40" creationId="{FFAEF1C8-817C-4EBC-A4FB-3ED2DB7FCBF8}"/>
          </ac:spMkLst>
        </pc:spChg>
        <pc:spChg chg="del mod">
          <ac:chgData name="Rohit Dhaneshwar" userId="f66b456c4f1285fb" providerId="LiveId" clId="{806EE7B4-C43B-4887-8266-2B9D5154E9FD}" dt="2023-12-03T23:26:48.277" v="4127"/>
          <ac:spMkLst>
            <pc:docMk/>
            <pc:sldMk cId="3450037245" sldId="278"/>
            <ac:spMk id="42" creationId="{00000000-0000-0000-0000-000000000000}"/>
          </ac:spMkLst>
        </pc:spChg>
        <pc:spChg chg="del">
          <ac:chgData name="Rohit Dhaneshwar" userId="f66b456c4f1285fb" providerId="LiveId" clId="{806EE7B4-C43B-4887-8266-2B9D5154E9FD}" dt="2023-12-03T21:54:31.291" v="2940" actId="478"/>
          <ac:spMkLst>
            <pc:docMk/>
            <pc:sldMk cId="3450037245" sldId="278"/>
            <ac:spMk id="86" creationId="{00000000-0000-0000-0000-000000000000}"/>
          </ac:spMkLst>
        </pc:spChg>
        <pc:spChg chg="del">
          <ac:chgData name="Rohit Dhaneshwar" userId="f66b456c4f1285fb" providerId="LiveId" clId="{806EE7B4-C43B-4887-8266-2B9D5154E9FD}" dt="2023-12-03T21:54:31.291" v="2940" actId="478"/>
          <ac:spMkLst>
            <pc:docMk/>
            <pc:sldMk cId="3450037245" sldId="278"/>
            <ac:spMk id="97" creationId="{00000000-0000-0000-0000-000000000000}"/>
          </ac:spMkLst>
        </pc:spChg>
        <pc:spChg chg="del">
          <ac:chgData name="Rohit Dhaneshwar" userId="f66b456c4f1285fb" providerId="LiveId" clId="{806EE7B4-C43B-4887-8266-2B9D5154E9FD}" dt="2023-12-03T21:54:31.291" v="2940" actId="478"/>
          <ac:spMkLst>
            <pc:docMk/>
            <pc:sldMk cId="3450037245" sldId="278"/>
            <ac:spMk id="110" creationId="{00000000-0000-0000-0000-000000000000}"/>
          </ac:spMkLst>
        </pc:spChg>
        <pc:grpChg chg="add mod">
          <ac:chgData name="Rohit Dhaneshwar" userId="f66b456c4f1285fb" providerId="LiveId" clId="{806EE7B4-C43B-4887-8266-2B9D5154E9FD}" dt="2023-12-03T21:59:26.101" v="2985" actId="1076"/>
          <ac:grpSpMkLst>
            <pc:docMk/>
            <pc:sldMk cId="3450037245" sldId="278"/>
            <ac:grpSpMk id="13" creationId="{EFCBB414-4B64-36EB-E612-513A951A1C99}"/>
          </ac:grpSpMkLst>
        </pc:grpChg>
        <pc:grpChg chg="mod">
          <ac:chgData name="Rohit Dhaneshwar" userId="f66b456c4f1285fb" providerId="LiveId" clId="{806EE7B4-C43B-4887-8266-2B9D5154E9FD}" dt="2023-12-03T21:59:26.101" v="2985" actId="1076"/>
          <ac:grpSpMkLst>
            <pc:docMk/>
            <pc:sldMk cId="3450037245" sldId="278"/>
            <ac:grpSpMk id="15" creationId="{D12FBC94-1CB1-8BF0-38FE-69E5C7BA7B2C}"/>
          </ac:grpSpMkLst>
        </pc:grpChg>
        <pc:grpChg chg="add mod">
          <ac:chgData name="Rohit Dhaneshwar" userId="f66b456c4f1285fb" providerId="LiveId" clId="{806EE7B4-C43B-4887-8266-2B9D5154E9FD}" dt="2023-12-03T23:27:33.563" v="4132" actId="1076"/>
          <ac:grpSpMkLst>
            <pc:docMk/>
            <pc:sldMk cId="3450037245" sldId="278"/>
            <ac:grpSpMk id="18" creationId="{C0B3F485-F07E-5069-7F5F-BF0B9420CDBF}"/>
          </ac:grpSpMkLst>
        </pc:grpChg>
        <pc:grpChg chg="mod">
          <ac:chgData name="Rohit Dhaneshwar" userId="f66b456c4f1285fb" providerId="LiveId" clId="{806EE7B4-C43B-4887-8266-2B9D5154E9FD}" dt="2023-12-03T23:27:33.563" v="4132" actId="1076"/>
          <ac:grpSpMkLst>
            <pc:docMk/>
            <pc:sldMk cId="3450037245" sldId="278"/>
            <ac:grpSpMk id="20" creationId="{678E13E2-1176-879E-F4B8-1DE778F2B19E}"/>
          </ac:grpSpMkLst>
        </pc:grpChg>
        <pc:grpChg chg="add mod">
          <ac:chgData name="Rohit Dhaneshwar" userId="f66b456c4f1285fb" providerId="LiveId" clId="{806EE7B4-C43B-4887-8266-2B9D5154E9FD}" dt="2023-12-03T23:27:37.935" v="4133" actId="1076"/>
          <ac:grpSpMkLst>
            <pc:docMk/>
            <pc:sldMk cId="3450037245" sldId="278"/>
            <ac:grpSpMk id="24" creationId="{B802FE83-1183-EC34-8697-987CD997AB5C}"/>
          </ac:grpSpMkLst>
        </pc:grpChg>
        <pc:grpChg chg="mod">
          <ac:chgData name="Rohit Dhaneshwar" userId="f66b456c4f1285fb" providerId="LiveId" clId="{806EE7B4-C43B-4887-8266-2B9D5154E9FD}" dt="2023-12-03T23:27:37.935" v="4133" actId="1076"/>
          <ac:grpSpMkLst>
            <pc:docMk/>
            <pc:sldMk cId="3450037245" sldId="278"/>
            <ac:grpSpMk id="26" creationId="{6016FEC5-D386-F322-6264-DFFD067B90BE}"/>
          </ac:grpSpMkLst>
        </pc:grpChg>
        <pc:grpChg chg="del">
          <ac:chgData name="Rohit Dhaneshwar" userId="f66b456c4f1285fb" providerId="LiveId" clId="{806EE7B4-C43B-4887-8266-2B9D5154E9FD}" dt="2023-12-03T21:54:31.291" v="2940" actId="478"/>
          <ac:grpSpMkLst>
            <pc:docMk/>
            <pc:sldMk cId="3450037245" sldId="278"/>
            <ac:grpSpMk id="87" creationId="{00000000-0000-0000-0000-000000000000}"/>
          </ac:grpSpMkLst>
        </pc:grpChg>
        <pc:picChg chg="del">
          <ac:chgData name="Rohit Dhaneshwar" userId="f66b456c4f1285fb" providerId="LiveId" clId="{806EE7B4-C43B-4887-8266-2B9D5154E9FD}" dt="2023-12-03T21:54:36.178" v="2941" actId="478"/>
          <ac:picMkLst>
            <pc:docMk/>
            <pc:sldMk cId="3450037245" sldId="278"/>
            <ac:picMk id="4" creationId="{3F8BE5D8-539A-2B47-2AD3-B30365537C6B}"/>
          </ac:picMkLst>
        </pc:picChg>
        <pc:picChg chg="add mod ord">
          <ac:chgData name="Rohit Dhaneshwar" userId="f66b456c4f1285fb" providerId="LiveId" clId="{806EE7B4-C43B-4887-8266-2B9D5154E9FD}" dt="2023-12-04T00:51:44.125" v="4745" actId="14100"/>
          <ac:picMkLst>
            <pc:docMk/>
            <pc:sldMk cId="3450037245" sldId="278"/>
            <ac:picMk id="6" creationId="{A22C6464-41E4-21BC-D1F6-9255DCFB0E5A}"/>
          </ac:picMkLst>
        </pc:picChg>
        <pc:picChg chg="del">
          <ac:chgData name="Rohit Dhaneshwar" userId="f66b456c4f1285fb" providerId="LiveId" clId="{806EE7B4-C43B-4887-8266-2B9D5154E9FD}" dt="2023-12-03T21:54:47.572" v="2943" actId="478"/>
          <ac:picMkLst>
            <pc:docMk/>
            <pc:sldMk cId="3450037245" sldId="278"/>
            <ac:picMk id="7" creationId="{8832230E-7EA4-D7AB-A957-DB1B80B65AC1}"/>
          </ac:picMkLst>
        </pc:picChg>
        <pc:picChg chg="add del mod ord">
          <ac:chgData name="Rohit Dhaneshwar" userId="f66b456c4f1285fb" providerId="LiveId" clId="{806EE7B4-C43B-4887-8266-2B9D5154E9FD}" dt="2023-12-03T22:03:14.956" v="3155" actId="478"/>
          <ac:picMkLst>
            <pc:docMk/>
            <pc:sldMk cId="3450037245" sldId="278"/>
            <ac:picMk id="31" creationId="{DF9FB964-4DCF-D10A-F9FD-AA865C523F44}"/>
          </ac:picMkLst>
        </pc:picChg>
        <pc:cxnChg chg="del">
          <ac:chgData name="Rohit Dhaneshwar" userId="f66b456c4f1285fb" providerId="LiveId" clId="{806EE7B4-C43B-4887-8266-2B9D5154E9FD}" dt="2023-12-03T21:54:57.666" v="2945" actId="478"/>
          <ac:cxnSpMkLst>
            <pc:docMk/>
            <pc:sldMk cId="3450037245" sldId="278"/>
            <ac:cxnSpMk id="12" creationId="{F1156CDD-C657-1BD8-E9A8-C77CFDE0A38C}"/>
          </ac:cxnSpMkLst>
        </pc:cxnChg>
      </pc:sldChg>
      <pc:sldChg chg="addSp delSp modSp add mod ord delAnim modAnim">
        <pc:chgData name="Rohit Dhaneshwar" userId="f66b456c4f1285fb" providerId="LiveId" clId="{806EE7B4-C43B-4887-8266-2B9D5154E9FD}" dt="2023-12-04T00:50:04.594" v="4724"/>
        <pc:sldMkLst>
          <pc:docMk/>
          <pc:sldMk cId="1882765135" sldId="279"/>
        </pc:sldMkLst>
        <pc:spChg chg="del">
          <ac:chgData name="Rohit Dhaneshwar" userId="f66b456c4f1285fb" providerId="LiveId" clId="{806EE7B4-C43B-4887-8266-2B9D5154E9FD}" dt="2023-12-03T23:32:37.255" v="4140" actId="478"/>
          <ac:spMkLst>
            <pc:docMk/>
            <pc:sldMk cId="1882765135" sldId="279"/>
            <ac:spMk id="3" creationId="{CDD4DB22-3231-F27D-69BB-92FAE687251A}"/>
          </ac:spMkLst>
        </pc:spChg>
        <pc:spChg chg="add mod">
          <ac:chgData name="Rohit Dhaneshwar" userId="f66b456c4f1285fb" providerId="LiveId" clId="{806EE7B4-C43B-4887-8266-2B9D5154E9FD}" dt="2023-12-04T00:50:04.594" v="4724"/>
          <ac:spMkLst>
            <pc:docMk/>
            <pc:sldMk cId="1882765135" sldId="279"/>
            <ac:spMk id="3" creationId="{FB207F7C-39AC-AC78-6A84-89F446A3A5E0}"/>
          </ac:spMkLst>
        </pc:spChg>
        <pc:spChg chg="del">
          <ac:chgData name="Rohit Dhaneshwar" userId="f66b456c4f1285fb" providerId="LiveId" clId="{806EE7B4-C43B-4887-8266-2B9D5154E9FD}" dt="2023-12-04T00:50:04.233" v="4723" actId="478"/>
          <ac:spMkLst>
            <pc:docMk/>
            <pc:sldMk cId="1882765135" sldId="279"/>
            <ac:spMk id="5" creationId="{2B2FEBE5-1A45-A5E5-83EB-CB206BD01C36}"/>
          </ac:spMkLst>
        </pc:spChg>
        <pc:spChg chg="del">
          <ac:chgData name="Rohit Dhaneshwar" userId="f66b456c4f1285fb" providerId="LiveId" clId="{806EE7B4-C43B-4887-8266-2B9D5154E9FD}" dt="2023-12-03T23:32:38.484" v="4141" actId="478"/>
          <ac:spMkLst>
            <pc:docMk/>
            <pc:sldMk cId="1882765135" sldId="279"/>
            <ac:spMk id="8" creationId="{B7BAD1DE-0F9C-C0A6-6799-75A42CBC2575}"/>
          </ac:spMkLst>
        </pc:spChg>
        <pc:spChg chg="del">
          <ac:chgData name="Rohit Dhaneshwar" userId="f66b456c4f1285fb" providerId="LiveId" clId="{806EE7B4-C43B-4887-8266-2B9D5154E9FD}" dt="2023-12-03T23:32:47.571" v="4143" actId="478"/>
          <ac:spMkLst>
            <pc:docMk/>
            <pc:sldMk cId="1882765135" sldId="279"/>
            <ac:spMk id="9" creationId="{DC91EC10-86E9-A505-7968-603860D7F41A}"/>
          </ac:spMkLst>
        </pc:spChg>
        <pc:spChg chg="del mod">
          <ac:chgData name="Rohit Dhaneshwar" userId="f66b456c4f1285fb" providerId="LiveId" clId="{806EE7B4-C43B-4887-8266-2B9D5154E9FD}" dt="2023-12-03T23:32:47.571" v="4143" actId="478"/>
          <ac:spMkLst>
            <pc:docMk/>
            <pc:sldMk cId="1882765135" sldId="279"/>
            <ac:spMk id="10" creationId="{FDB707CC-CA1B-B99D-1C82-4D4375416D04}"/>
          </ac:spMkLst>
        </pc:spChg>
        <pc:spChg chg="del">
          <ac:chgData name="Rohit Dhaneshwar" userId="f66b456c4f1285fb" providerId="LiveId" clId="{806EE7B4-C43B-4887-8266-2B9D5154E9FD}" dt="2023-12-03T23:32:51.659" v="4144" actId="478"/>
          <ac:spMkLst>
            <pc:docMk/>
            <pc:sldMk cId="1882765135" sldId="279"/>
            <ac:spMk id="11" creationId="{1CCD647A-0AB3-AEAB-DC82-4DE27178887F}"/>
          </ac:spMkLst>
        </pc:spChg>
        <pc:spChg chg="mod">
          <ac:chgData name="Rohit Dhaneshwar" userId="f66b456c4f1285fb" providerId="LiveId" clId="{806EE7B4-C43B-4887-8266-2B9D5154E9FD}" dt="2023-12-03T23:33:09.403" v="4149"/>
          <ac:spMkLst>
            <pc:docMk/>
            <pc:sldMk cId="1882765135" sldId="279"/>
            <ac:spMk id="14" creationId="{C33046B5-FB1E-0EFD-8144-44659B465571}"/>
          </ac:spMkLst>
        </pc:spChg>
        <pc:spChg chg="add del mod">
          <ac:chgData name="Rohit Dhaneshwar" userId="f66b456c4f1285fb" providerId="LiveId" clId="{806EE7B4-C43B-4887-8266-2B9D5154E9FD}" dt="2023-12-03T23:34:53.806" v="4168" actId="478"/>
          <ac:spMkLst>
            <pc:docMk/>
            <pc:sldMk cId="1882765135" sldId="279"/>
            <ac:spMk id="15" creationId="{F9DBB07A-709D-7C74-CDBD-4DDD037094BE}"/>
          </ac:spMkLst>
        </pc:spChg>
        <pc:spChg chg="mod">
          <ac:chgData name="Rohit Dhaneshwar" userId="f66b456c4f1285fb" providerId="LiveId" clId="{806EE7B4-C43B-4887-8266-2B9D5154E9FD}" dt="2023-12-03T23:35:36.869" v="4200" actId="20577"/>
          <ac:spMkLst>
            <pc:docMk/>
            <pc:sldMk cId="1882765135" sldId="279"/>
            <ac:spMk id="40" creationId="{FFAEF1C8-817C-4EBC-A4FB-3ED2DB7FCBF8}"/>
          </ac:spMkLst>
        </pc:spChg>
        <pc:spChg chg="del">
          <ac:chgData name="Rohit Dhaneshwar" userId="f66b456c4f1285fb" providerId="LiveId" clId="{806EE7B4-C43B-4887-8266-2B9D5154E9FD}" dt="2023-12-03T23:38:12.009" v="4207" actId="478"/>
          <ac:spMkLst>
            <pc:docMk/>
            <pc:sldMk cId="1882765135" sldId="279"/>
            <ac:spMk id="42" creationId="{00000000-0000-0000-0000-000000000000}"/>
          </ac:spMkLst>
        </pc:spChg>
        <pc:spChg chg="del">
          <ac:chgData name="Rohit Dhaneshwar" userId="f66b456c4f1285fb" providerId="LiveId" clId="{806EE7B4-C43B-4887-8266-2B9D5154E9FD}" dt="2023-12-03T23:33:04.301" v="4147" actId="478"/>
          <ac:spMkLst>
            <pc:docMk/>
            <pc:sldMk cId="1882765135" sldId="279"/>
            <ac:spMk id="86" creationId="{00000000-0000-0000-0000-000000000000}"/>
          </ac:spMkLst>
        </pc:spChg>
        <pc:spChg chg="del">
          <ac:chgData name="Rohit Dhaneshwar" userId="f66b456c4f1285fb" providerId="LiveId" clId="{806EE7B4-C43B-4887-8266-2B9D5154E9FD}" dt="2023-12-03T23:33:05.199" v="4148" actId="478"/>
          <ac:spMkLst>
            <pc:docMk/>
            <pc:sldMk cId="1882765135" sldId="279"/>
            <ac:spMk id="97" creationId="{00000000-0000-0000-0000-000000000000}"/>
          </ac:spMkLst>
        </pc:spChg>
        <pc:spChg chg="del">
          <ac:chgData name="Rohit Dhaneshwar" userId="f66b456c4f1285fb" providerId="LiveId" clId="{806EE7B4-C43B-4887-8266-2B9D5154E9FD}" dt="2023-12-03T23:33:02.931" v="4146" actId="478"/>
          <ac:spMkLst>
            <pc:docMk/>
            <pc:sldMk cId="1882765135" sldId="279"/>
            <ac:spMk id="110" creationId="{00000000-0000-0000-0000-000000000000}"/>
          </ac:spMkLst>
        </pc:spChg>
        <pc:grpChg chg="add mod">
          <ac:chgData name="Rohit Dhaneshwar" userId="f66b456c4f1285fb" providerId="LiveId" clId="{806EE7B4-C43B-4887-8266-2B9D5154E9FD}" dt="2023-12-03T23:33:13.571" v="4150" actId="1076"/>
          <ac:grpSpMkLst>
            <pc:docMk/>
            <pc:sldMk cId="1882765135" sldId="279"/>
            <ac:grpSpMk id="7" creationId="{7484C253-CE14-FE09-A8C4-1DFD1371BC46}"/>
          </ac:grpSpMkLst>
        </pc:grpChg>
        <pc:grpChg chg="del">
          <ac:chgData name="Rohit Dhaneshwar" userId="f66b456c4f1285fb" providerId="LiveId" clId="{806EE7B4-C43B-4887-8266-2B9D5154E9FD}" dt="2023-12-03T23:32:47.571" v="4143" actId="478"/>
          <ac:grpSpMkLst>
            <pc:docMk/>
            <pc:sldMk cId="1882765135" sldId="279"/>
            <ac:grpSpMk id="87" creationId="{00000000-0000-0000-0000-000000000000}"/>
          </ac:grpSpMkLst>
        </pc:grpChg>
        <pc:picChg chg="del">
          <ac:chgData name="Rohit Dhaneshwar" userId="f66b456c4f1285fb" providerId="LiveId" clId="{806EE7B4-C43B-4887-8266-2B9D5154E9FD}" dt="2023-12-03T23:32:57.314" v="4145" actId="478"/>
          <ac:picMkLst>
            <pc:docMk/>
            <pc:sldMk cId="1882765135" sldId="279"/>
            <ac:picMk id="4" creationId="{3F8BE5D8-539A-2B47-2AD3-B30365537C6B}"/>
          </ac:picMkLst>
        </pc:picChg>
        <pc:picChg chg="del">
          <ac:chgData name="Rohit Dhaneshwar" userId="f66b456c4f1285fb" providerId="LiveId" clId="{806EE7B4-C43B-4887-8266-2B9D5154E9FD}" dt="2023-12-03T23:32:36.196" v="4139" actId="478"/>
          <ac:picMkLst>
            <pc:docMk/>
            <pc:sldMk cId="1882765135" sldId="279"/>
            <ac:picMk id="6" creationId="{A95F4092-1CC8-C654-856E-5ED40D3A75A0}"/>
          </ac:picMkLst>
        </pc:picChg>
        <pc:picChg chg="mod">
          <ac:chgData name="Rohit Dhaneshwar" userId="f66b456c4f1285fb" providerId="LiveId" clId="{806EE7B4-C43B-4887-8266-2B9D5154E9FD}" dt="2023-12-03T23:33:09.403" v="4149"/>
          <ac:picMkLst>
            <pc:docMk/>
            <pc:sldMk cId="1882765135" sldId="279"/>
            <ac:picMk id="13" creationId="{D5EF0374-0BD2-87D0-12F9-3F97CEE101EC}"/>
          </ac:picMkLst>
        </pc:picChg>
        <pc:picChg chg="add mod modCrop">
          <ac:chgData name="Rohit Dhaneshwar" userId="f66b456c4f1285fb" providerId="LiveId" clId="{806EE7B4-C43B-4887-8266-2B9D5154E9FD}" dt="2023-12-03T23:35:02.271" v="4169" actId="1076"/>
          <ac:picMkLst>
            <pc:docMk/>
            <pc:sldMk cId="1882765135" sldId="279"/>
            <ac:picMk id="16" creationId="{023F3470-13F9-B4B5-C210-B19862F4B90B}"/>
          </ac:picMkLst>
        </pc:picChg>
        <pc:picChg chg="add mod ord">
          <ac:chgData name="Rohit Dhaneshwar" userId="f66b456c4f1285fb" providerId="LiveId" clId="{806EE7B4-C43B-4887-8266-2B9D5154E9FD}" dt="2023-12-03T23:38:03.126" v="4206" actId="167"/>
          <ac:picMkLst>
            <pc:docMk/>
            <pc:sldMk cId="1882765135" sldId="279"/>
            <ac:picMk id="17" creationId="{16DC7A45-4079-73EC-08B0-F5C7DC25A837}"/>
          </ac:picMkLst>
        </pc:picChg>
        <pc:cxnChg chg="del">
          <ac:chgData name="Rohit Dhaneshwar" userId="f66b456c4f1285fb" providerId="LiveId" clId="{806EE7B4-C43B-4887-8266-2B9D5154E9FD}" dt="2023-12-03T23:32:47.571" v="4143" actId="478"/>
          <ac:cxnSpMkLst>
            <pc:docMk/>
            <pc:sldMk cId="1882765135" sldId="279"/>
            <ac:cxnSpMk id="12" creationId="{F1156CDD-C657-1BD8-E9A8-C77CFDE0A38C}"/>
          </ac:cxnSpMkLst>
        </pc:cxnChg>
      </pc:sldChg>
      <pc:sldChg chg="addSp delSp modSp add mod modAnim">
        <pc:chgData name="Rohit Dhaneshwar" userId="f66b456c4f1285fb" providerId="LiveId" clId="{806EE7B4-C43B-4887-8266-2B9D5154E9FD}" dt="2023-12-04T01:45:59.702" v="5088" actId="1076"/>
        <pc:sldMkLst>
          <pc:docMk/>
          <pc:sldMk cId="4158281071" sldId="280"/>
        </pc:sldMkLst>
        <pc:spChg chg="add mod">
          <ac:chgData name="Rohit Dhaneshwar" userId="f66b456c4f1285fb" providerId="LiveId" clId="{806EE7B4-C43B-4887-8266-2B9D5154E9FD}" dt="2023-12-04T00:50:47.577" v="4738"/>
          <ac:spMkLst>
            <pc:docMk/>
            <pc:sldMk cId="4158281071" sldId="280"/>
            <ac:spMk id="3" creationId="{E453F18B-9185-B9FE-BEA3-EA2063E1584E}"/>
          </ac:spMkLst>
        </pc:spChg>
        <pc:spChg chg="mod">
          <ac:chgData name="Rohit Dhaneshwar" userId="f66b456c4f1285fb" providerId="LiveId" clId="{806EE7B4-C43B-4887-8266-2B9D5154E9FD}" dt="2023-12-04T01:45:50.996" v="5087" actId="1076"/>
          <ac:spMkLst>
            <pc:docMk/>
            <pc:sldMk cId="4158281071" sldId="280"/>
            <ac:spMk id="6" creationId="{F4E87E7A-CBF3-B701-33AB-6394724B7999}"/>
          </ac:spMkLst>
        </pc:spChg>
        <pc:spChg chg="add del mod ord">
          <ac:chgData name="Rohit Dhaneshwar" userId="f66b456c4f1285fb" providerId="LiveId" clId="{806EE7B4-C43B-4887-8266-2B9D5154E9FD}" dt="2023-12-04T00:11:16.386" v="4513" actId="478"/>
          <ac:spMkLst>
            <pc:docMk/>
            <pc:sldMk cId="4158281071" sldId="280"/>
            <ac:spMk id="9" creationId="{46C51552-AF98-EA83-F2C3-4BDCB02D7F09}"/>
          </ac:spMkLst>
        </pc:spChg>
        <pc:spChg chg="add del mod">
          <ac:chgData name="Rohit Dhaneshwar" userId="f66b456c4f1285fb" providerId="LiveId" clId="{806EE7B4-C43B-4887-8266-2B9D5154E9FD}" dt="2023-12-04T00:11:14.883" v="4512" actId="478"/>
          <ac:spMkLst>
            <pc:docMk/>
            <pc:sldMk cId="4158281071" sldId="280"/>
            <ac:spMk id="10" creationId="{EC22D54B-1C17-7012-6567-D0E7AB1A6539}"/>
          </ac:spMkLst>
        </pc:spChg>
        <pc:spChg chg="del">
          <ac:chgData name="Rohit Dhaneshwar" userId="f66b456c4f1285fb" providerId="LiveId" clId="{806EE7B4-C43B-4887-8266-2B9D5154E9FD}" dt="2023-12-04T00:50:45.605" v="4737" actId="478"/>
          <ac:spMkLst>
            <pc:docMk/>
            <pc:sldMk cId="4158281071" sldId="280"/>
            <ac:spMk id="13" creationId="{ABF28037-2ACF-D26A-150E-0493D3755CA2}"/>
          </ac:spMkLst>
        </pc:spChg>
        <pc:spChg chg="mod">
          <ac:chgData name="Rohit Dhaneshwar" userId="f66b456c4f1285fb" providerId="LiveId" clId="{806EE7B4-C43B-4887-8266-2B9D5154E9FD}" dt="2023-12-04T00:08:59.702" v="4487" actId="1076"/>
          <ac:spMkLst>
            <pc:docMk/>
            <pc:sldMk cId="4158281071" sldId="280"/>
            <ac:spMk id="14" creationId="{C76DC9EE-2E4F-4EE4-61F0-1CE82FE5B3C3}"/>
          </ac:spMkLst>
        </pc:spChg>
        <pc:spChg chg="mod">
          <ac:chgData name="Rohit Dhaneshwar" userId="f66b456c4f1285fb" providerId="LiveId" clId="{806EE7B4-C43B-4887-8266-2B9D5154E9FD}" dt="2023-12-04T00:08:59.702" v="4487" actId="1076"/>
          <ac:spMkLst>
            <pc:docMk/>
            <pc:sldMk cId="4158281071" sldId="280"/>
            <ac:spMk id="16" creationId="{F4BE5D93-FEFD-ED51-AB15-EE6E302417FB}"/>
          </ac:spMkLst>
        </pc:spChg>
        <pc:spChg chg="mod">
          <ac:chgData name="Rohit Dhaneshwar" userId="f66b456c4f1285fb" providerId="LiveId" clId="{806EE7B4-C43B-4887-8266-2B9D5154E9FD}" dt="2023-12-04T00:08:59.702" v="4487" actId="1076"/>
          <ac:spMkLst>
            <pc:docMk/>
            <pc:sldMk cId="4158281071" sldId="280"/>
            <ac:spMk id="17" creationId="{68E46718-5D02-4D67-7ACB-46F1CC0A1073}"/>
          </ac:spMkLst>
        </pc:spChg>
        <pc:spChg chg="mod">
          <ac:chgData name="Rohit Dhaneshwar" userId="f66b456c4f1285fb" providerId="LiveId" clId="{806EE7B4-C43B-4887-8266-2B9D5154E9FD}" dt="2023-12-04T00:09:19.664" v="4490" actId="1076"/>
          <ac:spMkLst>
            <pc:docMk/>
            <pc:sldMk cId="4158281071" sldId="280"/>
            <ac:spMk id="19" creationId="{3973649C-184B-BDC4-647A-E447BB1B0AB4}"/>
          </ac:spMkLst>
        </pc:spChg>
        <pc:spChg chg="mod">
          <ac:chgData name="Rohit Dhaneshwar" userId="f66b456c4f1285fb" providerId="LiveId" clId="{806EE7B4-C43B-4887-8266-2B9D5154E9FD}" dt="2023-12-04T00:09:19.664" v="4490" actId="1076"/>
          <ac:spMkLst>
            <pc:docMk/>
            <pc:sldMk cId="4158281071" sldId="280"/>
            <ac:spMk id="21" creationId="{EE54737C-4D41-CABF-5DFD-7106A51D330E}"/>
          </ac:spMkLst>
        </pc:spChg>
        <pc:spChg chg="mod">
          <ac:chgData name="Rohit Dhaneshwar" userId="f66b456c4f1285fb" providerId="LiveId" clId="{806EE7B4-C43B-4887-8266-2B9D5154E9FD}" dt="2023-12-04T00:09:19.664" v="4490" actId="1076"/>
          <ac:spMkLst>
            <pc:docMk/>
            <pc:sldMk cId="4158281071" sldId="280"/>
            <ac:spMk id="22" creationId="{070EFB0C-F046-56D5-D1E0-6C3F35316967}"/>
          </ac:spMkLst>
        </pc:spChg>
        <pc:spChg chg="mod">
          <ac:chgData name="Rohit Dhaneshwar" userId="f66b456c4f1285fb" providerId="LiveId" clId="{806EE7B4-C43B-4887-8266-2B9D5154E9FD}" dt="2023-12-04T00:09:19.664" v="4490" actId="1076"/>
          <ac:spMkLst>
            <pc:docMk/>
            <pc:sldMk cId="4158281071" sldId="280"/>
            <ac:spMk id="23" creationId="{77EDB20C-689C-DE0D-1980-26835665ECD8}"/>
          </ac:spMkLst>
        </pc:spChg>
        <pc:spChg chg="mod">
          <ac:chgData name="Rohit Dhaneshwar" userId="f66b456c4f1285fb" providerId="LiveId" clId="{806EE7B4-C43B-4887-8266-2B9D5154E9FD}" dt="2023-12-04T00:11:01.629" v="4504"/>
          <ac:spMkLst>
            <pc:docMk/>
            <pc:sldMk cId="4158281071" sldId="280"/>
            <ac:spMk id="25" creationId="{A4A78ED2-1A0C-5A51-C22C-A747A57AF8A5}"/>
          </ac:spMkLst>
        </pc:spChg>
        <pc:spChg chg="mod">
          <ac:chgData name="Rohit Dhaneshwar" userId="f66b456c4f1285fb" providerId="LiveId" clId="{806EE7B4-C43B-4887-8266-2B9D5154E9FD}" dt="2023-12-04T00:11:01.629" v="4504"/>
          <ac:spMkLst>
            <pc:docMk/>
            <pc:sldMk cId="4158281071" sldId="280"/>
            <ac:spMk id="27" creationId="{DBE63888-CCD1-4A95-2E94-CA06C2DBC81D}"/>
          </ac:spMkLst>
        </pc:spChg>
        <pc:spChg chg="mod">
          <ac:chgData name="Rohit Dhaneshwar" userId="f66b456c4f1285fb" providerId="LiveId" clId="{806EE7B4-C43B-4887-8266-2B9D5154E9FD}" dt="2023-12-04T00:11:01.629" v="4504"/>
          <ac:spMkLst>
            <pc:docMk/>
            <pc:sldMk cId="4158281071" sldId="280"/>
            <ac:spMk id="28" creationId="{92424FFA-20D3-3BFD-AA49-A4EA94361D0E}"/>
          </ac:spMkLst>
        </pc:spChg>
        <pc:spChg chg="mod">
          <ac:chgData name="Rohit Dhaneshwar" userId="f66b456c4f1285fb" providerId="LiveId" clId="{806EE7B4-C43B-4887-8266-2B9D5154E9FD}" dt="2023-12-04T00:11:04.380" v="4507"/>
          <ac:spMkLst>
            <pc:docMk/>
            <pc:sldMk cId="4158281071" sldId="280"/>
            <ac:spMk id="30" creationId="{358CFA26-8D36-6AF7-8926-39EA7A50D01F}"/>
          </ac:spMkLst>
        </pc:spChg>
        <pc:spChg chg="mod">
          <ac:chgData name="Rohit Dhaneshwar" userId="f66b456c4f1285fb" providerId="LiveId" clId="{806EE7B4-C43B-4887-8266-2B9D5154E9FD}" dt="2023-12-04T00:11:04.380" v="4507"/>
          <ac:spMkLst>
            <pc:docMk/>
            <pc:sldMk cId="4158281071" sldId="280"/>
            <ac:spMk id="32" creationId="{022530B4-B5CE-CDA9-5C97-E813E7C86529}"/>
          </ac:spMkLst>
        </pc:spChg>
        <pc:spChg chg="mod">
          <ac:chgData name="Rohit Dhaneshwar" userId="f66b456c4f1285fb" providerId="LiveId" clId="{806EE7B4-C43B-4887-8266-2B9D5154E9FD}" dt="2023-12-04T00:11:04.380" v="4507"/>
          <ac:spMkLst>
            <pc:docMk/>
            <pc:sldMk cId="4158281071" sldId="280"/>
            <ac:spMk id="33" creationId="{D2708C1F-3144-C7BF-DB3A-1DEDACA81C30}"/>
          </ac:spMkLst>
        </pc:spChg>
        <pc:spChg chg="add del mod">
          <ac:chgData name="Rohit Dhaneshwar" userId="f66b456c4f1285fb" providerId="LiveId" clId="{806EE7B4-C43B-4887-8266-2B9D5154E9FD}" dt="2023-12-04T00:12:25.278" v="4523"/>
          <ac:spMkLst>
            <pc:docMk/>
            <pc:sldMk cId="4158281071" sldId="280"/>
            <ac:spMk id="35" creationId="{583632F8-99AB-8CF8-C1A1-6859330D82B7}"/>
          </ac:spMkLst>
        </pc:spChg>
        <pc:spChg chg="add del mod">
          <ac:chgData name="Rohit Dhaneshwar" userId="f66b456c4f1285fb" providerId="LiveId" clId="{806EE7B4-C43B-4887-8266-2B9D5154E9FD}" dt="2023-12-04T00:12:25.278" v="4523"/>
          <ac:spMkLst>
            <pc:docMk/>
            <pc:sldMk cId="4158281071" sldId="280"/>
            <ac:spMk id="36" creationId="{398B5334-E237-FABE-C980-D20B7F0D72A9}"/>
          </ac:spMkLst>
        </pc:spChg>
        <pc:spChg chg="add del mod">
          <ac:chgData name="Rohit Dhaneshwar" userId="f66b456c4f1285fb" providerId="LiveId" clId="{806EE7B4-C43B-4887-8266-2B9D5154E9FD}" dt="2023-12-04T00:12:25.278" v="4523"/>
          <ac:spMkLst>
            <pc:docMk/>
            <pc:sldMk cId="4158281071" sldId="280"/>
            <ac:spMk id="37" creationId="{4CEA57D3-AC1B-A1D6-3FCD-72FD4174CBC5}"/>
          </ac:spMkLst>
        </pc:spChg>
        <pc:spChg chg="add del mod">
          <ac:chgData name="Rohit Dhaneshwar" userId="f66b456c4f1285fb" providerId="LiveId" clId="{806EE7B4-C43B-4887-8266-2B9D5154E9FD}" dt="2023-12-04T00:12:25.278" v="4523"/>
          <ac:spMkLst>
            <pc:docMk/>
            <pc:sldMk cId="4158281071" sldId="280"/>
            <ac:spMk id="38" creationId="{43DC0018-F159-0ABC-2326-A0717F21EA3F}"/>
          </ac:spMkLst>
        </pc:spChg>
        <pc:spChg chg="add mod">
          <ac:chgData name="Rohit Dhaneshwar" userId="f66b456c4f1285fb" providerId="LiveId" clId="{806EE7B4-C43B-4887-8266-2B9D5154E9FD}" dt="2023-12-04T00:16:00.483" v="4565" actId="14100"/>
          <ac:spMkLst>
            <pc:docMk/>
            <pc:sldMk cId="4158281071" sldId="280"/>
            <ac:spMk id="41" creationId="{4D7638CF-4836-B4DF-48FB-3D40BD93D861}"/>
          </ac:spMkLst>
        </pc:spChg>
        <pc:spChg chg="add mod">
          <ac:chgData name="Rohit Dhaneshwar" userId="f66b456c4f1285fb" providerId="LiveId" clId="{806EE7B4-C43B-4887-8266-2B9D5154E9FD}" dt="2023-12-04T00:16:00.483" v="4565" actId="14100"/>
          <ac:spMkLst>
            <pc:docMk/>
            <pc:sldMk cId="4158281071" sldId="280"/>
            <ac:spMk id="42" creationId="{EF5B9DB2-41E9-E6E2-762D-59852FC326E4}"/>
          </ac:spMkLst>
        </pc:spChg>
        <pc:spChg chg="ord">
          <ac:chgData name="Rohit Dhaneshwar" userId="f66b456c4f1285fb" providerId="LiveId" clId="{806EE7B4-C43B-4887-8266-2B9D5154E9FD}" dt="2023-12-04T00:55:52.298" v="4752" actId="166"/>
          <ac:spMkLst>
            <pc:docMk/>
            <pc:sldMk cId="4158281071" sldId="280"/>
            <ac:spMk id="43" creationId="{00000000-0000-0000-0000-000000000000}"/>
          </ac:spMkLst>
        </pc:spChg>
        <pc:spChg chg="mod">
          <ac:chgData name="Rohit Dhaneshwar" userId="f66b456c4f1285fb" providerId="LiveId" clId="{806EE7B4-C43B-4887-8266-2B9D5154E9FD}" dt="2023-12-04T00:16:34.251" v="4569" actId="1076"/>
          <ac:spMkLst>
            <pc:docMk/>
            <pc:sldMk cId="4158281071" sldId="280"/>
            <ac:spMk id="47" creationId="{33D44474-0A15-2A0C-330B-9A5583C1F673}"/>
          </ac:spMkLst>
        </pc:spChg>
        <pc:spChg chg="mod">
          <ac:chgData name="Rohit Dhaneshwar" userId="f66b456c4f1285fb" providerId="LiveId" clId="{806EE7B4-C43B-4887-8266-2B9D5154E9FD}" dt="2023-12-04T00:16:34.251" v="4569" actId="1076"/>
          <ac:spMkLst>
            <pc:docMk/>
            <pc:sldMk cId="4158281071" sldId="280"/>
            <ac:spMk id="49" creationId="{1E15C136-37AB-4836-F726-093CFEBC1C7A}"/>
          </ac:spMkLst>
        </pc:spChg>
        <pc:spChg chg="mod">
          <ac:chgData name="Rohit Dhaneshwar" userId="f66b456c4f1285fb" providerId="LiveId" clId="{806EE7B4-C43B-4887-8266-2B9D5154E9FD}" dt="2023-12-04T00:16:34.251" v="4569" actId="1076"/>
          <ac:spMkLst>
            <pc:docMk/>
            <pc:sldMk cId="4158281071" sldId="280"/>
            <ac:spMk id="50" creationId="{C60F43A1-14F8-E44C-763E-47D95A3B548D}"/>
          </ac:spMkLst>
        </pc:spChg>
        <pc:spChg chg="mod">
          <ac:chgData name="Rohit Dhaneshwar" userId="f66b456c4f1285fb" providerId="LiveId" clId="{806EE7B4-C43B-4887-8266-2B9D5154E9FD}" dt="2023-12-04T00:16:34.251" v="4569" actId="1076"/>
          <ac:spMkLst>
            <pc:docMk/>
            <pc:sldMk cId="4158281071" sldId="280"/>
            <ac:spMk id="51" creationId="{C66550A7-F48A-03D1-D7D2-F5AD8A51CA29}"/>
          </ac:spMkLst>
        </pc:spChg>
        <pc:spChg chg="mod">
          <ac:chgData name="Rohit Dhaneshwar" userId="f66b456c4f1285fb" providerId="LiveId" clId="{806EE7B4-C43B-4887-8266-2B9D5154E9FD}" dt="2023-12-04T00:32:06.865" v="4632" actId="14100"/>
          <ac:spMkLst>
            <pc:docMk/>
            <pc:sldMk cId="4158281071" sldId="280"/>
            <ac:spMk id="53" creationId="{F7D7A4D9-FF30-C607-335E-6D24D555E673}"/>
          </ac:spMkLst>
        </pc:spChg>
        <pc:spChg chg="mod">
          <ac:chgData name="Rohit Dhaneshwar" userId="f66b456c4f1285fb" providerId="LiveId" clId="{806EE7B4-C43B-4887-8266-2B9D5154E9FD}" dt="2023-12-04T00:32:06.865" v="4632" actId="14100"/>
          <ac:spMkLst>
            <pc:docMk/>
            <pc:sldMk cId="4158281071" sldId="280"/>
            <ac:spMk id="55" creationId="{51FF2583-A100-E0AA-55DB-6B7393083EEA}"/>
          </ac:spMkLst>
        </pc:spChg>
        <pc:spChg chg="mod">
          <ac:chgData name="Rohit Dhaneshwar" userId="f66b456c4f1285fb" providerId="LiveId" clId="{806EE7B4-C43B-4887-8266-2B9D5154E9FD}" dt="2023-12-04T00:32:06.865" v="4632" actId="14100"/>
          <ac:spMkLst>
            <pc:docMk/>
            <pc:sldMk cId="4158281071" sldId="280"/>
            <ac:spMk id="56" creationId="{51AD8CCB-965D-41BA-31F9-9013FDE392E6}"/>
          </ac:spMkLst>
        </pc:spChg>
        <pc:spChg chg="mod">
          <ac:chgData name="Rohit Dhaneshwar" userId="f66b456c4f1285fb" providerId="LiveId" clId="{806EE7B4-C43B-4887-8266-2B9D5154E9FD}" dt="2023-12-04T01:45:59.702" v="5088" actId="1076"/>
          <ac:spMkLst>
            <pc:docMk/>
            <pc:sldMk cId="4158281071" sldId="280"/>
            <ac:spMk id="146" creationId="{00000000-0000-0000-0000-000000000000}"/>
          </ac:spMkLst>
        </pc:spChg>
        <pc:spChg chg="mod">
          <ac:chgData name="Rohit Dhaneshwar" userId="f66b456c4f1285fb" providerId="LiveId" clId="{806EE7B4-C43B-4887-8266-2B9D5154E9FD}" dt="2023-12-04T01:45:59.702" v="5088" actId="1076"/>
          <ac:spMkLst>
            <pc:docMk/>
            <pc:sldMk cId="4158281071" sldId="280"/>
            <ac:spMk id="151" creationId="{00000000-0000-0000-0000-000000000000}"/>
          </ac:spMkLst>
        </pc:spChg>
        <pc:spChg chg="mod">
          <ac:chgData name="Rohit Dhaneshwar" userId="f66b456c4f1285fb" providerId="LiveId" clId="{806EE7B4-C43B-4887-8266-2B9D5154E9FD}" dt="2023-12-04T01:45:59.702" v="5088" actId="1076"/>
          <ac:spMkLst>
            <pc:docMk/>
            <pc:sldMk cId="4158281071" sldId="280"/>
            <ac:spMk id="152" creationId="{00000000-0000-0000-0000-000000000000}"/>
          </ac:spMkLst>
        </pc:spChg>
        <pc:grpChg chg="add del mod">
          <ac:chgData name="Rohit Dhaneshwar" userId="f66b456c4f1285fb" providerId="LiveId" clId="{806EE7B4-C43B-4887-8266-2B9D5154E9FD}" dt="2023-12-04T00:09:00.727" v="4488" actId="478"/>
          <ac:grpSpMkLst>
            <pc:docMk/>
            <pc:sldMk cId="4158281071" sldId="280"/>
            <ac:grpSpMk id="12" creationId="{97D7D242-8F12-E214-93D0-515D3B02C7D7}"/>
          </ac:grpSpMkLst>
        </pc:grpChg>
        <pc:grpChg chg="mod">
          <ac:chgData name="Rohit Dhaneshwar" userId="f66b456c4f1285fb" providerId="LiveId" clId="{806EE7B4-C43B-4887-8266-2B9D5154E9FD}" dt="2023-12-04T00:08:59.702" v="4487" actId="1076"/>
          <ac:grpSpMkLst>
            <pc:docMk/>
            <pc:sldMk cId="4158281071" sldId="280"/>
            <ac:grpSpMk id="15" creationId="{4F088F5E-3032-D466-04DB-EA6AD2CA7BE2}"/>
          </ac:grpSpMkLst>
        </pc:grpChg>
        <pc:grpChg chg="add del mod">
          <ac:chgData name="Rohit Dhaneshwar" userId="f66b456c4f1285fb" providerId="LiveId" clId="{806EE7B4-C43B-4887-8266-2B9D5154E9FD}" dt="2023-12-04T00:11:18.095" v="4514" actId="478"/>
          <ac:grpSpMkLst>
            <pc:docMk/>
            <pc:sldMk cId="4158281071" sldId="280"/>
            <ac:grpSpMk id="18" creationId="{EABBF29F-7C42-5F23-D811-A601FA86F1D2}"/>
          </ac:grpSpMkLst>
        </pc:grpChg>
        <pc:grpChg chg="mod">
          <ac:chgData name="Rohit Dhaneshwar" userId="f66b456c4f1285fb" providerId="LiveId" clId="{806EE7B4-C43B-4887-8266-2B9D5154E9FD}" dt="2023-12-04T00:09:19.664" v="4490" actId="1076"/>
          <ac:grpSpMkLst>
            <pc:docMk/>
            <pc:sldMk cId="4158281071" sldId="280"/>
            <ac:grpSpMk id="20" creationId="{32B650E1-8A2E-12CD-0CE4-1F7488CD4026}"/>
          </ac:grpSpMkLst>
        </pc:grpChg>
        <pc:grpChg chg="add del mod">
          <ac:chgData name="Rohit Dhaneshwar" userId="f66b456c4f1285fb" providerId="LiveId" clId="{806EE7B4-C43B-4887-8266-2B9D5154E9FD}" dt="2023-12-04T00:11:02.553" v="4505"/>
          <ac:grpSpMkLst>
            <pc:docMk/>
            <pc:sldMk cId="4158281071" sldId="280"/>
            <ac:grpSpMk id="24" creationId="{BEE67698-B4A5-A96A-E9E3-196D122DB50C}"/>
          </ac:grpSpMkLst>
        </pc:grpChg>
        <pc:grpChg chg="mod">
          <ac:chgData name="Rohit Dhaneshwar" userId="f66b456c4f1285fb" providerId="LiveId" clId="{806EE7B4-C43B-4887-8266-2B9D5154E9FD}" dt="2023-12-04T00:11:01.629" v="4504"/>
          <ac:grpSpMkLst>
            <pc:docMk/>
            <pc:sldMk cId="4158281071" sldId="280"/>
            <ac:grpSpMk id="26" creationId="{A2CF7B02-7A53-BFE5-7E83-7BE346642124}"/>
          </ac:grpSpMkLst>
        </pc:grpChg>
        <pc:grpChg chg="add del mod">
          <ac:chgData name="Rohit Dhaneshwar" userId="f66b456c4f1285fb" providerId="LiveId" clId="{806EE7B4-C43B-4887-8266-2B9D5154E9FD}" dt="2023-12-04T00:11:06.379" v="4508"/>
          <ac:grpSpMkLst>
            <pc:docMk/>
            <pc:sldMk cId="4158281071" sldId="280"/>
            <ac:grpSpMk id="29" creationId="{3E518854-E26A-7F06-FE37-B1625D743A3E}"/>
          </ac:grpSpMkLst>
        </pc:grpChg>
        <pc:grpChg chg="mod">
          <ac:chgData name="Rohit Dhaneshwar" userId="f66b456c4f1285fb" providerId="LiveId" clId="{806EE7B4-C43B-4887-8266-2B9D5154E9FD}" dt="2023-12-04T00:11:04.380" v="4507"/>
          <ac:grpSpMkLst>
            <pc:docMk/>
            <pc:sldMk cId="4158281071" sldId="280"/>
            <ac:grpSpMk id="31" creationId="{BDB9BC9A-8D55-2D52-8D04-45A2120AC189}"/>
          </ac:grpSpMkLst>
        </pc:grpChg>
        <pc:grpChg chg="add mod">
          <ac:chgData name="Rohit Dhaneshwar" userId="f66b456c4f1285fb" providerId="LiveId" clId="{806EE7B4-C43B-4887-8266-2B9D5154E9FD}" dt="2023-12-04T00:16:34.251" v="4569" actId="1076"/>
          <ac:grpSpMkLst>
            <pc:docMk/>
            <pc:sldMk cId="4158281071" sldId="280"/>
            <ac:grpSpMk id="46" creationId="{D5381A7A-6081-7017-F522-2A23508D9F00}"/>
          </ac:grpSpMkLst>
        </pc:grpChg>
        <pc:grpChg chg="mod">
          <ac:chgData name="Rohit Dhaneshwar" userId="f66b456c4f1285fb" providerId="LiveId" clId="{806EE7B4-C43B-4887-8266-2B9D5154E9FD}" dt="2023-12-04T00:16:34.251" v="4569" actId="1076"/>
          <ac:grpSpMkLst>
            <pc:docMk/>
            <pc:sldMk cId="4158281071" sldId="280"/>
            <ac:grpSpMk id="48" creationId="{C3012846-3AF1-EBBF-C683-2D619A88F505}"/>
          </ac:grpSpMkLst>
        </pc:grpChg>
        <pc:grpChg chg="add mod">
          <ac:chgData name="Rohit Dhaneshwar" userId="f66b456c4f1285fb" providerId="LiveId" clId="{806EE7B4-C43B-4887-8266-2B9D5154E9FD}" dt="2023-12-04T00:32:06.865" v="4632" actId="14100"/>
          <ac:grpSpMkLst>
            <pc:docMk/>
            <pc:sldMk cId="4158281071" sldId="280"/>
            <ac:grpSpMk id="52" creationId="{F8A103AE-2E19-7BDB-A951-A969B99B5994}"/>
          </ac:grpSpMkLst>
        </pc:grpChg>
        <pc:grpChg chg="mod">
          <ac:chgData name="Rohit Dhaneshwar" userId="f66b456c4f1285fb" providerId="LiveId" clId="{806EE7B4-C43B-4887-8266-2B9D5154E9FD}" dt="2023-12-04T00:32:06.865" v="4632" actId="14100"/>
          <ac:grpSpMkLst>
            <pc:docMk/>
            <pc:sldMk cId="4158281071" sldId="280"/>
            <ac:grpSpMk id="54" creationId="{7710F042-D8C0-3A55-59DE-109381EC707E}"/>
          </ac:grpSpMkLst>
        </pc:grpChg>
        <pc:grpChg chg="mod">
          <ac:chgData name="Rohit Dhaneshwar" userId="f66b456c4f1285fb" providerId="LiveId" clId="{806EE7B4-C43B-4887-8266-2B9D5154E9FD}" dt="2023-12-04T01:45:59.702" v="5088" actId="1076"/>
          <ac:grpSpMkLst>
            <pc:docMk/>
            <pc:sldMk cId="4158281071" sldId="280"/>
            <ac:grpSpMk id="149" creationId="{00000000-0000-0000-0000-000000000000}"/>
          </ac:grpSpMkLst>
        </pc:grpChg>
        <pc:grpChg chg="mod">
          <ac:chgData name="Rohit Dhaneshwar" userId="f66b456c4f1285fb" providerId="LiveId" clId="{806EE7B4-C43B-4887-8266-2B9D5154E9FD}" dt="2023-12-04T01:45:59.702" v="5088" actId="1076"/>
          <ac:grpSpMkLst>
            <pc:docMk/>
            <pc:sldMk cId="4158281071" sldId="280"/>
            <ac:grpSpMk id="155" creationId="{00000000-0000-0000-0000-000000000000}"/>
          </ac:grpSpMkLst>
        </pc:grpChg>
        <pc:picChg chg="del">
          <ac:chgData name="Rohit Dhaneshwar" userId="f66b456c4f1285fb" providerId="LiveId" clId="{806EE7B4-C43B-4887-8266-2B9D5154E9FD}" dt="2023-12-03T23:59:26.847" v="4371" actId="478"/>
          <ac:picMkLst>
            <pc:docMk/>
            <pc:sldMk cId="4158281071" sldId="280"/>
            <ac:picMk id="4" creationId="{FA8B7C90-C426-0E74-5AE3-93C794D18850}"/>
          </ac:picMkLst>
        </pc:picChg>
        <pc:picChg chg="add mod">
          <ac:chgData name="Rohit Dhaneshwar" userId="f66b456c4f1285fb" providerId="LiveId" clId="{806EE7B4-C43B-4887-8266-2B9D5154E9FD}" dt="2023-12-04T00:00:33.742" v="4417" actId="14100"/>
          <ac:picMkLst>
            <pc:docMk/>
            <pc:sldMk cId="4158281071" sldId="280"/>
            <ac:picMk id="5" creationId="{12CD95DD-6E65-E9D7-2D0F-9DDA7E7CAF77}"/>
          </ac:picMkLst>
        </pc:picChg>
        <pc:picChg chg="add del mod ord">
          <ac:chgData name="Rohit Dhaneshwar" userId="f66b456c4f1285fb" providerId="LiveId" clId="{806EE7B4-C43B-4887-8266-2B9D5154E9FD}" dt="2023-12-04T01:45:30.555" v="5083" actId="478"/>
          <ac:picMkLst>
            <pc:docMk/>
            <pc:sldMk cId="4158281071" sldId="280"/>
            <ac:picMk id="11" creationId="{E81C6797-5ED5-3E95-3A31-BA3A3548FCC6}"/>
          </ac:picMkLst>
        </pc:picChg>
        <pc:picChg chg="add del mod">
          <ac:chgData name="Rohit Dhaneshwar" userId="f66b456c4f1285fb" providerId="LiveId" clId="{806EE7B4-C43B-4887-8266-2B9D5154E9FD}" dt="2023-12-04T00:12:25.278" v="4523"/>
          <ac:picMkLst>
            <pc:docMk/>
            <pc:sldMk cId="4158281071" sldId="280"/>
            <ac:picMk id="34" creationId="{AC897BFF-F404-DBE7-1CCB-2EE994051772}"/>
          </ac:picMkLst>
        </pc:picChg>
        <pc:picChg chg="add del mod">
          <ac:chgData name="Rohit Dhaneshwar" userId="f66b456c4f1285fb" providerId="LiveId" clId="{806EE7B4-C43B-4887-8266-2B9D5154E9FD}" dt="2023-12-04T00:15:37.581" v="4562" actId="478"/>
          <ac:picMkLst>
            <pc:docMk/>
            <pc:sldMk cId="4158281071" sldId="280"/>
            <ac:picMk id="44" creationId="{9C024AC1-37D2-1EAE-C9D1-9F8AD407B135}"/>
          </ac:picMkLst>
        </pc:picChg>
        <pc:picChg chg="add del mod ord">
          <ac:chgData name="Rohit Dhaneshwar" userId="f66b456c4f1285fb" providerId="LiveId" clId="{806EE7B4-C43B-4887-8266-2B9D5154E9FD}" dt="2023-12-04T01:45:25.681" v="5081" actId="478"/>
          <ac:picMkLst>
            <pc:docMk/>
            <pc:sldMk cId="4158281071" sldId="280"/>
            <ac:picMk id="45" creationId="{5E07D600-B1C1-F9C4-4277-196BE6999718}"/>
          </ac:picMkLst>
        </pc:picChg>
        <pc:cxnChg chg="add del mod">
          <ac:chgData name="Rohit Dhaneshwar" userId="f66b456c4f1285fb" providerId="LiveId" clId="{806EE7B4-C43B-4887-8266-2B9D5154E9FD}" dt="2023-12-04T00:12:25.278" v="4523"/>
          <ac:cxnSpMkLst>
            <pc:docMk/>
            <pc:sldMk cId="4158281071" sldId="280"/>
            <ac:cxnSpMk id="39" creationId="{54BAB46D-9CDF-65A6-6E17-5F1287424B91}"/>
          </ac:cxnSpMkLst>
        </pc:cxnChg>
      </pc:sldChg>
      <pc:sldChg chg="addSp delSp modSp add mod ord delAnim modAnim">
        <pc:chgData name="Rohit Dhaneshwar" userId="f66b456c4f1285fb" providerId="LiveId" clId="{806EE7B4-C43B-4887-8266-2B9D5154E9FD}" dt="2023-12-04T02:00:19.139" v="5223"/>
        <pc:sldMkLst>
          <pc:docMk/>
          <pc:sldMk cId="208193647" sldId="281"/>
        </pc:sldMkLst>
        <pc:spChg chg="add mod">
          <ac:chgData name="Rohit Dhaneshwar" userId="f66b456c4f1285fb" providerId="LiveId" clId="{806EE7B4-C43B-4887-8266-2B9D5154E9FD}" dt="2023-12-04T00:50:51.683" v="4740"/>
          <ac:spMkLst>
            <pc:docMk/>
            <pc:sldMk cId="208193647" sldId="281"/>
            <ac:spMk id="3" creationId="{DDFBDA2A-1886-3284-756A-EC999AAE418D}"/>
          </ac:spMkLst>
        </pc:spChg>
        <pc:spChg chg="add mod">
          <ac:chgData name="Rohit Dhaneshwar" userId="f66b456c4f1285fb" providerId="LiveId" clId="{806EE7B4-C43B-4887-8266-2B9D5154E9FD}" dt="2023-12-04T01:58:32.913" v="5212" actId="1076"/>
          <ac:spMkLst>
            <pc:docMk/>
            <pc:sldMk cId="208193647" sldId="281"/>
            <ac:spMk id="4" creationId="{E014047D-1E8E-C9B9-D92E-F82631933BC9}"/>
          </ac:spMkLst>
        </pc:spChg>
        <pc:spChg chg="mod">
          <ac:chgData name="Rohit Dhaneshwar" userId="f66b456c4f1285fb" providerId="LiveId" clId="{806EE7B4-C43B-4887-8266-2B9D5154E9FD}" dt="2023-12-04T01:59:11.609" v="5214" actId="1076"/>
          <ac:spMkLst>
            <pc:docMk/>
            <pc:sldMk cId="208193647" sldId="281"/>
            <ac:spMk id="6" creationId="{F4E87E7A-CBF3-B701-33AB-6394724B7999}"/>
          </ac:spMkLst>
        </pc:spChg>
        <pc:spChg chg="del">
          <ac:chgData name="Rohit Dhaneshwar" userId="f66b456c4f1285fb" providerId="LiveId" clId="{806EE7B4-C43B-4887-8266-2B9D5154E9FD}" dt="2023-12-04T00:50:50.998" v="4739" actId="478"/>
          <ac:spMkLst>
            <pc:docMk/>
            <pc:sldMk cId="208193647" sldId="281"/>
            <ac:spMk id="13" creationId="{ABF28037-2ACF-D26A-150E-0493D3755CA2}"/>
          </ac:spMkLst>
        </pc:spChg>
        <pc:spChg chg="mod">
          <ac:chgData name="Rohit Dhaneshwar" userId="f66b456c4f1285fb" providerId="LiveId" clId="{806EE7B4-C43B-4887-8266-2B9D5154E9FD}" dt="2023-12-04T01:57:57.715" v="5157"/>
          <ac:spMkLst>
            <pc:docMk/>
            <pc:sldMk cId="208193647" sldId="281"/>
            <ac:spMk id="146" creationId="{00000000-0000-0000-0000-000000000000}"/>
          </ac:spMkLst>
        </pc:spChg>
        <pc:spChg chg="del">
          <ac:chgData name="Rohit Dhaneshwar" userId="f66b456c4f1285fb" providerId="LiveId" clId="{806EE7B4-C43B-4887-8266-2B9D5154E9FD}" dt="2023-12-04T01:56:56.582" v="5152" actId="478"/>
          <ac:spMkLst>
            <pc:docMk/>
            <pc:sldMk cId="208193647" sldId="281"/>
            <ac:spMk id="151" creationId="{00000000-0000-0000-0000-000000000000}"/>
          </ac:spMkLst>
        </pc:spChg>
        <pc:spChg chg="del mod">
          <ac:chgData name="Rohit Dhaneshwar" userId="f66b456c4f1285fb" providerId="LiveId" clId="{806EE7B4-C43B-4887-8266-2B9D5154E9FD}" dt="2023-12-04T01:57:11.328" v="5153" actId="478"/>
          <ac:spMkLst>
            <pc:docMk/>
            <pc:sldMk cId="208193647" sldId="281"/>
            <ac:spMk id="152" creationId="{00000000-0000-0000-0000-000000000000}"/>
          </ac:spMkLst>
        </pc:spChg>
        <pc:grpChg chg="del mod">
          <ac:chgData name="Rohit Dhaneshwar" userId="f66b456c4f1285fb" providerId="LiveId" clId="{806EE7B4-C43B-4887-8266-2B9D5154E9FD}" dt="2023-12-04T01:56:56.582" v="5152" actId="478"/>
          <ac:grpSpMkLst>
            <pc:docMk/>
            <pc:sldMk cId="208193647" sldId="281"/>
            <ac:grpSpMk id="149" creationId="{00000000-0000-0000-0000-000000000000}"/>
          </ac:grpSpMkLst>
        </pc:grpChg>
        <pc:grpChg chg="del mod">
          <ac:chgData name="Rohit Dhaneshwar" userId="f66b456c4f1285fb" providerId="LiveId" clId="{806EE7B4-C43B-4887-8266-2B9D5154E9FD}" dt="2023-12-04T01:57:11.328" v="5153" actId="478"/>
          <ac:grpSpMkLst>
            <pc:docMk/>
            <pc:sldMk cId="208193647" sldId="281"/>
            <ac:grpSpMk id="155" creationId="{00000000-0000-0000-0000-000000000000}"/>
          </ac:grpSpMkLst>
        </pc:grpChg>
        <pc:picChg chg="del">
          <ac:chgData name="Rohit Dhaneshwar" userId="f66b456c4f1285fb" providerId="LiveId" clId="{806EE7B4-C43B-4887-8266-2B9D5154E9FD}" dt="2023-12-04T00:35:14.144" v="4636" actId="478"/>
          <ac:picMkLst>
            <pc:docMk/>
            <pc:sldMk cId="208193647" sldId="281"/>
            <ac:picMk id="4" creationId="{FA8B7C90-C426-0E74-5AE3-93C794D18850}"/>
          </ac:picMkLst>
        </pc:picChg>
        <pc:picChg chg="add del mod">
          <ac:chgData name="Rohit Dhaneshwar" userId="f66b456c4f1285fb" providerId="LiveId" clId="{806EE7B4-C43B-4887-8266-2B9D5154E9FD}" dt="2023-12-04T01:54:55.623" v="5120" actId="478"/>
          <ac:picMkLst>
            <pc:docMk/>
            <pc:sldMk cId="208193647" sldId="281"/>
            <ac:picMk id="5" creationId="{7FEFA148-9B29-EA63-7CFB-D9299777F42E}"/>
          </ac:picMkLst>
        </pc:picChg>
        <pc:picChg chg="add mod">
          <ac:chgData name="Rohit Dhaneshwar" userId="f66b456c4f1285fb" providerId="LiveId" clId="{806EE7B4-C43B-4887-8266-2B9D5154E9FD}" dt="2023-12-04T01:56:20.603" v="5146" actId="1076"/>
          <ac:picMkLst>
            <pc:docMk/>
            <pc:sldMk cId="208193647" sldId="281"/>
            <ac:picMk id="9" creationId="{192FDDAD-82B4-7D19-D047-CDA0A5F8AE5D}"/>
          </ac:picMkLst>
        </pc:picChg>
        <pc:picChg chg="add mod modCrop">
          <ac:chgData name="Rohit Dhaneshwar" userId="f66b456c4f1285fb" providerId="LiveId" clId="{806EE7B4-C43B-4887-8266-2B9D5154E9FD}" dt="2023-12-04T01:56:46.919" v="5151" actId="1076"/>
          <ac:picMkLst>
            <pc:docMk/>
            <pc:sldMk cId="208193647" sldId="281"/>
            <ac:picMk id="11" creationId="{6F7182E9-F052-B510-70E9-8A72BD10AC64}"/>
          </ac:picMkLst>
        </pc:picChg>
      </pc:sldChg>
      <pc:sldChg chg="modSp add mod ord modAnim">
        <pc:chgData name="Rohit Dhaneshwar" userId="f66b456c4f1285fb" providerId="LiveId" clId="{806EE7B4-C43B-4887-8266-2B9D5154E9FD}" dt="2023-12-04T02:04:12.240" v="5352" actId="108"/>
        <pc:sldMkLst>
          <pc:docMk/>
          <pc:sldMk cId="2985501435" sldId="282"/>
        </pc:sldMkLst>
        <pc:spChg chg="mod">
          <ac:chgData name="Rohit Dhaneshwar" userId="f66b456c4f1285fb" providerId="LiveId" clId="{806EE7B4-C43B-4887-8266-2B9D5154E9FD}" dt="2023-12-04T01:00:16.628" v="4761" actId="1076"/>
          <ac:spMkLst>
            <pc:docMk/>
            <pc:sldMk cId="2985501435" sldId="282"/>
            <ac:spMk id="3" creationId="{CDD4DB22-3231-F27D-69BB-92FAE687251A}"/>
          </ac:spMkLst>
        </pc:spChg>
        <pc:spChg chg="mod">
          <ac:chgData name="Rohit Dhaneshwar" userId="f66b456c4f1285fb" providerId="LiveId" clId="{806EE7B4-C43B-4887-8266-2B9D5154E9FD}" dt="2023-12-04T02:04:12.240" v="5352" actId="108"/>
          <ac:spMkLst>
            <pc:docMk/>
            <pc:sldMk cId="2985501435" sldId="282"/>
            <ac:spMk id="10" creationId="{FDB707CC-CA1B-B99D-1C82-4D4375416D04}"/>
          </ac:spMkLst>
        </pc:spChg>
        <pc:spChg chg="mod">
          <ac:chgData name="Rohit Dhaneshwar" userId="f66b456c4f1285fb" providerId="LiveId" clId="{806EE7B4-C43B-4887-8266-2B9D5154E9FD}" dt="2023-12-04T01:38:28.252" v="5028" actId="1076"/>
          <ac:spMkLst>
            <pc:docMk/>
            <pc:sldMk cId="2985501435" sldId="282"/>
            <ac:spMk id="14" creationId="{F52549C1-D155-C1E8-453A-112ECC97AF0D}"/>
          </ac:spMkLst>
        </pc:spChg>
        <pc:spChg chg="mod">
          <ac:chgData name="Rohit Dhaneshwar" userId="f66b456c4f1285fb" providerId="LiveId" clId="{806EE7B4-C43B-4887-8266-2B9D5154E9FD}" dt="2023-12-04T01:38:28.252" v="5028" actId="1076"/>
          <ac:spMkLst>
            <pc:docMk/>
            <pc:sldMk cId="2985501435" sldId="282"/>
            <ac:spMk id="16" creationId="{D91102FC-4C8F-8A71-0800-F27E345A4899}"/>
          </ac:spMkLst>
        </pc:spChg>
        <pc:spChg chg="mod">
          <ac:chgData name="Rohit Dhaneshwar" userId="f66b456c4f1285fb" providerId="LiveId" clId="{806EE7B4-C43B-4887-8266-2B9D5154E9FD}" dt="2023-12-04T01:38:28.252" v="5028" actId="1076"/>
          <ac:spMkLst>
            <pc:docMk/>
            <pc:sldMk cId="2985501435" sldId="282"/>
            <ac:spMk id="17" creationId="{A1DA0A8B-ED85-0700-117E-AEC6219AD2C5}"/>
          </ac:spMkLst>
        </pc:spChg>
        <pc:spChg chg="mod">
          <ac:chgData name="Rohit Dhaneshwar" userId="f66b456c4f1285fb" providerId="LiveId" clId="{806EE7B4-C43B-4887-8266-2B9D5154E9FD}" dt="2023-12-04T01:38:19.993" v="5027" actId="1076"/>
          <ac:spMkLst>
            <pc:docMk/>
            <pc:sldMk cId="2985501435" sldId="282"/>
            <ac:spMk id="19" creationId="{F0F06FFF-F221-37C1-900D-130E7E2AD6E9}"/>
          </ac:spMkLst>
        </pc:spChg>
        <pc:spChg chg="mod">
          <ac:chgData name="Rohit Dhaneshwar" userId="f66b456c4f1285fb" providerId="LiveId" clId="{806EE7B4-C43B-4887-8266-2B9D5154E9FD}" dt="2023-12-04T01:38:19.993" v="5027" actId="1076"/>
          <ac:spMkLst>
            <pc:docMk/>
            <pc:sldMk cId="2985501435" sldId="282"/>
            <ac:spMk id="21" creationId="{8969108B-D32E-6303-E9BF-2994D36C2BAD}"/>
          </ac:spMkLst>
        </pc:spChg>
        <pc:spChg chg="mod">
          <ac:chgData name="Rohit Dhaneshwar" userId="f66b456c4f1285fb" providerId="LiveId" clId="{806EE7B4-C43B-4887-8266-2B9D5154E9FD}" dt="2023-12-04T01:38:19.993" v="5027" actId="1076"/>
          <ac:spMkLst>
            <pc:docMk/>
            <pc:sldMk cId="2985501435" sldId="282"/>
            <ac:spMk id="22" creationId="{2B95A4CA-E2A6-866C-AA39-6CC8B0CE8896}"/>
          </ac:spMkLst>
        </pc:spChg>
        <pc:spChg chg="mod">
          <ac:chgData name="Rohit Dhaneshwar" userId="f66b456c4f1285fb" providerId="LiveId" clId="{806EE7B4-C43B-4887-8266-2B9D5154E9FD}" dt="2023-12-04T01:38:19.993" v="5027" actId="1076"/>
          <ac:spMkLst>
            <pc:docMk/>
            <pc:sldMk cId="2985501435" sldId="282"/>
            <ac:spMk id="23" creationId="{EF6083FA-634E-F672-6360-36801ECE51F0}"/>
          </ac:spMkLst>
        </pc:spChg>
        <pc:spChg chg="mod">
          <ac:chgData name="Rohit Dhaneshwar" userId="f66b456c4f1285fb" providerId="LiveId" clId="{806EE7B4-C43B-4887-8266-2B9D5154E9FD}" dt="2023-12-04T01:38:15.669" v="5026" actId="1076"/>
          <ac:spMkLst>
            <pc:docMk/>
            <pc:sldMk cId="2985501435" sldId="282"/>
            <ac:spMk id="25" creationId="{6C776BD3-2E93-9BB6-29EA-4B7D3376EE24}"/>
          </ac:spMkLst>
        </pc:spChg>
        <pc:spChg chg="mod">
          <ac:chgData name="Rohit Dhaneshwar" userId="f66b456c4f1285fb" providerId="LiveId" clId="{806EE7B4-C43B-4887-8266-2B9D5154E9FD}" dt="2023-12-04T01:38:15.669" v="5026" actId="1076"/>
          <ac:spMkLst>
            <pc:docMk/>
            <pc:sldMk cId="2985501435" sldId="282"/>
            <ac:spMk id="27" creationId="{7CD33224-6865-CE58-965A-7E8C99D38046}"/>
          </ac:spMkLst>
        </pc:spChg>
        <pc:spChg chg="mod">
          <ac:chgData name="Rohit Dhaneshwar" userId="f66b456c4f1285fb" providerId="LiveId" clId="{806EE7B4-C43B-4887-8266-2B9D5154E9FD}" dt="2023-12-04T01:38:15.669" v="5026" actId="1076"/>
          <ac:spMkLst>
            <pc:docMk/>
            <pc:sldMk cId="2985501435" sldId="282"/>
            <ac:spMk id="28" creationId="{859906EA-FAEA-3D6E-A8CD-6DA4AFD65230}"/>
          </ac:spMkLst>
        </pc:spChg>
        <pc:spChg chg="mod">
          <ac:chgData name="Rohit Dhaneshwar" userId="f66b456c4f1285fb" providerId="LiveId" clId="{806EE7B4-C43B-4887-8266-2B9D5154E9FD}" dt="2023-12-04T01:38:15.669" v="5026" actId="1076"/>
          <ac:spMkLst>
            <pc:docMk/>
            <pc:sldMk cId="2985501435" sldId="282"/>
            <ac:spMk id="29" creationId="{E6676C4C-4A5C-EDBF-444F-221C3ADC8790}"/>
          </ac:spMkLst>
        </pc:spChg>
        <pc:spChg chg="mod">
          <ac:chgData name="Rohit Dhaneshwar" userId="f66b456c4f1285fb" providerId="LiveId" clId="{806EE7B4-C43B-4887-8266-2B9D5154E9FD}" dt="2023-12-04T02:00:53.080" v="5242" actId="20577"/>
          <ac:spMkLst>
            <pc:docMk/>
            <pc:sldMk cId="2985501435" sldId="282"/>
            <ac:spMk id="40" creationId="{FFAEF1C8-817C-4EBC-A4FB-3ED2DB7FCBF8}"/>
          </ac:spMkLst>
        </pc:spChg>
        <pc:grpChg chg="mod">
          <ac:chgData name="Rohit Dhaneshwar" userId="f66b456c4f1285fb" providerId="LiveId" clId="{806EE7B4-C43B-4887-8266-2B9D5154E9FD}" dt="2023-12-04T01:38:28.252" v="5028" actId="1076"/>
          <ac:grpSpMkLst>
            <pc:docMk/>
            <pc:sldMk cId="2985501435" sldId="282"/>
            <ac:grpSpMk id="13" creationId="{EFCBB414-4B64-36EB-E612-513A951A1C99}"/>
          </ac:grpSpMkLst>
        </pc:grpChg>
        <pc:grpChg chg="mod">
          <ac:chgData name="Rohit Dhaneshwar" userId="f66b456c4f1285fb" providerId="LiveId" clId="{806EE7B4-C43B-4887-8266-2B9D5154E9FD}" dt="2023-12-04T01:38:28.252" v="5028" actId="1076"/>
          <ac:grpSpMkLst>
            <pc:docMk/>
            <pc:sldMk cId="2985501435" sldId="282"/>
            <ac:grpSpMk id="15" creationId="{D12FBC94-1CB1-8BF0-38FE-69E5C7BA7B2C}"/>
          </ac:grpSpMkLst>
        </pc:grpChg>
        <pc:grpChg chg="mod">
          <ac:chgData name="Rohit Dhaneshwar" userId="f66b456c4f1285fb" providerId="LiveId" clId="{806EE7B4-C43B-4887-8266-2B9D5154E9FD}" dt="2023-12-04T01:38:19.993" v="5027" actId="1076"/>
          <ac:grpSpMkLst>
            <pc:docMk/>
            <pc:sldMk cId="2985501435" sldId="282"/>
            <ac:grpSpMk id="18" creationId="{C0B3F485-F07E-5069-7F5F-BF0B9420CDBF}"/>
          </ac:grpSpMkLst>
        </pc:grpChg>
        <pc:grpChg chg="mod">
          <ac:chgData name="Rohit Dhaneshwar" userId="f66b456c4f1285fb" providerId="LiveId" clId="{806EE7B4-C43B-4887-8266-2B9D5154E9FD}" dt="2023-12-04T01:38:19.993" v="5027" actId="1076"/>
          <ac:grpSpMkLst>
            <pc:docMk/>
            <pc:sldMk cId="2985501435" sldId="282"/>
            <ac:grpSpMk id="20" creationId="{678E13E2-1176-879E-F4B8-1DE778F2B19E}"/>
          </ac:grpSpMkLst>
        </pc:grpChg>
        <pc:grpChg chg="mod">
          <ac:chgData name="Rohit Dhaneshwar" userId="f66b456c4f1285fb" providerId="LiveId" clId="{806EE7B4-C43B-4887-8266-2B9D5154E9FD}" dt="2023-12-04T01:38:15.669" v="5026" actId="1076"/>
          <ac:grpSpMkLst>
            <pc:docMk/>
            <pc:sldMk cId="2985501435" sldId="282"/>
            <ac:grpSpMk id="24" creationId="{B802FE83-1183-EC34-8697-987CD997AB5C}"/>
          </ac:grpSpMkLst>
        </pc:grpChg>
        <pc:grpChg chg="mod">
          <ac:chgData name="Rohit Dhaneshwar" userId="f66b456c4f1285fb" providerId="LiveId" clId="{806EE7B4-C43B-4887-8266-2B9D5154E9FD}" dt="2023-12-04T01:38:15.669" v="5026" actId="1076"/>
          <ac:grpSpMkLst>
            <pc:docMk/>
            <pc:sldMk cId="2985501435" sldId="282"/>
            <ac:grpSpMk id="26" creationId="{6016FEC5-D386-F322-6264-DFFD067B90BE}"/>
          </ac:grpSpMkLst>
        </pc:grpChg>
      </pc:sldChg>
      <pc:sldChg chg="add del">
        <pc:chgData name="Rohit Dhaneshwar" userId="f66b456c4f1285fb" providerId="LiveId" clId="{806EE7B4-C43B-4887-8266-2B9D5154E9FD}" dt="2023-12-04T01:39:42.179" v="5031" actId="47"/>
        <pc:sldMkLst>
          <pc:docMk/>
          <pc:sldMk cId="971899518" sldId="28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1C655F-54C7-4D03-AD26-E0C40F01563A}" type="datetimeFigureOut">
              <a:rPr lang="id-ID" smtClean="0"/>
              <a:t>03/12/2023</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D34AC2-3728-4A8B-B58F-6888FAEC3D20}" type="slidenum">
              <a:rPr lang="id-ID" smtClean="0"/>
              <a:t>‹#›</a:t>
            </a:fld>
            <a:endParaRPr lang="id-ID"/>
          </a:p>
        </p:txBody>
      </p:sp>
    </p:spTree>
    <p:extLst>
      <p:ext uri="{BB962C8B-B14F-4D97-AF65-F5344CB8AC3E}">
        <p14:creationId xmlns:p14="http://schemas.microsoft.com/office/powerpoint/2010/main" val="1086178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635058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F96FE2-9E77-4834-9C6B-212E1056298F}" type="datetimeFigureOut">
              <a:rPr lang="en-US" smtClean="0"/>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779547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439420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3032131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3302397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F96FE2-9E77-4834-9C6B-212E1056298F}" type="datetimeFigureOut">
              <a:rPr lang="en-US" smtClean="0"/>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662068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F96FE2-9E77-4834-9C6B-212E1056298F}" type="datetimeFigureOut">
              <a:rPr lang="en-US" smtClean="0"/>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034835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F96FE2-9E77-4834-9C6B-212E1056298F}" type="datetimeFigureOut">
              <a:rPr lang="en-US" smtClean="0"/>
              <a:t>12/3/2023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645618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F96FE2-9E77-4834-9C6B-212E1056298F}" type="datetimeFigureOut">
              <a:rPr lang="en-US" smtClean="0"/>
              <a:t>12/3/2023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432641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F96FE2-9E77-4834-9C6B-212E1056298F}" type="datetimeFigureOut">
              <a:rPr lang="en-US" smtClean="0"/>
              <a:t>12/3/2023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753328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3B832CC-E04A-47A7-966D-475AEA6409AB}"/>
              </a:ext>
            </a:extLst>
          </p:cNvPr>
          <p:cNvSpPr>
            <a:spLocks noGrp="1"/>
          </p:cNvSpPr>
          <p:nvPr>
            <p:ph type="pic" sz="quarter" idx="13"/>
          </p:nvPr>
        </p:nvSpPr>
        <p:spPr>
          <a:xfrm>
            <a:off x="4689139"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endParaRPr lang="en-US" dirty="0"/>
          </a:p>
        </p:txBody>
      </p:sp>
      <p:sp>
        <p:nvSpPr>
          <p:cNvPr id="2" name="Date Placeholder 1"/>
          <p:cNvSpPr>
            <a:spLocks noGrp="1"/>
          </p:cNvSpPr>
          <p:nvPr>
            <p:ph type="dt" sz="half" idx="10"/>
          </p:nvPr>
        </p:nvSpPr>
        <p:spPr/>
        <p:txBody>
          <a:bodyPr/>
          <a:lstStyle/>
          <a:p>
            <a:fld id="{14F96FE2-9E77-4834-9C6B-212E1056298F}" type="datetimeFigureOut">
              <a:rPr lang="en-US" smtClean="0"/>
              <a:t>12/3/2023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428E537-E56B-49CA-B596-52598082FBE8}" type="slidenum">
              <a:rPr lang="en-US" smtClean="0"/>
              <a:t>‹#›</a:t>
            </a:fld>
            <a:endParaRPr lang="en-US" dirty="0"/>
          </a:p>
        </p:txBody>
      </p:sp>
      <p:sp>
        <p:nvSpPr>
          <p:cNvPr id="6" name="Freeform: Shape 7">
            <a:extLst>
              <a:ext uri="{FF2B5EF4-FFF2-40B4-BE49-F238E27FC236}">
                <a16:creationId xmlns:a16="http://schemas.microsoft.com/office/drawing/2014/main" id="{23B832CC-E04A-47A7-966D-475AEA6409AB}"/>
              </a:ext>
            </a:extLst>
          </p:cNvPr>
          <p:cNvSpPr>
            <a:spLocks noGrp="1"/>
          </p:cNvSpPr>
          <p:nvPr>
            <p:ph type="pic" sz="quarter" idx="14"/>
          </p:nvPr>
        </p:nvSpPr>
        <p:spPr>
          <a:xfrm>
            <a:off x="1125882"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endParaRPr lang="en-US" dirty="0"/>
          </a:p>
        </p:txBody>
      </p:sp>
      <p:sp>
        <p:nvSpPr>
          <p:cNvPr id="7" name="Freeform: Shape 7">
            <a:extLst>
              <a:ext uri="{FF2B5EF4-FFF2-40B4-BE49-F238E27FC236}">
                <a16:creationId xmlns:a16="http://schemas.microsoft.com/office/drawing/2014/main" id="{23B832CC-E04A-47A7-966D-475AEA6409AB}"/>
              </a:ext>
            </a:extLst>
          </p:cNvPr>
          <p:cNvSpPr>
            <a:spLocks noGrp="1"/>
          </p:cNvSpPr>
          <p:nvPr>
            <p:ph type="pic" sz="quarter" idx="15"/>
          </p:nvPr>
        </p:nvSpPr>
        <p:spPr>
          <a:xfrm>
            <a:off x="8252396"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endParaRPr lang="en-US" dirty="0"/>
          </a:p>
        </p:txBody>
      </p:sp>
    </p:spTree>
    <p:extLst>
      <p:ext uri="{BB962C8B-B14F-4D97-AF65-F5344CB8AC3E}">
        <p14:creationId xmlns:p14="http://schemas.microsoft.com/office/powerpoint/2010/main" val="1596995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F96FE2-9E77-4834-9C6B-212E1056298F}" type="datetimeFigureOut">
              <a:rPr lang="en-US" smtClean="0"/>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4001594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F96FE2-9E77-4834-9C6B-212E1056298F}" type="datetimeFigureOut">
              <a:rPr lang="en-US" smtClean="0"/>
              <a:t>12/3/2023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28E537-E56B-49CA-B596-52598082FBE8}" type="slidenum">
              <a:rPr lang="en-US" smtClean="0"/>
              <a:t>‹#›</a:t>
            </a:fld>
            <a:endParaRPr lang="en-US" dirty="0"/>
          </a:p>
        </p:txBody>
      </p:sp>
    </p:spTree>
    <p:extLst>
      <p:ext uri="{BB962C8B-B14F-4D97-AF65-F5344CB8AC3E}">
        <p14:creationId xmlns:p14="http://schemas.microsoft.com/office/powerpoint/2010/main" val="28447593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4" r:id="rId8"/>
    <p:sldLayoutId id="2147483680" r:id="rId9"/>
    <p:sldLayoutId id="2147483681" r:id="rId10"/>
    <p:sldLayoutId id="2147483682" r:id="rId11"/>
    <p:sldLayoutId id="214748368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hyperlink" Target="https://openclipart.org/detail/19195/rsa-iec-variable-resistor-symbol1" TargetMode="External"/><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hyperlink" Target="https://openclipart.org/detail/19195/rsa-iec-variable-resistor-symbol1" TargetMode="External"/><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openclipart.org/detail/19195/rsa-iec-variable-resistor-symbol1" TargetMode="External"/><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openclipart.org/detail/19195/rsa-iec-variable-resistor-symbol1" TargetMode="External"/><Relationship Id="rId7" Type="http://schemas.openxmlformats.org/officeDocument/2006/relationships/hyperlink" Target="https://pixabay.com/en/presentation-gui-e-learning-course-341444/" TargetMode="External"/><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hyperlink" Target="https://revistas-filologicas.unam.mx/estudios-cultura-maya/index.php/ecm/article/view/719/727" TargetMode="Externa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hyperlink" Target="https://revistas-filologicas.unam.mx/estudios-cultura-maya/index.php/ecm/article/view/719/727" TargetMode="External"/><Relationship Id="rId5" Type="http://schemas.openxmlformats.org/officeDocument/2006/relationships/image" Target="../media/image4.png"/><Relationship Id="rId4" Type="http://schemas.openxmlformats.org/officeDocument/2006/relationships/hyperlink" Target="https://pixabay.com/en/database-search-database-search-icon-2797375/"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openclipart.org/detail/19195/rsa-iec-variable-resistor-symbol1" TargetMode="External"/><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pixabay.com/en/check-tick-mark-check-mark-1292819/" TargetMode="External"/><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openclipart.org/detail/19195/rsa-iec-variable-resistor-symbol1" TargetMode="External"/><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hyperlink" Target="https://openclipart.org/detail/19195/rsa-iec-variable-resistor-symbol1" TargetMode="External"/><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hyperlink" Target="https://openclipart.org/detail/19195/rsa-iec-variable-resistor-symbol1" TargetMode="External"/><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hyperlink" Target="https://openclipart.org/detail/19195/rsa-iec-variable-resistor-symbol1" TargetMode="External"/><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hyperlink" Target="https://openclipart.org/detail/19195/rsa-iec-variable-resistor-symbol1" TargetMode="External"/><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4C9AFD-79FF-A533-EBE7-6892B809F931}"/>
              </a:ext>
              <a:ext uri="{C183D7F6-B498-43B3-948B-1728B52AA6E4}">
                <adec:decorative xmlns:adec="http://schemas.microsoft.com/office/drawing/2017/decorative" val="1"/>
              </a:ext>
            </a:extLst>
          </p:cNvPr>
          <p:cNvSpPr/>
          <p:nvPr/>
        </p:nvSpPr>
        <p:spPr>
          <a:xfrm>
            <a:off x="0" y="50312"/>
            <a:ext cx="11457992" cy="7035282"/>
          </a:xfrm>
          <a:prstGeom prst="rect">
            <a:avLst/>
          </a:prstGeom>
          <a:solidFill>
            <a:schemeClr val="accent6">
              <a:lumMod val="20000"/>
              <a:lumOff val="8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Effectively visualize your data by Elgrandnicki | Fiverr">
            <a:extLst>
              <a:ext uri="{FF2B5EF4-FFF2-40B4-BE49-F238E27FC236}">
                <a16:creationId xmlns:a16="http://schemas.microsoft.com/office/drawing/2014/main" id="{18D95CB7-7629-7BC9-2C34-347C9F07BD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713590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a:extLst>
              <a:ext uri="{C183D7F6-B498-43B3-948B-1728B52AA6E4}">
                <adec:decorative xmlns:adec="http://schemas.microsoft.com/office/drawing/2017/decorative" val="1"/>
              </a:ext>
            </a:extLst>
          </p:cNvPr>
          <p:cNvSpPr/>
          <p:nvPr/>
        </p:nvSpPr>
        <p:spPr>
          <a:xfrm>
            <a:off x="2704581" y="2256503"/>
            <a:ext cx="6886896" cy="2622900"/>
          </a:xfrm>
          <a:prstGeom prst="rect">
            <a:avLst/>
          </a:prstGeom>
          <a:gradFill flip="none" rotWithShape="0">
            <a:gsLst>
              <a:gs pos="100000">
                <a:srgbClr val="1F2229">
                  <a:alpha val="60000"/>
                </a:srgbClr>
              </a:gs>
              <a:gs pos="20000">
                <a:srgbClr val="1F2229">
                  <a:alpha val="91765"/>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4271714" y="3157042"/>
            <a:ext cx="3752630" cy="677108"/>
          </a:xfrm>
          <a:prstGeom prst="rect">
            <a:avLst/>
          </a:prstGeom>
          <a:noFill/>
        </p:spPr>
        <p:txBody>
          <a:bodyPr wrap="none" lIns="0" tIns="0" rIns="0" bIns="0" rtlCol="0">
            <a:spAutoFit/>
          </a:bodyPr>
          <a:lstStyle/>
          <a:p>
            <a:pPr algn="ctr">
              <a:tabLst>
                <a:tab pos="347663" algn="l"/>
              </a:tabLst>
            </a:pPr>
            <a:r>
              <a:rPr lang="en-US" sz="4400" b="1" dirty="0">
                <a:solidFill>
                  <a:schemeClr val="bg1"/>
                </a:solidFill>
                <a:latin typeface="+mj-lt"/>
              </a:rPr>
              <a:t>DATA MINING</a:t>
            </a:r>
          </a:p>
        </p:txBody>
      </p:sp>
      <p:sp>
        <p:nvSpPr>
          <p:cNvPr id="2" name="Oval 1">
            <a:extLst>
              <a:ext uri="{C183D7F6-B498-43B3-948B-1728B52AA6E4}">
                <adec:decorative xmlns:adec="http://schemas.microsoft.com/office/drawing/2017/decorative" val="1"/>
              </a:ext>
            </a:extLst>
          </p:cNvPr>
          <p:cNvSpPr/>
          <p:nvPr/>
        </p:nvSpPr>
        <p:spPr>
          <a:xfrm>
            <a:off x="5657640" y="1997902"/>
            <a:ext cx="876722" cy="87672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Oval 9">
            <a:extLst>
              <a:ext uri="{C183D7F6-B498-43B3-948B-1728B52AA6E4}">
                <adec:decorative xmlns:adec="http://schemas.microsoft.com/office/drawing/2017/decorative" val="1"/>
              </a:ext>
            </a:extLst>
          </p:cNvPr>
          <p:cNvSpPr/>
          <p:nvPr/>
        </p:nvSpPr>
        <p:spPr>
          <a:xfrm>
            <a:off x="6043971" y="2083626"/>
            <a:ext cx="705274" cy="705272"/>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C183D7F6-B498-43B3-948B-1728B52AA6E4}">
                <adec:decorative xmlns:adec="http://schemas.microsoft.com/office/drawing/2017/decorative" val="1"/>
              </a:ext>
            </a:extLst>
          </p:cNvPr>
          <p:cNvSpPr/>
          <p:nvPr/>
        </p:nvSpPr>
        <p:spPr>
          <a:xfrm>
            <a:off x="5442756" y="2083626"/>
            <a:ext cx="705274" cy="705272"/>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hidden="1">
            <a:extLst>
              <a:ext uri="{FF2B5EF4-FFF2-40B4-BE49-F238E27FC236}">
                <a16:creationId xmlns:a16="http://schemas.microsoft.com/office/drawing/2014/main" id="{80AA5C56-EC57-4914-8118-68854697E0F3}"/>
              </a:ext>
            </a:extLst>
          </p:cNvPr>
          <p:cNvSpPr>
            <a:spLocks noGrp="1"/>
          </p:cNvSpPr>
          <p:nvPr>
            <p:ph type="title"/>
          </p:nvPr>
        </p:nvSpPr>
        <p:spPr/>
        <p:txBody>
          <a:bodyPr/>
          <a:lstStyle/>
          <a:p>
            <a:r>
              <a:rPr lang="en-US" dirty="0"/>
              <a:t>Slide 1</a:t>
            </a:r>
          </a:p>
        </p:txBody>
      </p:sp>
    </p:spTree>
    <p:extLst>
      <p:ext uri="{BB962C8B-B14F-4D97-AF65-F5344CB8AC3E}">
        <p14:creationId xmlns:p14="http://schemas.microsoft.com/office/powerpoint/2010/main" val="2922583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36000"/>
          </a:schemeClr>
        </a:solidFill>
        <a:effectLst/>
      </p:bgPr>
    </p:bg>
    <p:spTree>
      <p:nvGrpSpPr>
        <p:cNvPr id="1" name=""/>
        <p:cNvGrpSpPr/>
        <p:nvPr/>
      </p:nvGrpSpPr>
      <p:grpSpPr>
        <a:xfrm>
          <a:off x="0" y="0"/>
          <a:ext cx="0" cy="0"/>
          <a:chOff x="0" y="0"/>
          <a:chExt cx="0" cy="0"/>
        </a:xfrm>
      </p:grpSpPr>
      <p:pic>
        <p:nvPicPr>
          <p:cNvPr id="14" name="Picture 13" descr="A black background with a black square&#10;&#10;Description automatically generated with medium confidence">
            <a:extLst>
              <a:ext uri="{FF2B5EF4-FFF2-40B4-BE49-F238E27FC236}">
                <a16:creationId xmlns:a16="http://schemas.microsoft.com/office/drawing/2014/main" id="{509FB33D-1752-C36F-F4FF-CB7A1E17D2F0}"/>
              </a:ext>
            </a:extLst>
          </p:cNvPr>
          <p:cNvPicPr>
            <a:picLocks noChangeAspect="1"/>
          </p:cNvPicPr>
          <p:nvPr/>
        </p:nvPicPr>
        <p:blipFill>
          <a:blip r:embed="rId2">
            <a:duotone>
              <a:schemeClr val="accent2">
                <a:shade val="45000"/>
                <a:satMod val="135000"/>
              </a:schemeClr>
              <a:prstClr val="white"/>
            </a:duotone>
            <a:alphaModFix amt="7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629704" y="1063048"/>
            <a:ext cx="5919006" cy="5319581"/>
          </a:xfrm>
          <a:prstGeom prst="rect">
            <a:avLst/>
          </a:prstGeom>
        </p:spPr>
      </p:pic>
      <p:sp>
        <p:nvSpPr>
          <p:cNvPr id="38" name="Freeform 37">
            <a:extLs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97" name="Rectangle 96">
            <a:extLst>
              <a:ext uri="{C183D7F6-B498-43B3-948B-1728B52AA6E4}">
                <adec:decorative xmlns:adec="http://schemas.microsoft.com/office/drawing/2017/decorative" val="1"/>
              </a:ext>
            </a:extLst>
          </p:cNvPr>
          <p:cNvSpPr/>
          <p:nvPr/>
        </p:nvSpPr>
        <p:spPr>
          <a:xfrm>
            <a:off x="4883273" y="969860"/>
            <a:ext cx="2064094" cy="746432"/>
          </a:xfrm>
          <a:prstGeom prst="rect">
            <a:avLst/>
          </a:prstGeom>
          <a:gradFill flip="none" rotWithShape="1">
            <a:gsLst>
              <a:gs pos="100000">
                <a:schemeClr val="bg1"/>
              </a:gs>
              <a:gs pos="54000">
                <a:srgbClr val="85E0E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a:extLst>
              <a:ext uri="{C183D7F6-B498-43B3-948B-1728B52AA6E4}">
                <adec:decorative xmlns:adec="http://schemas.microsoft.com/office/drawing/2017/decorative" val="1"/>
              </a:ext>
            </a:extLst>
          </p:cNvPr>
          <p:cNvSpPr/>
          <p:nvPr/>
        </p:nvSpPr>
        <p:spPr>
          <a:xfrm>
            <a:off x="4498204" y="969860"/>
            <a:ext cx="746432" cy="746432"/>
          </a:xfrm>
          <a:prstGeom prst="ellipse">
            <a:avLst/>
          </a:prstGeom>
          <a:solidFill>
            <a:srgbClr val="43CDD9"/>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TextBox 109"/>
          <p:cNvSpPr txBox="1"/>
          <p:nvPr/>
        </p:nvSpPr>
        <p:spPr>
          <a:xfrm>
            <a:off x="5421723" y="1176650"/>
            <a:ext cx="2265604" cy="276999"/>
          </a:xfrm>
          <a:prstGeom prst="rect">
            <a:avLst/>
          </a:prstGeom>
          <a:noFill/>
        </p:spPr>
        <p:txBody>
          <a:bodyPr wrap="square" lIns="0" tIns="0" rIns="0" bIns="0" rtlCol="0">
            <a:spAutoFit/>
          </a:bodyPr>
          <a:lstStyle/>
          <a:p>
            <a:r>
              <a:rPr lang="en-US" dirty="0"/>
              <a:t>BY STEPWISE</a:t>
            </a:r>
            <a:endParaRPr lang="en-US" dirty="0">
              <a:solidFill>
                <a:schemeClr val="bg1"/>
              </a:solidFill>
            </a:endParaRPr>
          </a:p>
        </p:txBody>
      </p:sp>
      <p:grpSp>
        <p:nvGrpSpPr>
          <p:cNvPr id="87" name="Group 86" descr="This is an icon of a chart. "/>
          <p:cNvGrpSpPr/>
          <p:nvPr/>
        </p:nvGrpSpPr>
        <p:grpSpPr>
          <a:xfrm>
            <a:off x="4675291" y="1249829"/>
            <a:ext cx="392258" cy="186494"/>
            <a:chOff x="4254500" y="2100263"/>
            <a:chExt cx="1906588" cy="906463"/>
          </a:xfrm>
        </p:grpSpPr>
        <p:sp>
          <p:nvSpPr>
            <p:cNvPr id="88"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0" name="TextBox 39">
            <a:extLst>
              <a:ext uri="{FF2B5EF4-FFF2-40B4-BE49-F238E27FC236}">
                <a16:creationId xmlns:a16="http://schemas.microsoft.com/office/drawing/2014/main" id="{FFAEF1C8-817C-4EBC-A4FB-3ED2DB7FCBF8}"/>
              </a:ext>
            </a:extLst>
          </p:cNvPr>
          <p:cNvSpPr txBox="1"/>
          <p:nvPr/>
        </p:nvSpPr>
        <p:spPr>
          <a:xfrm>
            <a:off x="4316665" y="165381"/>
            <a:ext cx="3558668"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Linear Regression </a:t>
            </a:r>
          </a:p>
        </p:txBody>
      </p:sp>
      <p:sp>
        <p:nvSpPr>
          <p:cNvPr id="2" name="Title 1" hidden="1">
            <a:extLst>
              <a:ext uri="{FF2B5EF4-FFF2-40B4-BE49-F238E27FC236}">
                <a16:creationId xmlns:a16="http://schemas.microsoft.com/office/drawing/2014/main" id="{8BD7D413-936A-4A2D-83E0-6714C8DB077C}"/>
              </a:ext>
            </a:extLst>
          </p:cNvPr>
          <p:cNvSpPr>
            <a:spLocks noGrp="1"/>
          </p:cNvSpPr>
          <p:nvPr>
            <p:ph type="title"/>
          </p:nvPr>
        </p:nvSpPr>
        <p:spPr/>
        <p:txBody>
          <a:bodyPr/>
          <a:lstStyle/>
          <a:p>
            <a:r>
              <a:rPr lang="en-US" dirty="0"/>
              <a:t>Slide 4</a:t>
            </a:r>
          </a:p>
        </p:txBody>
      </p:sp>
      <p:sp>
        <p:nvSpPr>
          <p:cNvPr id="3" name="Rectangle 2">
            <a:extLst>
              <a:ext uri="{FF2B5EF4-FFF2-40B4-BE49-F238E27FC236}">
                <a16:creationId xmlns:a16="http://schemas.microsoft.com/office/drawing/2014/main" id="{CDD4DB22-3231-F27D-69BB-92FAE687251A}"/>
              </a:ext>
            </a:extLst>
          </p:cNvPr>
          <p:cNvSpPr/>
          <p:nvPr/>
        </p:nvSpPr>
        <p:spPr>
          <a:xfrm>
            <a:off x="274146" y="1818847"/>
            <a:ext cx="4793404" cy="4772979"/>
          </a:xfrm>
          <a:prstGeom prst="rect">
            <a:avLst/>
          </a:prstGeom>
          <a:ln>
            <a:solidFill>
              <a:srgbClr val="DBDBDB"/>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B7BAD1DE-0F9C-C0A6-6799-75A42CBC2575}"/>
              </a:ext>
            </a:extLst>
          </p:cNvPr>
          <p:cNvSpPr/>
          <p:nvPr/>
        </p:nvSpPr>
        <p:spPr>
          <a:xfrm>
            <a:off x="6307783" y="2829078"/>
            <a:ext cx="5002201" cy="1910873"/>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400" dirty="0"/>
          </a:p>
        </p:txBody>
      </p:sp>
      <p:sp>
        <p:nvSpPr>
          <p:cNvPr id="9" name="TextBox 8">
            <a:extLst>
              <a:ext uri="{FF2B5EF4-FFF2-40B4-BE49-F238E27FC236}">
                <a16:creationId xmlns:a16="http://schemas.microsoft.com/office/drawing/2014/main" id="{DC91EC10-86E9-A505-7968-603860D7F41A}"/>
              </a:ext>
            </a:extLst>
          </p:cNvPr>
          <p:cNvSpPr txBox="1"/>
          <p:nvPr/>
        </p:nvSpPr>
        <p:spPr>
          <a:xfrm>
            <a:off x="10583655" y="3569070"/>
            <a:ext cx="974153" cy="430887"/>
          </a:xfrm>
          <a:prstGeom prst="rect">
            <a:avLst/>
          </a:prstGeom>
          <a:noFill/>
        </p:spPr>
        <p:txBody>
          <a:bodyPr wrap="square" lIns="0" tIns="0" rIns="0" bIns="0" rtlCol="0">
            <a:spAutoFit/>
          </a:bodyPr>
          <a:lstStyle/>
          <a:p>
            <a:r>
              <a:rPr lang="en-US" sz="2800" b="1" dirty="0"/>
              <a:t>82%</a:t>
            </a:r>
          </a:p>
        </p:txBody>
      </p:sp>
      <p:sp>
        <p:nvSpPr>
          <p:cNvPr id="10" name="TextBox 9">
            <a:extLst>
              <a:ext uri="{FF2B5EF4-FFF2-40B4-BE49-F238E27FC236}">
                <a16:creationId xmlns:a16="http://schemas.microsoft.com/office/drawing/2014/main" id="{FDB707CC-CA1B-B99D-1C82-4D4375416D04}"/>
              </a:ext>
            </a:extLst>
          </p:cNvPr>
          <p:cNvSpPr txBox="1"/>
          <p:nvPr/>
        </p:nvSpPr>
        <p:spPr>
          <a:xfrm>
            <a:off x="6342298" y="3463583"/>
            <a:ext cx="3997255" cy="1107996"/>
          </a:xfrm>
          <a:prstGeom prst="rect">
            <a:avLst/>
          </a:prstGeom>
          <a:noFill/>
        </p:spPr>
        <p:txBody>
          <a:bodyPr wrap="square" lIns="0" tIns="0" rIns="0" bIns="0" rtlCol="0">
            <a:spAutoFit/>
          </a:bodyPr>
          <a:lstStyle/>
          <a:p>
            <a:pPr algn="ctr"/>
            <a:r>
              <a:rPr lang="en-US" sz="1200" b="1" dirty="0">
                <a:solidFill>
                  <a:srgbClr val="30353F"/>
                </a:solidFill>
              </a:rPr>
              <a:t>R2 =0.8294, which is quite high. This suggests that approximately 82.94% of the variance in the dependent variable is explained by the independent variable(s) in your linear regression model. In other words, the model fits the data well and captures a significant portion of the variability in the target variable.</a:t>
            </a:r>
          </a:p>
        </p:txBody>
      </p:sp>
      <p:sp>
        <p:nvSpPr>
          <p:cNvPr id="11" name="TextBox 10">
            <a:extLst>
              <a:ext uri="{FF2B5EF4-FFF2-40B4-BE49-F238E27FC236}">
                <a16:creationId xmlns:a16="http://schemas.microsoft.com/office/drawing/2014/main" id="{1CCD647A-0AB3-AEAB-DC82-4DE27178887F}"/>
              </a:ext>
            </a:extLst>
          </p:cNvPr>
          <p:cNvSpPr txBox="1"/>
          <p:nvPr/>
        </p:nvSpPr>
        <p:spPr>
          <a:xfrm>
            <a:off x="7669143" y="2919824"/>
            <a:ext cx="3173838" cy="369332"/>
          </a:xfrm>
          <a:prstGeom prst="rect">
            <a:avLst/>
          </a:prstGeom>
          <a:noFill/>
        </p:spPr>
        <p:txBody>
          <a:bodyPr wrap="square" lIns="0" tIns="0" rIns="0" bIns="0" rtlCol="0">
            <a:spAutoFit/>
          </a:bodyPr>
          <a:lstStyle/>
          <a:p>
            <a:pPr>
              <a:tabLst>
                <a:tab pos="347663" algn="l"/>
              </a:tabLst>
            </a:pPr>
            <a:r>
              <a:rPr lang="en-US" sz="2400" dirty="0">
                <a:solidFill>
                  <a:srgbClr val="30353F"/>
                </a:solidFill>
                <a:latin typeface="+mj-lt"/>
              </a:rPr>
              <a:t>THE VAIRANCE</a:t>
            </a:r>
          </a:p>
        </p:txBody>
      </p:sp>
      <p:cxnSp>
        <p:nvCxnSpPr>
          <p:cNvPr id="12" name="Straight Connector 11">
            <a:extLst>
              <a:ext uri="{FF2B5EF4-FFF2-40B4-BE49-F238E27FC236}">
                <a16:creationId xmlns:a16="http://schemas.microsoft.com/office/drawing/2014/main" id="{F1156CDD-C657-1BD8-E9A8-C77CFDE0A38C}"/>
              </a:ext>
            </a:extLst>
          </p:cNvPr>
          <p:cNvCxnSpPr>
            <a:cxnSpLocks/>
          </p:cNvCxnSpPr>
          <p:nvPr/>
        </p:nvCxnSpPr>
        <p:spPr>
          <a:xfrm>
            <a:off x="10504245" y="3506229"/>
            <a:ext cx="0" cy="668384"/>
          </a:xfrm>
          <a:prstGeom prst="line">
            <a:avLst/>
          </a:prstGeom>
          <a:ln>
            <a:solidFill>
              <a:srgbClr val="30353F"/>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6F2CE6A6-1851-F768-4B53-2103A131D7BD}"/>
              </a:ext>
            </a:extLst>
          </p:cNvPr>
          <p:cNvPicPr>
            <a:picLocks noChangeAspect="1"/>
          </p:cNvPicPr>
          <p:nvPr/>
        </p:nvPicPr>
        <p:blipFill>
          <a:blip r:embed="rId4"/>
          <a:stretch>
            <a:fillRect/>
          </a:stretch>
        </p:blipFill>
        <p:spPr>
          <a:xfrm>
            <a:off x="487718" y="1972676"/>
            <a:ext cx="4366260" cy="4465320"/>
          </a:xfrm>
          <a:prstGeom prst="rect">
            <a:avLst/>
          </a:prstGeom>
        </p:spPr>
      </p:pic>
      <p:sp>
        <p:nvSpPr>
          <p:cNvPr id="4" name="Freeform 37">
            <a:extLst>
              <a:ext uri="{FF2B5EF4-FFF2-40B4-BE49-F238E27FC236}">
                <a16:creationId xmlns:a16="http://schemas.microsoft.com/office/drawing/2014/main" id="{876E4551-5EF1-6D42-00B3-87769DF9E1E3}"/>
              </a:ext>
              <a:ext uri="{C183D7F6-B498-43B3-948B-1728B52AA6E4}">
                <adec:decorative xmlns:adec="http://schemas.microsoft.com/office/drawing/2017/decorative" val="1"/>
              </a:ext>
            </a:extLst>
          </p:cNvPr>
          <p:cNvSpPr/>
          <p:nvPr/>
        </p:nvSpPr>
        <p:spPr>
          <a:xfrm rot="13494385">
            <a:off x="-120574" y="-77356"/>
            <a:ext cx="548986" cy="643401"/>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Tree>
    <p:extLst>
      <p:ext uri="{BB962C8B-B14F-4D97-AF65-F5344CB8AC3E}">
        <p14:creationId xmlns:p14="http://schemas.microsoft.com/office/powerpoint/2010/main" val="2071519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barn(inVertical)">
                                      <p:cBhvr>
                                        <p:cTn id="7" dur="500"/>
                                        <p:tgtEl>
                                          <p:spTgt spid="8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6"/>
                                        </p:tgtEl>
                                        <p:attrNameLst>
                                          <p:attrName>style.visibility</p:attrName>
                                        </p:attrNameLst>
                                      </p:cBhvr>
                                      <p:to>
                                        <p:strVal val="visible"/>
                                      </p:to>
                                    </p:set>
                                    <p:animEffect transition="in" filter="barn(inVertical)">
                                      <p:cBhvr>
                                        <p:cTn id="10" dur="500"/>
                                        <p:tgtEl>
                                          <p:spTgt spid="86"/>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barn(inVertical)">
                                      <p:cBhvr>
                                        <p:cTn id="13" dur="500"/>
                                        <p:tgtEl>
                                          <p:spTgt spid="40"/>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97"/>
                                        </p:tgtEl>
                                        <p:attrNameLst>
                                          <p:attrName>style.visibility</p:attrName>
                                        </p:attrNameLst>
                                      </p:cBhvr>
                                      <p:to>
                                        <p:strVal val="visible"/>
                                      </p:to>
                                    </p:set>
                                    <p:animEffect transition="in" filter="barn(inVertical)">
                                      <p:cBhvr>
                                        <p:cTn id="16" dur="500"/>
                                        <p:tgtEl>
                                          <p:spTgt spid="97"/>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10"/>
                                        </p:tgtEl>
                                        <p:attrNameLst>
                                          <p:attrName>style.visibility</p:attrName>
                                        </p:attrNameLst>
                                      </p:cBhvr>
                                      <p:to>
                                        <p:strVal val="visible"/>
                                      </p:to>
                                    </p:set>
                                    <p:animEffect transition="in" filter="barn(inVertical)">
                                      <p:cBhvr>
                                        <p:cTn id="19" dur="500"/>
                                        <p:tgtEl>
                                          <p:spTgt spid="110"/>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1000"/>
                                        <p:tgtEl>
                                          <p:spTgt spid="3"/>
                                        </p:tgtEl>
                                      </p:cBhvr>
                                    </p:animEffect>
                                    <p:anim calcmode="lin" valueType="num">
                                      <p:cBhvr>
                                        <p:cTn id="25" dur="1000" fill="hold"/>
                                        <p:tgtEl>
                                          <p:spTgt spid="3"/>
                                        </p:tgtEl>
                                        <p:attrNameLst>
                                          <p:attrName>ppt_x</p:attrName>
                                        </p:attrNameLst>
                                      </p:cBhvr>
                                      <p:tavLst>
                                        <p:tav tm="0">
                                          <p:val>
                                            <p:strVal val="#ppt_x"/>
                                          </p:val>
                                        </p:tav>
                                        <p:tav tm="100000">
                                          <p:val>
                                            <p:strVal val="#ppt_x"/>
                                          </p:val>
                                        </p:tav>
                                      </p:tavLst>
                                    </p:anim>
                                    <p:anim calcmode="lin" valueType="num">
                                      <p:cBhvr>
                                        <p:cTn id="26" dur="1000" fill="hold"/>
                                        <p:tgtEl>
                                          <p:spTgt spid="3"/>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1000"/>
                                        <p:tgtEl>
                                          <p:spTgt spid="13"/>
                                        </p:tgtEl>
                                      </p:cBhvr>
                                    </p:animEffect>
                                    <p:anim calcmode="lin" valueType="num">
                                      <p:cBhvr>
                                        <p:cTn id="30" dur="1000" fill="hold"/>
                                        <p:tgtEl>
                                          <p:spTgt spid="13"/>
                                        </p:tgtEl>
                                        <p:attrNameLst>
                                          <p:attrName>ppt_x</p:attrName>
                                        </p:attrNameLst>
                                      </p:cBhvr>
                                      <p:tavLst>
                                        <p:tav tm="0">
                                          <p:val>
                                            <p:strVal val="#ppt_x"/>
                                          </p:val>
                                        </p:tav>
                                        <p:tav tm="100000">
                                          <p:val>
                                            <p:strVal val="#ppt_x"/>
                                          </p:val>
                                        </p:tav>
                                      </p:tavLst>
                                    </p:anim>
                                    <p:anim calcmode="lin" valueType="num">
                                      <p:cBhvr>
                                        <p:cTn id="3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randombar(horizontal)">
                                      <p:cBhvr>
                                        <p:cTn id="36" dur="500"/>
                                        <p:tgtEl>
                                          <p:spTgt spid="14"/>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randombar(horizontal)">
                                      <p:cBhvr>
                                        <p:cTn id="39" dur="500"/>
                                        <p:tgtEl>
                                          <p:spTgt spid="8"/>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randombar(horizontal)">
                                      <p:cBhvr>
                                        <p:cTn id="42" dur="500"/>
                                        <p:tgtEl>
                                          <p:spTgt spid="11"/>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randombar(horizontal)">
                                      <p:cBhvr>
                                        <p:cTn id="45" dur="500"/>
                                        <p:tgtEl>
                                          <p:spTgt spid="10"/>
                                        </p:tgtEl>
                                      </p:cBhvr>
                                    </p:animEffect>
                                  </p:childTnLst>
                                </p:cTn>
                              </p:par>
                              <p:par>
                                <p:cTn id="46" presetID="14" presetClass="entr" presetSubtype="10" fill="hold"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randombar(horizontal)">
                                      <p:cBhvr>
                                        <p:cTn id="48" dur="500"/>
                                        <p:tgtEl>
                                          <p:spTgt spid="12"/>
                                        </p:tgtEl>
                                      </p:cBhvr>
                                    </p:animEffect>
                                  </p:childTnLst>
                                </p:cTn>
                              </p:par>
                              <p:par>
                                <p:cTn id="49" presetID="14" presetClass="entr" presetSubtype="10" fill="hold" grpId="0" nodeType="with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randombar(horizontal)">
                                      <p:cBhvr>
                                        <p:cTn id="5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86" grpId="0" animBg="1"/>
      <p:bldP spid="110" grpId="0"/>
      <p:bldP spid="40" grpId="0"/>
      <p:bldP spid="3" grpId="0" animBg="1"/>
      <p:bldP spid="8" grpId="0" animBg="1"/>
      <p:bldP spid="9" grpId="0"/>
      <p:bldP spid="10"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36000"/>
          </a:schemeClr>
        </a:solidFill>
        <a:effectLst/>
      </p:bgPr>
    </p:bg>
    <p:spTree>
      <p:nvGrpSpPr>
        <p:cNvPr id="1" name=""/>
        <p:cNvGrpSpPr/>
        <p:nvPr/>
      </p:nvGrpSpPr>
      <p:grpSpPr>
        <a:xfrm>
          <a:off x="0" y="0"/>
          <a:ext cx="0" cy="0"/>
          <a:chOff x="0" y="0"/>
          <a:chExt cx="0" cy="0"/>
        </a:xfrm>
      </p:grpSpPr>
      <p:pic>
        <p:nvPicPr>
          <p:cNvPr id="4" name="Picture 3" descr="A black background with a black square&#10;&#10;Description automatically generated with medium confidence">
            <a:extLst>
              <a:ext uri="{FF2B5EF4-FFF2-40B4-BE49-F238E27FC236}">
                <a16:creationId xmlns:a16="http://schemas.microsoft.com/office/drawing/2014/main" id="{F898BF97-5CF9-3E10-0257-71568CB2704B}"/>
              </a:ext>
            </a:extLst>
          </p:cNvPr>
          <p:cNvPicPr>
            <a:picLocks noChangeAspect="1"/>
          </p:cNvPicPr>
          <p:nvPr/>
        </p:nvPicPr>
        <p:blipFill>
          <a:blip r:embed="rId2">
            <a:duotone>
              <a:schemeClr val="accent2">
                <a:shade val="45000"/>
                <a:satMod val="135000"/>
              </a:schemeClr>
              <a:prstClr val="white"/>
            </a:duotone>
            <a:alphaModFix amt="7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086142" y="1839673"/>
            <a:ext cx="3716358" cy="3508310"/>
          </a:xfrm>
          <a:prstGeom prst="rect">
            <a:avLst/>
          </a:prstGeom>
        </p:spPr>
      </p:pic>
      <p:sp>
        <p:nvSpPr>
          <p:cNvPr id="13" name="Rectangle 12">
            <a:extLst>
              <a:ext uri="{FF2B5EF4-FFF2-40B4-BE49-F238E27FC236}">
                <a16:creationId xmlns:a16="http://schemas.microsoft.com/office/drawing/2014/main" id="{2661767E-DB4E-7871-67B1-CD2F92DBFA20}"/>
              </a:ext>
            </a:extLst>
          </p:cNvPr>
          <p:cNvSpPr/>
          <p:nvPr/>
        </p:nvSpPr>
        <p:spPr>
          <a:xfrm>
            <a:off x="6300419" y="3145420"/>
            <a:ext cx="5287804" cy="1641185"/>
          </a:xfrm>
          <a:prstGeom prst="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2700000" scaled="1"/>
            <a:tileRect/>
          </a:gradFill>
          <a:ln>
            <a:solidFill>
              <a:schemeClr val="tx1"/>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CDD4DB22-3231-F27D-69BB-92FAE687251A}"/>
              </a:ext>
            </a:extLst>
          </p:cNvPr>
          <p:cNvSpPr/>
          <p:nvPr/>
        </p:nvSpPr>
        <p:spPr>
          <a:xfrm>
            <a:off x="307453" y="2598294"/>
            <a:ext cx="4639577" cy="2937216"/>
          </a:xfrm>
          <a:prstGeom prst="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2700000" scaled="1"/>
            <a:tileRect/>
          </a:gra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dirty="0"/>
          </a:p>
        </p:txBody>
      </p:sp>
      <p:sp>
        <p:nvSpPr>
          <p:cNvPr id="38" name="Freeform 37">
            <a:extLs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97" name="Rectangle 96">
            <a:extLst>
              <a:ext uri="{C183D7F6-B498-43B3-948B-1728B52AA6E4}">
                <adec:decorative xmlns:adec="http://schemas.microsoft.com/office/drawing/2017/decorative" val="1"/>
              </a:ext>
            </a:extLst>
          </p:cNvPr>
          <p:cNvSpPr/>
          <p:nvPr/>
        </p:nvSpPr>
        <p:spPr>
          <a:xfrm>
            <a:off x="4883272" y="969860"/>
            <a:ext cx="2490049" cy="746432"/>
          </a:xfrm>
          <a:prstGeom prst="rect">
            <a:avLst/>
          </a:prstGeom>
          <a:gradFill flip="none" rotWithShape="1">
            <a:gsLst>
              <a:gs pos="100000">
                <a:schemeClr val="bg1"/>
              </a:gs>
              <a:gs pos="54000">
                <a:srgbClr val="85E0E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a:extLst>
              <a:ext uri="{C183D7F6-B498-43B3-948B-1728B52AA6E4}">
                <adec:decorative xmlns:adec="http://schemas.microsoft.com/office/drawing/2017/decorative" val="1"/>
              </a:ext>
            </a:extLst>
          </p:cNvPr>
          <p:cNvSpPr/>
          <p:nvPr/>
        </p:nvSpPr>
        <p:spPr>
          <a:xfrm>
            <a:off x="4498204" y="969860"/>
            <a:ext cx="746432" cy="746432"/>
          </a:xfrm>
          <a:prstGeom prst="ellipse">
            <a:avLst/>
          </a:prstGeom>
          <a:solidFill>
            <a:srgbClr val="43CDD9"/>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TextBox 109"/>
          <p:cNvSpPr txBox="1"/>
          <p:nvPr/>
        </p:nvSpPr>
        <p:spPr>
          <a:xfrm>
            <a:off x="5421723" y="1176650"/>
            <a:ext cx="2265604" cy="276999"/>
          </a:xfrm>
          <a:prstGeom prst="rect">
            <a:avLst/>
          </a:prstGeom>
          <a:noFill/>
        </p:spPr>
        <p:txBody>
          <a:bodyPr wrap="square" lIns="0" tIns="0" rIns="0" bIns="0" rtlCol="0">
            <a:spAutoFit/>
          </a:bodyPr>
          <a:lstStyle/>
          <a:p>
            <a:r>
              <a:rPr lang="en-US" dirty="0"/>
              <a:t>Model comparison</a:t>
            </a:r>
            <a:endParaRPr lang="en-US" dirty="0">
              <a:solidFill>
                <a:schemeClr val="bg1"/>
              </a:solidFill>
            </a:endParaRPr>
          </a:p>
        </p:txBody>
      </p:sp>
      <p:grpSp>
        <p:nvGrpSpPr>
          <p:cNvPr id="87" name="Group 86" descr="This is an icon of a chart. "/>
          <p:cNvGrpSpPr/>
          <p:nvPr/>
        </p:nvGrpSpPr>
        <p:grpSpPr>
          <a:xfrm>
            <a:off x="4675291" y="1249829"/>
            <a:ext cx="392258" cy="186494"/>
            <a:chOff x="4254500" y="2100263"/>
            <a:chExt cx="1906588" cy="906463"/>
          </a:xfrm>
        </p:grpSpPr>
        <p:sp>
          <p:nvSpPr>
            <p:cNvPr id="88"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0" name="TextBox 39">
            <a:extLst>
              <a:ext uri="{FF2B5EF4-FFF2-40B4-BE49-F238E27FC236}">
                <a16:creationId xmlns:a16="http://schemas.microsoft.com/office/drawing/2014/main" id="{FFAEF1C8-817C-4EBC-A4FB-3ED2DB7FCBF8}"/>
              </a:ext>
            </a:extLst>
          </p:cNvPr>
          <p:cNvSpPr txBox="1"/>
          <p:nvPr/>
        </p:nvSpPr>
        <p:spPr>
          <a:xfrm>
            <a:off x="4316665" y="165381"/>
            <a:ext cx="3558668"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Linear Regression </a:t>
            </a:r>
          </a:p>
        </p:txBody>
      </p:sp>
      <p:sp>
        <p:nvSpPr>
          <p:cNvPr id="2" name="Title 1" hidden="1">
            <a:extLst>
              <a:ext uri="{FF2B5EF4-FFF2-40B4-BE49-F238E27FC236}">
                <a16:creationId xmlns:a16="http://schemas.microsoft.com/office/drawing/2014/main" id="{8BD7D413-936A-4A2D-83E0-6714C8DB077C}"/>
              </a:ext>
            </a:extLst>
          </p:cNvPr>
          <p:cNvSpPr>
            <a:spLocks noGrp="1"/>
          </p:cNvSpPr>
          <p:nvPr>
            <p:ph type="title"/>
          </p:nvPr>
        </p:nvSpPr>
        <p:spPr/>
        <p:txBody>
          <a:bodyPr/>
          <a:lstStyle/>
          <a:p>
            <a:r>
              <a:rPr lang="en-US" dirty="0"/>
              <a:t>Slide 4</a:t>
            </a:r>
          </a:p>
        </p:txBody>
      </p:sp>
      <p:sp>
        <p:nvSpPr>
          <p:cNvPr id="10" name="TextBox 9">
            <a:extLst>
              <a:ext uri="{FF2B5EF4-FFF2-40B4-BE49-F238E27FC236}">
                <a16:creationId xmlns:a16="http://schemas.microsoft.com/office/drawing/2014/main" id="{FDB707CC-CA1B-B99D-1C82-4D4375416D04}"/>
              </a:ext>
            </a:extLst>
          </p:cNvPr>
          <p:cNvSpPr txBox="1"/>
          <p:nvPr/>
        </p:nvSpPr>
        <p:spPr>
          <a:xfrm>
            <a:off x="6554525" y="3642846"/>
            <a:ext cx="4771709" cy="646331"/>
          </a:xfrm>
          <a:prstGeom prst="rect">
            <a:avLst/>
          </a:prstGeom>
          <a:noFill/>
        </p:spPr>
        <p:txBody>
          <a:bodyPr wrap="square" lIns="0" tIns="0" rIns="0" bIns="0" rtlCol="0">
            <a:spAutoFit/>
          </a:bodyPr>
          <a:lstStyle/>
          <a:p>
            <a:pPr algn="ctr"/>
            <a:r>
              <a:rPr lang="en-US" sz="1400" b="1" dirty="0"/>
              <a:t>After model comparison stepwise model has the lowest average square error so we choose stepwise for better predictive performance.</a:t>
            </a:r>
            <a:endParaRPr lang="en-US" sz="1400" b="1" dirty="0">
              <a:solidFill>
                <a:srgbClr val="30353F"/>
              </a:solidFill>
            </a:endParaRPr>
          </a:p>
        </p:txBody>
      </p:sp>
      <p:pic>
        <p:nvPicPr>
          <p:cNvPr id="6" name="Picture 5">
            <a:extLst>
              <a:ext uri="{FF2B5EF4-FFF2-40B4-BE49-F238E27FC236}">
                <a16:creationId xmlns:a16="http://schemas.microsoft.com/office/drawing/2014/main" id="{79514EC0-8E2F-2D75-D6DC-8833D4D37EFC}"/>
              </a:ext>
            </a:extLst>
          </p:cNvPr>
          <p:cNvPicPr>
            <a:picLocks noChangeAspect="1"/>
          </p:cNvPicPr>
          <p:nvPr/>
        </p:nvPicPr>
        <p:blipFill>
          <a:blip r:embed="rId4"/>
          <a:stretch>
            <a:fillRect/>
          </a:stretch>
        </p:blipFill>
        <p:spPr>
          <a:xfrm>
            <a:off x="464552" y="2943151"/>
            <a:ext cx="4313294" cy="2309060"/>
          </a:xfrm>
          <a:prstGeom prst="rect">
            <a:avLst/>
          </a:prstGeom>
        </p:spPr>
      </p:pic>
      <p:sp>
        <p:nvSpPr>
          <p:cNvPr id="7" name="Freeform 37">
            <a:extLst>
              <a:ext uri="{FF2B5EF4-FFF2-40B4-BE49-F238E27FC236}">
                <a16:creationId xmlns:a16="http://schemas.microsoft.com/office/drawing/2014/main" id="{9C12659B-2DEE-6FE7-8661-3A7F0EC307CB}"/>
              </a:ext>
              <a:ext uri="{C183D7F6-B498-43B3-948B-1728B52AA6E4}">
                <adec:decorative xmlns:adec="http://schemas.microsoft.com/office/drawing/2017/decorative" val="1"/>
              </a:ext>
            </a:extLst>
          </p:cNvPr>
          <p:cNvSpPr/>
          <p:nvPr/>
        </p:nvSpPr>
        <p:spPr>
          <a:xfrm rot="13494385">
            <a:off x="-120574" y="-77356"/>
            <a:ext cx="548986" cy="643401"/>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Tree>
    <p:extLst>
      <p:ext uri="{BB962C8B-B14F-4D97-AF65-F5344CB8AC3E}">
        <p14:creationId xmlns:p14="http://schemas.microsoft.com/office/powerpoint/2010/main" val="3942041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randombar(horizontal)">
                                      <p:cBhvr>
                                        <p:cTn id="7" dur="500"/>
                                        <p:tgtEl>
                                          <p:spTgt spid="40"/>
                                        </p:tgtEl>
                                      </p:cBhvr>
                                    </p:animEffect>
                                  </p:childTnLst>
                                </p:cTn>
                              </p:par>
                              <p:par>
                                <p:cTn id="8" presetID="14" presetClass="entr" presetSubtype="10" fill="hold" nodeType="withEffect">
                                  <p:stCondLst>
                                    <p:cond delay="0"/>
                                  </p:stCondLst>
                                  <p:childTnLst>
                                    <p:set>
                                      <p:cBhvr>
                                        <p:cTn id="9" dur="1" fill="hold">
                                          <p:stCondLst>
                                            <p:cond delay="0"/>
                                          </p:stCondLst>
                                        </p:cTn>
                                        <p:tgtEl>
                                          <p:spTgt spid="87"/>
                                        </p:tgtEl>
                                        <p:attrNameLst>
                                          <p:attrName>style.visibility</p:attrName>
                                        </p:attrNameLst>
                                      </p:cBhvr>
                                      <p:to>
                                        <p:strVal val="visible"/>
                                      </p:to>
                                    </p:set>
                                    <p:animEffect transition="in" filter="randombar(horizontal)">
                                      <p:cBhvr>
                                        <p:cTn id="10" dur="500"/>
                                        <p:tgtEl>
                                          <p:spTgt spid="8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86"/>
                                        </p:tgtEl>
                                        <p:attrNameLst>
                                          <p:attrName>style.visibility</p:attrName>
                                        </p:attrNameLst>
                                      </p:cBhvr>
                                      <p:to>
                                        <p:strVal val="visible"/>
                                      </p:to>
                                    </p:set>
                                    <p:animEffect transition="in" filter="randombar(horizontal)">
                                      <p:cBhvr>
                                        <p:cTn id="13" dur="500"/>
                                        <p:tgtEl>
                                          <p:spTgt spid="86"/>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97"/>
                                        </p:tgtEl>
                                        <p:attrNameLst>
                                          <p:attrName>style.visibility</p:attrName>
                                        </p:attrNameLst>
                                      </p:cBhvr>
                                      <p:to>
                                        <p:strVal val="visible"/>
                                      </p:to>
                                    </p:set>
                                    <p:animEffect transition="in" filter="randombar(horizontal)">
                                      <p:cBhvr>
                                        <p:cTn id="16" dur="500"/>
                                        <p:tgtEl>
                                          <p:spTgt spid="97"/>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110"/>
                                        </p:tgtEl>
                                        <p:attrNameLst>
                                          <p:attrName>style.visibility</p:attrName>
                                        </p:attrNameLst>
                                      </p:cBhvr>
                                      <p:to>
                                        <p:strVal val="visible"/>
                                      </p:to>
                                    </p:set>
                                    <p:animEffect transition="in" filter="randombar(horizontal)">
                                      <p:cBhvr>
                                        <p:cTn id="19" dur="500"/>
                                        <p:tgtEl>
                                          <p:spTgt spid="110"/>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1000"/>
                                        <p:tgtEl>
                                          <p:spTgt spid="3"/>
                                        </p:tgtEl>
                                      </p:cBhvr>
                                    </p:animEffect>
                                    <p:anim calcmode="lin" valueType="num">
                                      <p:cBhvr>
                                        <p:cTn id="25" dur="1000" fill="hold"/>
                                        <p:tgtEl>
                                          <p:spTgt spid="3"/>
                                        </p:tgtEl>
                                        <p:attrNameLst>
                                          <p:attrName>ppt_x</p:attrName>
                                        </p:attrNameLst>
                                      </p:cBhvr>
                                      <p:tavLst>
                                        <p:tav tm="0">
                                          <p:val>
                                            <p:strVal val="#ppt_x"/>
                                          </p:val>
                                        </p:tav>
                                        <p:tav tm="100000">
                                          <p:val>
                                            <p:strVal val="#ppt_x"/>
                                          </p:val>
                                        </p:tav>
                                      </p:tavLst>
                                    </p:anim>
                                    <p:anim calcmode="lin" valueType="num">
                                      <p:cBhvr>
                                        <p:cTn id="26" dur="1000" fill="hold"/>
                                        <p:tgtEl>
                                          <p:spTgt spid="3"/>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1000"/>
                                        <p:tgtEl>
                                          <p:spTgt spid="6"/>
                                        </p:tgtEl>
                                      </p:cBhvr>
                                    </p:animEffect>
                                    <p:anim calcmode="lin" valueType="num">
                                      <p:cBhvr>
                                        <p:cTn id="30" dur="1000" fill="hold"/>
                                        <p:tgtEl>
                                          <p:spTgt spid="6"/>
                                        </p:tgtEl>
                                        <p:attrNameLst>
                                          <p:attrName>ppt_x</p:attrName>
                                        </p:attrNameLst>
                                      </p:cBhvr>
                                      <p:tavLst>
                                        <p:tav tm="0">
                                          <p:val>
                                            <p:strVal val="#ppt_x"/>
                                          </p:val>
                                        </p:tav>
                                        <p:tav tm="100000">
                                          <p:val>
                                            <p:strVal val="#ppt_x"/>
                                          </p:val>
                                        </p:tav>
                                      </p:tavLst>
                                    </p:anim>
                                    <p:anim calcmode="lin" valueType="num">
                                      <p:cBhvr>
                                        <p:cTn id="3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randombar(horizontal)">
                                      <p:cBhvr>
                                        <p:cTn id="36" dur="500"/>
                                        <p:tgtEl>
                                          <p:spTgt spid="4"/>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randombar(horizontal)">
                                      <p:cBhvr>
                                        <p:cTn id="39" dur="500"/>
                                        <p:tgtEl>
                                          <p:spTgt spid="13"/>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randombar(horizontal)">
                                      <p:cBhvr>
                                        <p:cTn id="4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3" grpId="0" animBg="1"/>
      <p:bldP spid="97" grpId="0" animBg="1"/>
      <p:bldP spid="86" grpId="0" animBg="1"/>
      <p:bldP spid="110" grpId="0"/>
      <p:bldP spid="40"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reeform 42">
            <a:extLs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grpSp>
        <p:nvGrpSpPr>
          <p:cNvPr id="155" name="Group 154"/>
          <p:cNvGrpSpPr/>
          <p:nvPr/>
        </p:nvGrpSpPr>
        <p:grpSpPr>
          <a:xfrm>
            <a:off x="149070" y="688946"/>
            <a:ext cx="11797884" cy="6003674"/>
            <a:chOff x="5133915" y="524570"/>
            <a:chExt cx="7101100" cy="3958918"/>
          </a:xfrm>
        </p:grpSpPr>
        <p:sp>
          <p:nvSpPr>
            <p:cNvPr id="146" name="Rectangle 145"/>
            <p:cNvSpPr/>
            <p:nvPr/>
          </p:nvSpPr>
          <p:spPr>
            <a:xfrm>
              <a:off x="5133915" y="524570"/>
              <a:ext cx="7101100" cy="3958918"/>
            </a:xfrm>
            <a:prstGeom prst="rect">
              <a:avLst/>
            </a:prstGeom>
            <a:gradFill flip="none" rotWithShape="1">
              <a:gsLst>
                <a:gs pos="100000">
                  <a:srgbClr val="667181">
                    <a:alpha val="0"/>
                  </a:srgbClr>
                </a:gs>
                <a:gs pos="54000">
                  <a:srgbClr val="939CAB"/>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9" name="Group 148"/>
            <p:cNvGrpSpPr/>
            <p:nvPr/>
          </p:nvGrpSpPr>
          <p:grpSpPr>
            <a:xfrm>
              <a:off x="10169861" y="1194290"/>
              <a:ext cx="162873" cy="93673"/>
              <a:chOff x="4752981" y="2330451"/>
              <a:chExt cx="911219" cy="524068"/>
            </a:xfrm>
          </p:grpSpPr>
          <p:sp>
            <p:nvSpPr>
              <p:cNvPr id="151" name="Freeform 6"/>
              <p:cNvSpPr>
                <a:spLocks/>
              </p:cNvSpPr>
              <p:nvPr/>
            </p:nvSpPr>
            <p:spPr bwMode="auto">
              <a:xfrm>
                <a:off x="4752981" y="2598737"/>
                <a:ext cx="258109" cy="255782"/>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2"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62" name="TextBox 61">
            <a:extLst>
              <a:ext uri="{FF2B5EF4-FFF2-40B4-BE49-F238E27FC236}">
                <a16:creationId xmlns:a16="http://schemas.microsoft.com/office/drawing/2014/main" id="{5313BB7D-C5A8-4D5C-B6B7-D0CB9B8FB44E}"/>
              </a:ext>
            </a:extLst>
          </p:cNvPr>
          <p:cNvSpPr txBox="1"/>
          <p:nvPr/>
        </p:nvSpPr>
        <p:spPr>
          <a:xfrm>
            <a:off x="4235715" y="165381"/>
            <a:ext cx="3720570"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CLUSTER ANALYSIS </a:t>
            </a:r>
          </a:p>
        </p:txBody>
      </p:sp>
      <p:sp>
        <p:nvSpPr>
          <p:cNvPr id="2" name="Title 1" hidden="1">
            <a:extLst>
              <a:ext uri="{FF2B5EF4-FFF2-40B4-BE49-F238E27FC236}">
                <a16:creationId xmlns:a16="http://schemas.microsoft.com/office/drawing/2014/main" id="{622A5C56-DFFD-4557-A19C-A250AFFB1D6C}"/>
              </a:ext>
            </a:extLst>
          </p:cNvPr>
          <p:cNvSpPr>
            <a:spLocks noGrp="1"/>
          </p:cNvSpPr>
          <p:nvPr>
            <p:ph type="title"/>
          </p:nvPr>
        </p:nvSpPr>
        <p:spPr/>
        <p:txBody>
          <a:bodyPr/>
          <a:lstStyle/>
          <a:p>
            <a:r>
              <a:rPr lang="en-US" dirty="0"/>
              <a:t>Slide 6</a:t>
            </a:r>
          </a:p>
        </p:txBody>
      </p:sp>
      <p:pic>
        <p:nvPicPr>
          <p:cNvPr id="4" name="Picture 3">
            <a:extLst>
              <a:ext uri="{FF2B5EF4-FFF2-40B4-BE49-F238E27FC236}">
                <a16:creationId xmlns:a16="http://schemas.microsoft.com/office/drawing/2014/main" id="{FA8B7C90-C426-0E74-5AE3-93C794D18850}"/>
              </a:ext>
            </a:extLst>
          </p:cNvPr>
          <p:cNvPicPr>
            <a:picLocks noChangeAspect="1"/>
          </p:cNvPicPr>
          <p:nvPr/>
        </p:nvPicPr>
        <p:blipFill>
          <a:blip r:embed="rId2"/>
          <a:stretch>
            <a:fillRect/>
          </a:stretch>
        </p:blipFill>
        <p:spPr>
          <a:xfrm>
            <a:off x="1156712" y="1259478"/>
            <a:ext cx="9726802" cy="5107868"/>
          </a:xfrm>
          <a:prstGeom prst="rect">
            <a:avLst/>
          </a:prstGeom>
        </p:spPr>
      </p:pic>
      <p:sp>
        <p:nvSpPr>
          <p:cNvPr id="6" name="TextBox 5">
            <a:extLst>
              <a:ext uri="{FF2B5EF4-FFF2-40B4-BE49-F238E27FC236}">
                <a16:creationId xmlns:a16="http://schemas.microsoft.com/office/drawing/2014/main" id="{F4E87E7A-CBF3-B701-33AB-6394724B7999}"/>
              </a:ext>
            </a:extLst>
          </p:cNvPr>
          <p:cNvSpPr txBox="1"/>
          <p:nvPr/>
        </p:nvSpPr>
        <p:spPr>
          <a:xfrm>
            <a:off x="-436422" y="890146"/>
            <a:ext cx="6122018" cy="369332"/>
          </a:xfrm>
          <a:prstGeom prst="rect">
            <a:avLst/>
          </a:prstGeom>
          <a:noFill/>
        </p:spPr>
        <p:txBody>
          <a:bodyPr wrap="square">
            <a:spAutoFit/>
          </a:bodyPr>
          <a:lstStyle/>
          <a:p>
            <a:pPr algn="ctr">
              <a:tabLst>
                <a:tab pos="347663" algn="l"/>
              </a:tabLst>
            </a:pPr>
            <a:r>
              <a:rPr lang="en-US" b="1" dirty="0">
                <a:solidFill>
                  <a:schemeClr val="bg1"/>
                </a:solidFill>
                <a:latin typeface="+mj-lt"/>
              </a:rPr>
              <a:t>INPUT MEAN PLOT FOR RAM</a:t>
            </a:r>
            <a:r>
              <a:rPr lang="en-US" sz="1800" b="1" dirty="0">
                <a:solidFill>
                  <a:schemeClr val="bg1"/>
                </a:solidFill>
                <a:latin typeface="+mj-lt"/>
              </a:rPr>
              <a:t> </a:t>
            </a:r>
          </a:p>
        </p:txBody>
      </p:sp>
      <p:sp>
        <p:nvSpPr>
          <p:cNvPr id="7" name="Oval 6">
            <a:extLst>
              <a:ext uri="{FF2B5EF4-FFF2-40B4-BE49-F238E27FC236}">
                <a16:creationId xmlns:a16="http://schemas.microsoft.com/office/drawing/2014/main" id="{05986209-CD3F-7BDD-7026-332C4387B537}"/>
              </a:ext>
            </a:extLst>
          </p:cNvPr>
          <p:cNvSpPr/>
          <p:nvPr/>
        </p:nvSpPr>
        <p:spPr>
          <a:xfrm>
            <a:off x="10713458" y="117867"/>
            <a:ext cx="990826" cy="956944"/>
          </a:xfrm>
          <a:prstGeom prst="ellipse">
            <a:avLst/>
          </a:prstGeom>
          <a:solidFill>
            <a:srgbClr val="BABABA"/>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a:extLst>
              <a:ext uri="{FF2B5EF4-FFF2-40B4-BE49-F238E27FC236}">
                <a16:creationId xmlns:a16="http://schemas.microsoft.com/office/drawing/2014/main" id="{A1966031-0391-ED9C-8D64-C6AC1E00956E}"/>
              </a:ext>
            </a:extLst>
          </p:cNvPr>
          <p:cNvSpPr>
            <a:spLocks noEditPoints="1"/>
          </p:cNvSpPr>
          <p:nvPr/>
        </p:nvSpPr>
        <p:spPr bwMode="auto">
          <a:xfrm>
            <a:off x="10931295" y="464370"/>
            <a:ext cx="555153" cy="263940"/>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 name="Freeform 37">
            <a:extLst>
              <a:ext uri="{FF2B5EF4-FFF2-40B4-BE49-F238E27FC236}">
                <a16:creationId xmlns:a16="http://schemas.microsoft.com/office/drawing/2014/main" id="{11BAD533-34E8-84EE-508B-DDC65EE8A56C}"/>
              </a:ext>
              <a:ext uri="{C183D7F6-B498-43B3-948B-1728B52AA6E4}">
                <adec:decorative xmlns:adec="http://schemas.microsoft.com/office/drawing/2017/decorative" val="1"/>
              </a:ext>
            </a:extLst>
          </p:cNvPr>
          <p:cNvSpPr/>
          <p:nvPr/>
        </p:nvSpPr>
        <p:spPr>
          <a:xfrm rot="13494385">
            <a:off x="-120574" y="-77356"/>
            <a:ext cx="548986" cy="643401"/>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Tree>
    <p:extLst>
      <p:ext uri="{BB962C8B-B14F-4D97-AF65-F5344CB8AC3E}">
        <p14:creationId xmlns:p14="http://schemas.microsoft.com/office/powerpoint/2010/main" val="198162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500"/>
                                        <p:tgtEl>
                                          <p:spTgt spid="6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155"/>
                                        </p:tgtEl>
                                        <p:attrNameLst>
                                          <p:attrName>style.visibility</p:attrName>
                                        </p:attrNameLst>
                                      </p:cBhvr>
                                      <p:to>
                                        <p:strVal val="visible"/>
                                      </p:to>
                                    </p:set>
                                    <p:animEffect transition="in" filter="fade">
                                      <p:cBhvr>
                                        <p:cTn id="13" dur="500"/>
                                        <p:tgtEl>
                                          <p:spTgt spid="155"/>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anim calcmode="lin" valueType="num">
                                      <p:cBhvr>
                                        <p:cTn id="19" dur="1000" fill="hold"/>
                                        <p:tgtEl>
                                          <p:spTgt spid="4"/>
                                        </p:tgtEl>
                                        <p:attrNameLst>
                                          <p:attrName>ppt_x</p:attrName>
                                        </p:attrNameLst>
                                      </p:cBhvr>
                                      <p:tavLst>
                                        <p:tav tm="0">
                                          <p:val>
                                            <p:strVal val="#ppt_x"/>
                                          </p:val>
                                        </p:tav>
                                        <p:tav tm="100000">
                                          <p:val>
                                            <p:strVal val="#ppt_x"/>
                                          </p:val>
                                        </p:tav>
                                      </p:tavLst>
                                    </p:anim>
                                    <p:anim calcmode="lin" valueType="num">
                                      <p:cBhvr>
                                        <p:cTn id="2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5" name="Group 154"/>
          <p:cNvGrpSpPr/>
          <p:nvPr/>
        </p:nvGrpSpPr>
        <p:grpSpPr>
          <a:xfrm>
            <a:off x="197058" y="688945"/>
            <a:ext cx="11797884" cy="6003674"/>
            <a:chOff x="5133915" y="524570"/>
            <a:chExt cx="7101100" cy="3958918"/>
          </a:xfrm>
        </p:grpSpPr>
        <p:sp>
          <p:nvSpPr>
            <p:cNvPr id="146" name="Rectangle 145"/>
            <p:cNvSpPr/>
            <p:nvPr/>
          </p:nvSpPr>
          <p:spPr>
            <a:xfrm>
              <a:off x="5133915" y="524570"/>
              <a:ext cx="7101100" cy="395891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9" name="Group 148"/>
            <p:cNvGrpSpPr/>
            <p:nvPr/>
          </p:nvGrpSpPr>
          <p:grpSpPr>
            <a:xfrm>
              <a:off x="10169861" y="1194290"/>
              <a:ext cx="162873" cy="93673"/>
              <a:chOff x="4752981" y="2330451"/>
              <a:chExt cx="911219" cy="524068"/>
            </a:xfrm>
          </p:grpSpPr>
          <p:sp>
            <p:nvSpPr>
              <p:cNvPr id="151" name="Freeform 6"/>
              <p:cNvSpPr>
                <a:spLocks/>
              </p:cNvSpPr>
              <p:nvPr/>
            </p:nvSpPr>
            <p:spPr bwMode="auto">
              <a:xfrm>
                <a:off x="4752981" y="2598737"/>
                <a:ext cx="258109" cy="255782"/>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2"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62" name="TextBox 61">
            <a:extLst>
              <a:ext uri="{FF2B5EF4-FFF2-40B4-BE49-F238E27FC236}">
                <a16:creationId xmlns:a16="http://schemas.microsoft.com/office/drawing/2014/main" id="{5313BB7D-C5A8-4D5C-B6B7-D0CB9B8FB44E}"/>
              </a:ext>
            </a:extLst>
          </p:cNvPr>
          <p:cNvSpPr txBox="1"/>
          <p:nvPr/>
        </p:nvSpPr>
        <p:spPr>
          <a:xfrm>
            <a:off x="4235715" y="165381"/>
            <a:ext cx="3720570"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CLUSTER ANALYSIS </a:t>
            </a:r>
          </a:p>
        </p:txBody>
      </p:sp>
      <p:sp>
        <p:nvSpPr>
          <p:cNvPr id="2" name="Title 1" hidden="1">
            <a:extLst>
              <a:ext uri="{FF2B5EF4-FFF2-40B4-BE49-F238E27FC236}">
                <a16:creationId xmlns:a16="http://schemas.microsoft.com/office/drawing/2014/main" id="{622A5C56-DFFD-4557-A19C-A250AFFB1D6C}"/>
              </a:ext>
            </a:extLst>
          </p:cNvPr>
          <p:cNvSpPr>
            <a:spLocks noGrp="1"/>
          </p:cNvSpPr>
          <p:nvPr>
            <p:ph type="title"/>
          </p:nvPr>
        </p:nvSpPr>
        <p:spPr/>
        <p:txBody>
          <a:bodyPr/>
          <a:lstStyle/>
          <a:p>
            <a:r>
              <a:rPr lang="en-US" dirty="0"/>
              <a:t>Slide 6</a:t>
            </a:r>
          </a:p>
        </p:txBody>
      </p:sp>
      <p:sp>
        <p:nvSpPr>
          <p:cNvPr id="6" name="TextBox 5">
            <a:extLst>
              <a:ext uri="{FF2B5EF4-FFF2-40B4-BE49-F238E27FC236}">
                <a16:creationId xmlns:a16="http://schemas.microsoft.com/office/drawing/2014/main" id="{F4E87E7A-CBF3-B701-33AB-6394724B7999}"/>
              </a:ext>
            </a:extLst>
          </p:cNvPr>
          <p:cNvSpPr txBox="1"/>
          <p:nvPr/>
        </p:nvSpPr>
        <p:spPr>
          <a:xfrm>
            <a:off x="-1428881" y="987996"/>
            <a:ext cx="6122018" cy="400110"/>
          </a:xfrm>
          <a:prstGeom prst="rect">
            <a:avLst/>
          </a:prstGeom>
          <a:noFill/>
        </p:spPr>
        <p:txBody>
          <a:bodyPr wrap="square">
            <a:spAutoFit/>
          </a:bodyPr>
          <a:lstStyle/>
          <a:p>
            <a:pPr algn="ctr">
              <a:tabLst>
                <a:tab pos="347663" algn="l"/>
              </a:tabLst>
            </a:pPr>
            <a:r>
              <a:rPr lang="en-US" sz="2000" b="1" dirty="0">
                <a:latin typeface="+mj-lt"/>
              </a:rPr>
              <a:t>MEAN STATISTIC </a:t>
            </a:r>
          </a:p>
        </p:txBody>
      </p:sp>
      <p:sp>
        <p:nvSpPr>
          <p:cNvPr id="7" name="Oval 6">
            <a:extLst>
              <a:ext uri="{FF2B5EF4-FFF2-40B4-BE49-F238E27FC236}">
                <a16:creationId xmlns:a16="http://schemas.microsoft.com/office/drawing/2014/main" id="{05986209-CD3F-7BDD-7026-332C4387B537}"/>
              </a:ext>
            </a:extLst>
          </p:cNvPr>
          <p:cNvSpPr/>
          <p:nvPr/>
        </p:nvSpPr>
        <p:spPr>
          <a:xfrm>
            <a:off x="10713458" y="117867"/>
            <a:ext cx="990826" cy="956944"/>
          </a:xfrm>
          <a:prstGeom prst="ellipse">
            <a:avLst/>
          </a:prstGeom>
          <a:solidFill>
            <a:srgbClr val="BABABA"/>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a:extLst>
              <a:ext uri="{FF2B5EF4-FFF2-40B4-BE49-F238E27FC236}">
                <a16:creationId xmlns:a16="http://schemas.microsoft.com/office/drawing/2014/main" id="{A1966031-0391-ED9C-8D64-C6AC1E00956E}"/>
              </a:ext>
            </a:extLst>
          </p:cNvPr>
          <p:cNvSpPr>
            <a:spLocks noEditPoints="1"/>
          </p:cNvSpPr>
          <p:nvPr/>
        </p:nvSpPr>
        <p:spPr bwMode="auto">
          <a:xfrm>
            <a:off x="10931295" y="464370"/>
            <a:ext cx="555153" cy="263940"/>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pic>
        <p:nvPicPr>
          <p:cNvPr id="5" name="Picture 4">
            <a:extLst>
              <a:ext uri="{FF2B5EF4-FFF2-40B4-BE49-F238E27FC236}">
                <a16:creationId xmlns:a16="http://schemas.microsoft.com/office/drawing/2014/main" id="{12CD95DD-6E65-E9D7-2D0F-9DDA7E7CAF77}"/>
              </a:ext>
            </a:extLst>
          </p:cNvPr>
          <p:cNvPicPr>
            <a:picLocks noChangeAspect="1"/>
          </p:cNvPicPr>
          <p:nvPr/>
        </p:nvPicPr>
        <p:blipFill>
          <a:blip r:embed="rId2"/>
          <a:stretch>
            <a:fillRect/>
          </a:stretch>
        </p:blipFill>
        <p:spPr>
          <a:xfrm>
            <a:off x="356521" y="1584446"/>
            <a:ext cx="11347763" cy="3266334"/>
          </a:xfrm>
          <a:prstGeom prst="rect">
            <a:avLst/>
          </a:prstGeom>
        </p:spPr>
      </p:pic>
      <p:sp>
        <p:nvSpPr>
          <p:cNvPr id="41" name="Rectangle 40">
            <a:extLst>
              <a:ext uri="{FF2B5EF4-FFF2-40B4-BE49-F238E27FC236}">
                <a16:creationId xmlns:a16="http://schemas.microsoft.com/office/drawing/2014/main" id="{4D7638CF-4836-B4DF-48FB-3D40BD93D861}"/>
              </a:ext>
            </a:extLst>
          </p:cNvPr>
          <p:cNvSpPr/>
          <p:nvPr/>
        </p:nvSpPr>
        <p:spPr>
          <a:xfrm>
            <a:off x="2829681" y="5047120"/>
            <a:ext cx="6347774" cy="1275621"/>
          </a:xfrm>
          <a:prstGeom prst="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2700000" scaled="1"/>
            <a:tileRect/>
          </a:gradFill>
          <a:ln>
            <a:solidFill>
              <a:schemeClr val="tx1"/>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EF5B9DB2-41E9-E6E2-762D-59852FC326E4}"/>
              </a:ext>
            </a:extLst>
          </p:cNvPr>
          <p:cNvSpPr txBox="1"/>
          <p:nvPr/>
        </p:nvSpPr>
        <p:spPr>
          <a:xfrm>
            <a:off x="2943738" y="5137720"/>
            <a:ext cx="6521698" cy="1292662"/>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sz="1400" b="1" dirty="0"/>
              <a:t>Clusters based on RAM usage reveal the following patterns</a:t>
            </a:r>
          </a:p>
          <a:p>
            <a:pPr marL="285750" indent="-285750">
              <a:buFont typeface="Arial" panose="020B0604020202020204" pitchFamily="34" charset="0"/>
              <a:buChar char="•"/>
            </a:pPr>
            <a:endParaRPr lang="en-US" sz="1400" b="1" dirty="0"/>
          </a:p>
          <a:p>
            <a:pPr marL="285750" indent="-285750">
              <a:buFont typeface="Arial" panose="020B0604020202020204" pitchFamily="34" charset="0"/>
              <a:buChar char="•"/>
            </a:pPr>
            <a:r>
              <a:rPr lang="en-US" sz="1400" b="1" dirty="0"/>
              <a:t>The most prevalent cluster is associated with customers using 8 GB RAM.</a:t>
            </a:r>
          </a:p>
          <a:p>
            <a:pPr marL="285750" indent="-285750">
              <a:buFont typeface="Arial" panose="020B0604020202020204" pitchFamily="34" charset="0"/>
              <a:buChar char="•"/>
            </a:pPr>
            <a:endParaRPr lang="en-US" sz="1400" b="1" dirty="0"/>
          </a:p>
          <a:p>
            <a:pPr marL="285750" indent="-285750">
              <a:buFont typeface="Arial" panose="020B0604020202020204" pitchFamily="34" charset="0"/>
              <a:buChar char="•"/>
            </a:pPr>
            <a:r>
              <a:rPr lang="en-US" sz="1400" b="1" dirty="0"/>
              <a:t>Conversely, the least common cluster pertains to customers utilizing 2 GB RAM.</a:t>
            </a:r>
          </a:p>
          <a:p>
            <a:pPr algn="ctr"/>
            <a:endParaRPr lang="en-US" sz="1400" dirty="0"/>
          </a:p>
        </p:txBody>
      </p:sp>
      <p:grpSp>
        <p:nvGrpSpPr>
          <p:cNvPr id="46" name="Group 45">
            <a:extLst>
              <a:ext uri="{FF2B5EF4-FFF2-40B4-BE49-F238E27FC236}">
                <a16:creationId xmlns:a16="http://schemas.microsoft.com/office/drawing/2014/main" id="{D5381A7A-6081-7017-F522-2A23508D9F00}"/>
              </a:ext>
              <a:ext uri="{C183D7F6-B498-43B3-948B-1728B52AA6E4}">
                <adec:decorative xmlns:adec="http://schemas.microsoft.com/office/drawing/2017/decorative" val="1"/>
              </a:ext>
            </a:extLst>
          </p:cNvPr>
          <p:cNvGrpSpPr/>
          <p:nvPr/>
        </p:nvGrpSpPr>
        <p:grpSpPr>
          <a:xfrm>
            <a:off x="9216172" y="5360415"/>
            <a:ext cx="1264915" cy="533004"/>
            <a:chOff x="9912263" y="3185130"/>
            <a:chExt cx="1281512" cy="487738"/>
          </a:xfrm>
          <a:effectLst>
            <a:outerShdw blurRad="50800" dist="38100" dir="8100000" algn="tr" rotWithShape="0">
              <a:prstClr val="black">
                <a:alpha val="40000"/>
              </a:prstClr>
            </a:outerShdw>
          </a:effectLst>
        </p:grpSpPr>
        <p:sp>
          <p:nvSpPr>
            <p:cNvPr id="47" name="Freeform 53">
              <a:extLst>
                <a:ext uri="{FF2B5EF4-FFF2-40B4-BE49-F238E27FC236}">
                  <a16:creationId xmlns:a16="http://schemas.microsoft.com/office/drawing/2014/main" id="{33D44474-0A15-2A0C-330B-9A5583C1F673}"/>
                </a:ext>
              </a:extLst>
            </p:cNvPr>
            <p:cNvSpPr/>
            <p:nvPr/>
          </p:nvSpPr>
          <p:spPr>
            <a:xfrm>
              <a:off x="9912263" y="3185130"/>
              <a:ext cx="1281512" cy="487738"/>
            </a:xfrm>
            <a:custGeom>
              <a:avLst/>
              <a:gdLst>
                <a:gd name="connsiteX0" fmla="*/ 0 w 1281512"/>
                <a:gd name="connsiteY0" fmla="*/ 0 h 487738"/>
                <a:gd name="connsiteX1" fmla="*/ 1024517 w 1281512"/>
                <a:gd name="connsiteY1" fmla="*/ 0 h 487738"/>
                <a:gd name="connsiteX2" fmla="*/ 1024517 w 1281512"/>
                <a:gd name="connsiteY2" fmla="*/ 1323 h 487738"/>
                <a:gd name="connsiteX3" fmla="*/ 1037643 w 1281512"/>
                <a:gd name="connsiteY3" fmla="*/ 0 h 487738"/>
                <a:gd name="connsiteX4" fmla="*/ 1281512 w 1281512"/>
                <a:gd name="connsiteY4" fmla="*/ 243869 h 487738"/>
                <a:gd name="connsiteX5" fmla="*/ 1037643 w 1281512"/>
                <a:gd name="connsiteY5" fmla="*/ 487738 h 487738"/>
                <a:gd name="connsiteX6" fmla="*/ 1024517 w 1281512"/>
                <a:gd name="connsiteY6" fmla="*/ 486415 h 487738"/>
                <a:gd name="connsiteX7" fmla="*/ 1024517 w 1281512"/>
                <a:gd name="connsiteY7" fmla="*/ 487737 h 487738"/>
                <a:gd name="connsiteX8" fmla="*/ 0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0" y="0"/>
                  </a:moveTo>
                  <a:lnTo>
                    <a:pt x="1024517" y="0"/>
                  </a:lnTo>
                  <a:lnTo>
                    <a:pt x="1024517" y="1323"/>
                  </a:lnTo>
                  <a:lnTo>
                    <a:pt x="1037643" y="0"/>
                  </a:lnTo>
                  <a:cubicBezTo>
                    <a:pt x="1172328" y="0"/>
                    <a:pt x="1281512" y="109184"/>
                    <a:pt x="1281512" y="243869"/>
                  </a:cubicBezTo>
                  <a:cubicBezTo>
                    <a:pt x="1281512" y="378554"/>
                    <a:pt x="1172328" y="487738"/>
                    <a:pt x="1037643" y="487738"/>
                  </a:cubicBezTo>
                  <a:lnTo>
                    <a:pt x="1024517" y="486415"/>
                  </a:lnTo>
                  <a:lnTo>
                    <a:pt x="1024517" y="487737"/>
                  </a:lnTo>
                  <a:lnTo>
                    <a:pt x="0" y="487737"/>
                  </a:lnTo>
                  <a:close/>
                </a:path>
              </a:pathLst>
            </a:custGeom>
            <a:solidFill>
              <a:srgbClr val="9BA2A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8" name="Group 47">
              <a:extLst>
                <a:ext uri="{FF2B5EF4-FFF2-40B4-BE49-F238E27FC236}">
                  <a16:creationId xmlns:a16="http://schemas.microsoft.com/office/drawing/2014/main" id="{C3012846-3AF1-EBBF-C683-2D619A88F505}"/>
                </a:ext>
              </a:extLst>
            </p:cNvPr>
            <p:cNvGrpSpPr/>
            <p:nvPr/>
          </p:nvGrpSpPr>
          <p:grpSpPr>
            <a:xfrm flipH="1">
              <a:off x="10822976" y="3302068"/>
              <a:ext cx="253863" cy="253863"/>
              <a:chOff x="3613150" y="3706813"/>
              <a:chExt cx="420688" cy="420687"/>
            </a:xfrm>
          </p:grpSpPr>
          <p:sp>
            <p:nvSpPr>
              <p:cNvPr id="49" name="Freeform 10">
                <a:extLst>
                  <a:ext uri="{FF2B5EF4-FFF2-40B4-BE49-F238E27FC236}">
                    <a16:creationId xmlns:a16="http://schemas.microsoft.com/office/drawing/2014/main" id="{1E15C136-37AB-4836-F726-093CFEBC1C7A}"/>
                  </a:ext>
                </a:extLst>
              </p:cNvPr>
              <p:cNvSpPr>
                <a:spLocks noEditPoints="1"/>
              </p:cNvSpPr>
              <p:nvPr/>
            </p:nvSpPr>
            <p:spPr bwMode="auto">
              <a:xfrm>
                <a:off x="3613150" y="3930650"/>
                <a:ext cx="420688" cy="196850"/>
              </a:xfrm>
              <a:custGeom>
                <a:avLst/>
                <a:gdLst>
                  <a:gd name="T0" fmla="*/ 1823 w 2048"/>
                  <a:gd name="T1" fmla="*/ 528 h 960"/>
                  <a:gd name="T2" fmla="*/ 1928 w 2048"/>
                  <a:gd name="T3" fmla="*/ 300 h 960"/>
                  <a:gd name="T4" fmla="*/ 1628 w 2048"/>
                  <a:gd name="T5" fmla="*/ 0 h 960"/>
                  <a:gd name="T6" fmla="*/ 1324 w 2048"/>
                  <a:gd name="T7" fmla="*/ 300 h 960"/>
                  <a:gd name="T8" fmla="*/ 1432 w 2048"/>
                  <a:gd name="T9" fmla="*/ 528 h 960"/>
                  <a:gd name="T10" fmla="*/ 1324 w 2048"/>
                  <a:gd name="T11" fmla="*/ 606 h 960"/>
                  <a:gd name="T12" fmla="*/ 1219 w 2048"/>
                  <a:gd name="T13" fmla="*/ 528 h 960"/>
                  <a:gd name="T14" fmla="*/ 1324 w 2048"/>
                  <a:gd name="T15" fmla="*/ 300 h 960"/>
                  <a:gd name="T16" fmla="*/ 1024 w 2048"/>
                  <a:gd name="T17" fmla="*/ 0 h 960"/>
                  <a:gd name="T18" fmla="*/ 724 w 2048"/>
                  <a:gd name="T19" fmla="*/ 300 h 960"/>
                  <a:gd name="T20" fmla="*/ 829 w 2048"/>
                  <a:gd name="T21" fmla="*/ 528 h 960"/>
                  <a:gd name="T22" fmla="*/ 724 w 2048"/>
                  <a:gd name="T23" fmla="*/ 606 h 960"/>
                  <a:gd name="T24" fmla="*/ 619 w 2048"/>
                  <a:gd name="T25" fmla="*/ 528 h 960"/>
                  <a:gd name="T26" fmla="*/ 724 w 2048"/>
                  <a:gd name="T27" fmla="*/ 300 h 960"/>
                  <a:gd name="T28" fmla="*/ 424 w 2048"/>
                  <a:gd name="T29" fmla="*/ 0 h 960"/>
                  <a:gd name="T30" fmla="*/ 124 w 2048"/>
                  <a:gd name="T31" fmla="*/ 300 h 960"/>
                  <a:gd name="T32" fmla="*/ 229 w 2048"/>
                  <a:gd name="T33" fmla="*/ 527 h 960"/>
                  <a:gd name="T34" fmla="*/ 0 w 2048"/>
                  <a:gd name="T35" fmla="*/ 900 h 960"/>
                  <a:gd name="T36" fmla="*/ 60 w 2048"/>
                  <a:gd name="T37" fmla="*/ 960 h 960"/>
                  <a:gd name="T38" fmla="*/ 1988 w 2048"/>
                  <a:gd name="T39" fmla="*/ 960 h 960"/>
                  <a:gd name="T40" fmla="*/ 2048 w 2048"/>
                  <a:gd name="T41" fmla="*/ 900 h 960"/>
                  <a:gd name="T42" fmla="*/ 1823 w 2048"/>
                  <a:gd name="T43" fmla="*/ 528 h 960"/>
                  <a:gd name="T44" fmla="*/ 424 w 2048"/>
                  <a:gd name="T45" fmla="*/ 120 h 960"/>
                  <a:gd name="T46" fmla="*/ 604 w 2048"/>
                  <a:gd name="T47" fmla="*/ 300 h 960"/>
                  <a:gd name="T48" fmla="*/ 424 w 2048"/>
                  <a:gd name="T49" fmla="*/ 480 h 960"/>
                  <a:gd name="T50" fmla="*/ 244 w 2048"/>
                  <a:gd name="T51" fmla="*/ 300 h 960"/>
                  <a:gd name="T52" fmla="*/ 424 w 2048"/>
                  <a:gd name="T53" fmla="*/ 120 h 960"/>
                  <a:gd name="T54" fmla="*/ 608 w 2048"/>
                  <a:gd name="T55" fmla="*/ 840 h 960"/>
                  <a:gd name="T56" fmla="*/ 126 w 2048"/>
                  <a:gd name="T57" fmla="*/ 840 h 960"/>
                  <a:gd name="T58" fmla="*/ 424 w 2048"/>
                  <a:gd name="T59" fmla="*/ 600 h 960"/>
                  <a:gd name="T60" fmla="*/ 652 w 2048"/>
                  <a:gd name="T61" fmla="*/ 705 h 960"/>
                  <a:gd name="T62" fmla="*/ 608 w 2048"/>
                  <a:gd name="T63" fmla="*/ 840 h 960"/>
                  <a:gd name="T64" fmla="*/ 1024 w 2048"/>
                  <a:gd name="T65" fmla="*/ 120 h 960"/>
                  <a:gd name="T66" fmla="*/ 1204 w 2048"/>
                  <a:gd name="T67" fmla="*/ 300 h 960"/>
                  <a:gd name="T68" fmla="*/ 1024 w 2048"/>
                  <a:gd name="T69" fmla="*/ 480 h 960"/>
                  <a:gd name="T70" fmla="*/ 844 w 2048"/>
                  <a:gd name="T71" fmla="*/ 300 h 960"/>
                  <a:gd name="T72" fmla="*/ 1024 w 2048"/>
                  <a:gd name="T73" fmla="*/ 120 h 960"/>
                  <a:gd name="T74" fmla="*/ 730 w 2048"/>
                  <a:gd name="T75" fmla="*/ 840 h 960"/>
                  <a:gd name="T76" fmla="*/ 1024 w 2048"/>
                  <a:gd name="T77" fmla="*/ 600 h 960"/>
                  <a:gd name="T78" fmla="*/ 1318 w 2048"/>
                  <a:gd name="T79" fmla="*/ 840 h 960"/>
                  <a:gd name="T80" fmla="*/ 730 w 2048"/>
                  <a:gd name="T81" fmla="*/ 840 h 960"/>
                  <a:gd name="T82" fmla="*/ 1628 w 2048"/>
                  <a:gd name="T83" fmla="*/ 120 h 960"/>
                  <a:gd name="T84" fmla="*/ 1808 w 2048"/>
                  <a:gd name="T85" fmla="*/ 300 h 960"/>
                  <a:gd name="T86" fmla="*/ 1628 w 2048"/>
                  <a:gd name="T87" fmla="*/ 480 h 960"/>
                  <a:gd name="T88" fmla="*/ 1444 w 2048"/>
                  <a:gd name="T89" fmla="*/ 300 h 960"/>
                  <a:gd name="T90" fmla="*/ 1628 w 2048"/>
                  <a:gd name="T91" fmla="*/ 120 h 960"/>
                  <a:gd name="T92" fmla="*/ 1440 w 2048"/>
                  <a:gd name="T93" fmla="*/ 840 h 960"/>
                  <a:gd name="T94" fmla="*/ 1396 w 2048"/>
                  <a:gd name="T95" fmla="*/ 705 h 960"/>
                  <a:gd name="T96" fmla="*/ 1628 w 2048"/>
                  <a:gd name="T97" fmla="*/ 600 h 960"/>
                  <a:gd name="T98" fmla="*/ 1922 w 2048"/>
                  <a:gd name="T99" fmla="*/ 840 h 960"/>
                  <a:gd name="T100" fmla="*/ 1440 w 2048"/>
                  <a:gd name="T101" fmla="*/ 840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48" h="960">
                    <a:moveTo>
                      <a:pt x="1823" y="528"/>
                    </a:moveTo>
                    <a:cubicBezTo>
                      <a:pt x="1887" y="473"/>
                      <a:pt x="1928" y="391"/>
                      <a:pt x="1928" y="300"/>
                    </a:cubicBezTo>
                    <a:cubicBezTo>
                      <a:pt x="1928" y="135"/>
                      <a:pt x="1793" y="0"/>
                      <a:pt x="1628" y="0"/>
                    </a:cubicBezTo>
                    <a:cubicBezTo>
                      <a:pt x="1462" y="0"/>
                      <a:pt x="1324" y="134"/>
                      <a:pt x="1324" y="300"/>
                    </a:cubicBezTo>
                    <a:cubicBezTo>
                      <a:pt x="1324" y="387"/>
                      <a:pt x="1362" y="469"/>
                      <a:pt x="1432" y="528"/>
                    </a:cubicBezTo>
                    <a:cubicBezTo>
                      <a:pt x="1392" y="548"/>
                      <a:pt x="1355" y="575"/>
                      <a:pt x="1324" y="606"/>
                    </a:cubicBezTo>
                    <a:cubicBezTo>
                      <a:pt x="1293" y="575"/>
                      <a:pt x="1258" y="549"/>
                      <a:pt x="1219" y="528"/>
                    </a:cubicBezTo>
                    <a:cubicBezTo>
                      <a:pt x="1283" y="473"/>
                      <a:pt x="1324" y="391"/>
                      <a:pt x="1324" y="300"/>
                    </a:cubicBezTo>
                    <a:cubicBezTo>
                      <a:pt x="1324" y="135"/>
                      <a:pt x="1189" y="0"/>
                      <a:pt x="1024" y="0"/>
                    </a:cubicBezTo>
                    <a:cubicBezTo>
                      <a:pt x="859" y="0"/>
                      <a:pt x="724" y="135"/>
                      <a:pt x="724" y="300"/>
                    </a:cubicBezTo>
                    <a:cubicBezTo>
                      <a:pt x="724" y="391"/>
                      <a:pt x="765" y="473"/>
                      <a:pt x="829" y="528"/>
                    </a:cubicBezTo>
                    <a:cubicBezTo>
                      <a:pt x="790" y="548"/>
                      <a:pt x="755" y="575"/>
                      <a:pt x="724" y="606"/>
                    </a:cubicBezTo>
                    <a:cubicBezTo>
                      <a:pt x="693" y="574"/>
                      <a:pt x="658" y="548"/>
                      <a:pt x="619" y="528"/>
                    </a:cubicBezTo>
                    <a:cubicBezTo>
                      <a:pt x="683" y="473"/>
                      <a:pt x="724" y="391"/>
                      <a:pt x="724" y="300"/>
                    </a:cubicBezTo>
                    <a:cubicBezTo>
                      <a:pt x="724" y="135"/>
                      <a:pt x="589" y="0"/>
                      <a:pt x="424" y="0"/>
                    </a:cubicBezTo>
                    <a:cubicBezTo>
                      <a:pt x="259" y="0"/>
                      <a:pt x="124" y="135"/>
                      <a:pt x="124" y="300"/>
                    </a:cubicBezTo>
                    <a:cubicBezTo>
                      <a:pt x="124" y="391"/>
                      <a:pt x="165" y="472"/>
                      <a:pt x="229" y="527"/>
                    </a:cubicBezTo>
                    <a:cubicBezTo>
                      <a:pt x="93" y="597"/>
                      <a:pt x="0" y="738"/>
                      <a:pt x="0" y="900"/>
                    </a:cubicBezTo>
                    <a:cubicBezTo>
                      <a:pt x="0" y="933"/>
                      <a:pt x="27" y="960"/>
                      <a:pt x="60" y="960"/>
                    </a:cubicBezTo>
                    <a:cubicBezTo>
                      <a:pt x="70" y="960"/>
                      <a:pt x="1948" y="960"/>
                      <a:pt x="1988" y="960"/>
                    </a:cubicBezTo>
                    <a:cubicBezTo>
                      <a:pt x="2021" y="960"/>
                      <a:pt x="2048" y="933"/>
                      <a:pt x="2048" y="900"/>
                    </a:cubicBezTo>
                    <a:cubicBezTo>
                      <a:pt x="2048" y="739"/>
                      <a:pt x="1957" y="598"/>
                      <a:pt x="1823" y="528"/>
                    </a:cubicBezTo>
                    <a:close/>
                    <a:moveTo>
                      <a:pt x="424" y="120"/>
                    </a:moveTo>
                    <a:cubicBezTo>
                      <a:pt x="523" y="120"/>
                      <a:pt x="604" y="201"/>
                      <a:pt x="604" y="300"/>
                    </a:cubicBezTo>
                    <a:cubicBezTo>
                      <a:pt x="604" y="399"/>
                      <a:pt x="523" y="480"/>
                      <a:pt x="424" y="480"/>
                    </a:cubicBezTo>
                    <a:cubicBezTo>
                      <a:pt x="325" y="480"/>
                      <a:pt x="244" y="399"/>
                      <a:pt x="244" y="300"/>
                    </a:cubicBezTo>
                    <a:cubicBezTo>
                      <a:pt x="244" y="201"/>
                      <a:pt x="325" y="120"/>
                      <a:pt x="424" y="120"/>
                    </a:cubicBezTo>
                    <a:close/>
                    <a:moveTo>
                      <a:pt x="608" y="840"/>
                    </a:moveTo>
                    <a:cubicBezTo>
                      <a:pt x="126" y="840"/>
                      <a:pt x="126" y="840"/>
                      <a:pt x="126" y="840"/>
                    </a:cubicBezTo>
                    <a:cubicBezTo>
                      <a:pt x="154" y="703"/>
                      <a:pt x="277" y="600"/>
                      <a:pt x="424" y="600"/>
                    </a:cubicBezTo>
                    <a:cubicBezTo>
                      <a:pt x="512" y="600"/>
                      <a:pt x="595" y="639"/>
                      <a:pt x="652" y="705"/>
                    </a:cubicBezTo>
                    <a:cubicBezTo>
                      <a:pt x="630" y="746"/>
                      <a:pt x="615" y="792"/>
                      <a:pt x="608" y="840"/>
                    </a:cubicBezTo>
                    <a:close/>
                    <a:moveTo>
                      <a:pt x="1024" y="120"/>
                    </a:moveTo>
                    <a:cubicBezTo>
                      <a:pt x="1123" y="120"/>
                      <a:pt x="1204" y="201"/>
                      <a:pt x="1204" y="300"/>
                    </a:cubicBezTo>
                    <a:cubicBezTo>
                      <a:pt x="1204" y="399"/>
                      <a:pt x="1123" y="480"/>
                      <a:pt x="1024" y="480"/>
                    </a:cubicBezTo>
                    <a:cubicBezTo>
                      <a:pt x="925" y="480"/>
                      <a:pt x="844" y="399"/>
                      <a:pt x="844" y="300"/>
                    </a:cubicBezTo>
                    <a:cubicBezTo>
                      <a:pt x="844" y="201"/>
                      <a:pt x="925" y="120"/>
                      <a:pt x="1024" y="120"/>
                    </a:cubicBezTo>
                    <a:close/>
                    <a:moveTo>
                      <a:pt x="730" y="840"/>
                    </a:moveTo>
                    <a:cubicBezTo>
                      <a:pt x="758" y="703"/>
                      <a:pt x="879" y="600"/>
                      <a:pt x="1024" y="600"/>
                    </a:cubicBezTo>
                    <a:cubicBezTo>
                      <a:pt x="1169" y="600"/>
                      <a:pt x="1290" y="703"/>
                      <a:pt x="1318" y="840"/>
                    </a:cubicBezTo>
                    <a:cubicBezTo>
                      <a:pt x="1298" y="840"/>
                      <a:pt x="755" y="840"/>
                      <a:pt x="730" y="840"/>
                    </a:cubicBezTo>
                    <a:close/>
                    <a:moveTo>
                      <a:pt x="1628" y="120"/>
                    </a:moveTo>
                    <a:cubicBezTo>
                      <a:pt x="1727" y="120"/>
                      <a:pt x="1808" y="201"/>
                      <a:pt x="1808" y="300"/>
                    </a:cubicBezTo>
                    <a:cubicBezTo>
                      <a:pt x="1808" y="399"/>
                      <a:pt x="1727" y="480"/>
                      <a:pt x="1628" y="480"/>
                    </a:cubicBezTo>
                    <a:cubicBezTo>
                      <a:pt x="1528" y="480"/>
                      <a:pt x="1444" y="398"/>
                      <a:pt x="1444" y="300"/>
                    </a:cubicBezTo>
                    <a:cubicBezTo>
                      <a:pt x="1444" y="202"/>
                      <a:pt x="1528" y="120"/>
                      <a:pt x="1628" y="120"/>
                    </a:cubicBezTo>
                    <a:close/>
                    <a:moveTo>
                      <a:pt x="1440" y="840"/>
                    </a:moveTo>
                    <a:cubicBezTo>
                      <a:pt x="1433" y="792"/>
                      <a:pt x="1418" y="747"/>
                      <a:pt x="1396" y="705"/>
                    </a:cubicBezTo>
                    <a:cubicBezTo>
                      <a:pt x="1453" y="640"/>
                      <a:pt x="1539" y="600"/>
                      <a:pt x="1628" y="600"/>
                    </a:cubicBezTo>
                    <a:cubicBezTo>
                      <a:pt x="1773" y="600"/>
                      <a:pt x="1894" y="703"/>
                      <a:pt x="1922" y="840"/>
                    </a:cubicBezTo>
                    <a:lnTo>
                      <a:pt x="1440" y="8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11">
                <a:extLst>
                  <a:ext uri="{FF2B5EF4-FFF2-40B4-BE49-F238E27FC236}">
                    <a16:creationId xmlns:a16="http://schemas.microsoft.com/office/drawing/2014/main" id="{C60F43A1-14F8-E44C-763E-47D95A3B548D}"/>
                  </a:ext>
                </a:extLst>
              </p:cNvPr>
              <p:cNvSpPr>
                <a:spLocks/>
              </p:cNvSpPr>
              <p:nvPr/>
            </p:nvSpPr>
            <p:spPr bwMode="auto">
              <a:xfrm>
                <a:off x="3784600" y="3768725"/>
                <a:ext cx="101600" cy="74612"/>
              </a:xfrm>
              <a:custGeom>
                <a:avLst/>
                <a:gdLst>
                  <a:gd name="T0" fmla="*/ 468 w 492"/>
                  <a:gd name="T1" fmla="*/ 24 h 366"/>
                  <a:gd name="T2" fmla="*/ 384 w 492"/>
                  <a:gd name="T3" fmla="*/ 24 h 366"/>
                  <a:gd name="T4" fmla="*/ 186 w 492"/>
                  <a:gd name="T5" fmla="*/ 221 h 366"/>
                  <a:gd name="T6" fmla="*/ 108 w 492"/>
                  <a:gd name="T7" fmla="*/ 144 h 366"/>
                  <a:gd name="T8" fmla="*/ 24 w 492"/>
                  <a:gd name="T9" fmla="*/ 144 h 366"/>
                  <a:gd name="T10" fmla="*/ 24 w 492"/>
                  <a:gd name="T11" fmla="*/ 228 h 366"/>
                  <a:gd name="T12" fmla="*/ 144 w 492"/>
                  <a:gd name="T13" fmla="*/ 348 h 366"/>
                  <a:gd name="T14" fmla="*/ 186 w 492"/>
                  <a:gd name="T15" fmla="*/ 366 h 366"/>
                  <a:gd name="T16" fmla="*/ 228 w 492"/>
                  <a:gd name="T17" fmla="*/ 348 h 366"/>
                  <a:gd name="T18" fmla="*/ 468 w 492"/>
                  <a:gd name="T19" fmla="*/ 108 h 366"/>
                  <a:gd name="T20" fmla="*/ 468 w 492"/>
                  <a:gd name="T21" fmla="*/ 24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2" h="366">
                    <a:moveTo>
                      <a:pt x="468" y="24"/>
                    </a:moveTo>
                    <a:cubicBezTo>
                      <a:pt x="445" y="0"/>
                      <a:pt x="407" y="0"/>
                      <a:pt x="384" y="24"/>
                    </a:cubicBezTo>
                    <a:cubicBezTo>
                      <a:pt x="186" y="221"/>
                      <a:pt x="186" y="221"/>
                      <a:pt x="186" y="221"/>
                    </a:cubicBezTo>
                    <a:cubicBezTo>
                      <a:pt x="108" y="144"/>
                      <a:pt x="108" y="144"/>
                      <a:pt x="108" y="144"/>
                    </a:cubicBezTo>
                    <a:cubicBezTo>
                      <a:pt x="85" y="120"/>
                      <a:pt x="47" y="120"/>
                      <a:pt x="24" y="144"/>
                    </a:cubicBezTo>
                    <a:cubicBezTo>
                      <a:pt x="0" y="167"/>
                      <a:pt x="0" y="205"/>
                      <a:pt x="24" y="228"/>
                    </a:cubicBezTo>
                    <a:cubicBezTo>
                      <a:pt x="144" y="348"/>
                      <a:pt x="144" y="348"/>
                      <a:pt x="144" y="348"/>
                    </a:cubicBezTo>
                    <a:cubicBezTo>
                      <a:pt x="155" y="360"/>
                      <a:pt x="171" y="366"/>
                      <a:pt x="186" y="366"/>
                    </a:cubicBezTo>
                    <a:cubicBezTo>
                      <a:pt x="201" y="366"/>
                      <a:pt x="217" y="360"/>
                      <a:pt x="228" y="348"/>
                    </a:cubicBezTo>
                    <a:cubicBezTo>
                      <a:pt x="468" y="108"/>
                      <a:pt x="468" y="108"/>
                      <a:pt x="468" y="108"/>
                    </a:cubicBezTo>
                    <a:cubicBezTo>
                      <a:pt x="492" y="85"/>
                      <a:pt x="492" y="47"/>
                      <a:pt x="468"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12">
                <a:extLst>
                  <a:ext uri="{FF2B5EF4-FFF2-40B4-BE49-F238E27FC236}">
                    <a16:creationId xmlns:a16="http://schemas.microsoft.com/office/drawing/2014/main" id="{C66550A7-F48A-03D1-D7D2-F5AD8A51CA29}"/>
                  </a:ext>
                </a:extLst>
              </p:cNvPr>
              <p:cNvSpPr>
                <a:spLocks noEditPoints="1"/>
              </p:cNvSpPr>
              <p:nvPr/>
            </p:nvSpPr>
            <p:spPr bwMode="auto">
              <a:xfrm>
                <a:off x="3736975" y="3706813"/>
                <a:ext cx="198438" cy="198437"/>
              </a:xfrm>
              <a:custGeom>
                <a:avLst/>
                <a:gdLst>
                  <a:gd name="T0" fmla="*/ 480 w 964"/>
                  <a:gd name="T1" fmla="*/ 0 h 968"/>
                  <a:gd name="T2" fmla="*/ 0 w 964"/>
                  <a:gd name="T3" fmla="*/ 484 h 968"/>
                  <a:gd name="T4" fmla="*/ 480 w 964"/>
                  <a:gd name="T5" fmla="*/ 968 h 968"/>
                  <a:gd name="T6" fmla="*/ 964 w 964"/>
                  <a:gd name="T7" fmla="*/ 484 h 968"/>
                  <a:gd name="T8" fmla="*/ 480 w 964"/>
                  <a:gd name="T9" fmla="*/ 0 h 968"/>
                  <a:gd name="T10" fmla="*/ 480 w 964"/>
                  <a:gd name="T11" fmla="*/ 848 h 968"/>
                  <a:gd name="T12" fmla="*/ 120 w 964"/>
                  <a:gd name="T13" fmla="*/ 484 h 968"/>
                  <a:gd name="T14" fmla="*/ 480 w 964"/>
                  <a:gd name="T15" fmla="*/ 120 h 968"/>
                  <a:gd name="T16" fmla="*/ 844 w 964"/>
                  <a:gd name="T17" fmla="*/ 484 h 968"/>
                  <a:gd name="T18" fmla="*/ 480 w 964"/>
                  <a:gd name="T19" fmla="*/ 848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4" h="968">
                    <a:moveTo>
                      <a:pt x="480" y="0"/>
                    </a:moveTo>
                    <a:cubicBezTo>
                      <a:pt x="215" y="0"/>
                      <a:pt x="0" y="217"/>
                      <a:pt x="0" y="484"/>
                    </a:cubicBezTo>
                    <a:cubicBezTo>
                      <a:pt x="0" y="751"/>
                      <a:pt x="215" y="968"/>
                      <a:pt x="480" y="968"/>
                    </a:cubicBezTo>
                    <a:cubicBezTo>
                      <a:pt x="745" y="968"/>
                      <a:pt x="964" y="750"/>
                      <a:pt x="964" y="484"/>
                    </a:cubicBezTo>
                    <a:cubicBezTo>
                      <a:pt x="964" y="219"/>
                      <a:pt x="746" y="0"/>
                      <a:pt x="480" y="0"/>
                    </a:cubicBezTo>
                    <a:close/>
                    <a:moveTo>
                      <a:pt x="480" y="848"/>
                    </a:moveTo>
                    <a:cubicBezTo>
                      <a:pt x="281" y="848"/>
                      <a:pt x="120" y="685"/>
                      <a:pt x="120" y="484"/>
                    </a:cubicBezTo>
                    <a:cubicBezTo>
                      <a:pt x="120" y="283"/>
                      <a:pt x="281" y="120"/>
                      <a:pt x="480" y="120"/>
                    </a:cubicBezTo>
                    <a:cubicBezTo>
                      <a:pt x="677" y="120"/>
                      <a:pt x="844" y="287"/>
                      <a:pt x="844" y="484"/>
                    </a:cubicBezTo>
                    <a:cubicBezTo>
                      <a:pt x="844" y="681"/>
                      <a:pt x="677" y="848"/>
                      <a:pt x="480" y="8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2" name="Group 51">
            <a:extLst>
              <a:ext uri="{FF2B5EF4-FFF2-40B4-BE49-F238E27FC236}">
                <a16:creationId xmlns:a16="http://schemas.microsoft.com/office/drawing/2014/main" id="{F8A103AE-2E19-7BDB-A951-A969B99B5994}"/>
              </a:ext>
              <a:ext uri="{C183D7F6-B498-43B3-948B-1728B52AA6E4}">
                <adec:decorative xmlns:adec="http://schemas.microsoft.com/office/drawing/2017/decorative" val="1"/>
              </a:ext>
            </a:extLst>
          </p:cNvPr>
          <p:cNvGrpSpPr/>
          <p:nvPr/>
        </p:nvGrpSpPr>
        <p:grpSpPr>
          <a:xfrm rot="10800000">
            <a:off x="1245500" y="5360414"/>
            <a:ext cx="1582815" cy="533004"/>
            <a:chOff x="9842395" y="2070299"/>
            <a:chExt cx="1233746" cy="480425"/>
          </a:xfrm>
          <a:effectLst>
            <a:outerShdw blurRad="50800" dist="38100" dir="8100000" algn="tr" rotWithShape="0">
              <a:prstClr val="black">
                <a:alpha val="40000"/>
              </a:prstClr>
            </a:outerShdw>
          </a:effectLst>
        </p:grpSpPr>
        <p:sp>
          <p:nvSpPr>
            <p:cNvPr id="53" name="Freeform 54">
              <a:extLst>
                <a:ext uri="{FF2B5EF4-FFF2-40B4-BE49-F238E27FC236}">
                  <a16:creationId xmlns:a16="http://schemas.microsoft.com/office/drawing/2014/main" id="{F7D7A4D9-FF30-C607-335E-6D24D555E673}"/>
                </a:ext>
              </a:extLst>
            </p:cNvPr>
            <p:cNvSpPr/>
            <p:nvPr/>
          </p:nvSpPr>
          <p:spPr>
            <a:xfrm>
              <a:off x="9842395" y="2070299"/>
              <a:ext cx="1233746" cy="480425"/>
            </a:xfrm>
            <a:custGeom>
              <a:avLst/>
              <a:gdLst>
                <a:gd name="connsiteX0" fmla="*/ 0 w 1281512"/>
                <a:gd name="connsiteY0" fmla="*/ 0 h 487738"/>
                <a:gd name="connsiteX1" fmla="*/ 1024517 w 1281512"/>
                <a:gd name="connsiteY1" fmla="*/ 0 h 487738"/>
                <a:gd name="connsiteX2" fmla="*/ 1024517 w 1281512"/>
                <a:gd name="connsiteY2" fmla="*/ 1323 h 487738"/>
                <a:gd name="connsiteX3" fmla="*/ 1037643 w 1281512"/>
                <a:gd name="connsiteY3" fmla="*/ 0 h 487738"/>
                <a:gd name="connsiteX4" fmla="*/ 1281512 w 1281512"/>
                <a:gd name="connsiteY4" fmla="*/ 243869 h 487738"/>
                <a:gd name="connsiteX5" fmla="*/ 1037643 w 1281512"/>
                <a:gd name="connsiteY5" fmla="*/ 487738 h 487738"/>
                <a:gd name="connsiteX6" fmla="*/ 1024517 w 1281512"/>
                <a:gd name="connsiteY6" fmla="*/ 486415 h 487738"/>
                <a:gd name="connsiteX7" fmla="*/ 1024517 w 1281512"/>
                <a:gd name="connsiteY7" fmla="*/ 487737 h 487738"/>
                <a:gd name="connsiteX8" fmla="*/ 0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0" y="0"/>
                  </a:moveTo>
                  <a:lnTo>
                    <a:pt x="1024517" y="0"/>
                  </a:lnTo>
                  <a:lnTo>
                    <a:pt x="1024517" y="1323"/>
                  </a:lnTo>
                  <a:lnTo>
                    <a:pt x="1037643" y="0"/>
                  </a:lnTo>
                  <a:cubicBezTo>
                    <a:pt x="1172328" y="0"/>
                    <a:pt x="1281512" y="109184"/>
                    <a:pt x="1281512" y="243869"/>
                  </a:cubicBezTo>
                  <a:cubicBezTo>
                    <a:pt x="1281512" y="378554"/>
                    <a:pt x="1172328" y="487738"/>
                    <a:pt x="1037643" y="487738"/>
                  </a:cubicBezTo>
                  <a:lnTo>
                    <a:pt x="1024517" y="486415"/>
                  </a:lnTo>
                  <a:lnTo>
                    <a:pt x="1024517" y="487737"/>
                  </a:lnTo>
                  <a:lnTo>
                    <a:pt x="0" y="487737"/>
                  </a:lnTo>
                  <a:close/>
                </a:path>
              </a:pathLst>
            </a:custGeom>
            <a:solidFill>
              <a:srgbClr val="30353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54" name="Group 53">
              <a:extLst>
                <a:ext uri="{FF2B5EF4-FFF2-40B4-BE49-F238E27FC236}">
                  <a16:creationId xmlns:a16="http://schemas.microsoft.com/office/drawing/2014/main" id="{7710F042-D8C0-3A55-59DE-109381EC707E}"/>
                </a:ext>
              </a:extLst>
            </p:cNvPr>
            <p:cNvGrpSpPr/>
            <p:nvPr/>
          </p:nvGrpSpPr>
          <p:grpSpPr>
            <a:xfrm flipH="1">
              <a:off x="10716135" y="2169487"/>
              <a:ext cx="240075" cy="292035"/>
              <a:chOff x="1547813" y="3787776"/>
              <a:chExt cx="362939" cy="441489"/>
            </a:xfrm>
            <a:solidFill>
              <a:schemeClr val="bg1"/>
            </a:solidFill>
          </p:grpSpPr>
          <p:sp>
            <p:nvSpPr>
              <p:cNvPr id="55" name="Freeform 5">
                <a:extLst>
                  <a:ext uri="{FF2B5EF4-FFF2-40B4-BE49-F238E27FC236}">
                    <a16:creationId xmlns:a16="http://schemas.microsoft.com/office/drawing/2014/main" id="{51FF2583-A100-E0AA-55DB-6B7393083EEA}"/>
                  </a:ext>
                </a:extLst>
              </p:cNvPr>
              <p:cNvSpPr>
                <a:spLocks/>
              </p:cNvSpPr>
              <p:nvPr/>
            </p:nvSpPr>
            <p:spPr bwMode="auto">
              <a:xfrm>
                <a:off x="1547813" y="3787776"/>
                <a:ext cx="58738" cy="60325"/>
              </a:xfrm>
              <a:custGeom>
                <a:avLst/>
                <a:gdLst>
                  <a:gd name="T0" fmla="*/ 300 w 360"/>
                  <a:gd name="T1" fmla="*/ 244 h 364"/>
                  <a:gd name="T2" fmla="*/ 120 w 360"/>
                  <a:gd name="T3" fmla="*/ 244 h 364"/>
                  <a:gd name="T4" fmla="*/ 120 w 360"/>
                  <a:gd name="T5" fmla="*/ 60 h 364"/>
                  <a:gd name="T6" fmla="*/ 60 w 360"/>
                  <a:gd name="T7" fmla="*/ 0 h 364"/>
                  <a:gd name="T8" fmla="*/ 0 w 360"/>
                  <a:gd name="T9" fmla="*/ 60 h 364"/>
                  <a:gd name="T10" fmla="*/ 0 w 360"/>
                  <a:gd name="T11" fmla="*/ 304 h 364"/>
                  <a:gd name="T12" fmla="*/ 60 w 360"/>
                  <a:gd name="T13" fmla="*/ 364 h 364"/>
                  <a:gd name="T14" fmla="*/ 300 w 360"/>
                  <a:gd name="T15" fmla="*/ 364 h 364"/>
                  <a:gd name="T16" fmla="*/ 360 w 360"/>
                  <a:gd name="T17" fmla="*/ 304 h 364"/>
                  <a:gd name="T18" fmla="*/ 300 w 360"/>
                  <a:gd name="T19" fmla="*/ 244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4">
                    <a:moveTo>
                      <a:pt x="300" y="244"/>
                    </a:moveTo>
                    <a:cubicBezTo>
                      <a:pt x="120" y="244"/>
                      <a:pt x="120" y="244"/>
                      <a:pt x="120" y="244"/>
                    </a:cubicBezTo>
                    <a:cubicBezTo>
                      <a:pt x="120" y="60"/>
                      <a:pt x="120" y="60"/>
                      <a:pt x="120" y="60"/>
                    </a:cubicBezTo>
                    <a:cubicBezTo>
                      <a:pt x="120" y="27"/>
                      <a:pt x="93" y="0"/>
                      <a:pt x="60" y="0"/>
                    </a:cubicBezTo>
                    <a:cubicBezTo>
                      <a:pt x="27" y="0"/>
                      <a:pt x="0" y="27"/>
                      <a:pt x="0" y="60"/>
                    </a:cubicBezTo>
                    <a:cubicBezTo>
                      <a:pt x="0" y="304"/>
                      <a:pt x="0" y="304"/>
                      <a:pt x="0" y="304"/>
                    </a:cubicBezTo>
                    <a:cubicBezTo>
                      <a:pt x="0" y="337"/>
                      <a:pt x="27" y="364"/>
                      <a:pt x="60" y="364"/>
                    </a:cubicBezTo>
                    <a:cubicBezTo>
                      <a:pt x="300" y="364"/>
                      <a:pt x="300" y="364"/>
                      <a:pt x="300" y="364"/>
                    </a:cubicBezTo>
                    <a:cubicBezTo>
                      <a:pt x="333" y="364"/>
                      <a:pt x="360" y="337"/>
                      <a:pt x="360" y="304"/>
                    </a:cubicBezTo>
                    <a:cubicBezTo>
                      <a:pt x="360" y="271"/>
                      <a:pt x="333" y="244"/>
                      <a:pt x="300" y="2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6">
                <a:extLst>
                  <a:ext uri="{FF2B5EF4-FFF2-40B4-BE49-F238E27FC236}">
                    <a16:creationId xmlns:a16="http://schemas.microsoft.com/office/drawing/2014/main" id="{51AD8CCB-965D-41BA-31F9-9013FDE392E6}"/>
                  </a:ext>
                </a:extLst>
              </p:cNvPr>
              <p:cNvSpPr>
                <a:spLocks noEditPoints="1"/>
              </p:cNvSpPr>
              <p:nvPr/>
            </p:nvSpPr>
            <p:spPr bwMode="auto">
              <a:xfrm rot="10800000">
                <a:off x="1586746" y="3897760"/>
                <a:ext cx="324006" cy="331505"/>
              </a:xfrm>
              <a:custGeom>
                <a:avLst/>
                <a:gdLst>
                  <a:gd name="T0" fmla="*/ 1808 w 2048"/>
                  <a:gd name="T1" fmla="*/ 1454 h 2048"/>
                  <a:gd name="T2" fmla="*/ 1808 w 2048"/>
                  <a:gd name="T3" fmla="*/ 1388 h 2048"/>
                  <a:gd name="T4" fmla="*/ 1628 w 2048"/>
                  <a:gd name="T5" fmla="*/ 1208 h 2048"/>
                  <a:gd name="T6" fmla="*/ 1084 w 2048"/>
                  <a:gd name="T7" fmla="*/ 1208 h 2048"/>
                  <a:gd name="T8" fmla="*/ 1084 w 2048"/>
                  <a:gd name="T9" fmla="*/ 1085 h 2048"/>
                  <a:gd name="T10" fmla="*/ 1564 w 2048"/>
                  <a:gd name="T11" fmla="*/ 544 h 2048"/>
                  <a:gd name="T12" fmla="*/ 1024 w 2048"/>
                  <a:gd name="T13" fmla="*/ 0 h 2048"/>
                  <a:gd name="T14" fmla="*/ 484 w 2048"/>
                  <a:gd name="T15" fmla="*/ 544 h 2048"/>
                  <a:gd name="T16" fmla="*/ 964 w 2048"/>
                  <a:gd name="T17" fmla="*/ 1085 h 2048"/>
                  <a:gd name="T18" fmla="*/ 964 w 2048"/>
                  <a:gd name="T19" fmla="*/ 1208 h 2048"/>
                  <a:gd name="T20" fmla="*/ 420 w 2048"/>
                  <a:gd name="T21" fmla="*/ 1208 h 2048"/>
                  <a:gd name="T22" fmla="*/ 240 w 2048"/>
                  <a:gd name="T23" fmla="*/ 1388 h 2048"/>
                  <a:gd name="T24" fmla="*/ 240 w 2048"/>
                  <a:gd name="T25" fmla="*/ 1454 h 2048"/>
                  <a:gd name="T26" fmla="*/ 0 w 2048"/>
                  <a:gd name="T27" fmla="*/ 1748 h 2048"/>
                  <a:gd name="T28" fmla="*/ 300 w 2048"/>
                  <a:gd name="T29" fmla="*/ 2048 h 2048"/>
                  <a:gd name="T30" fmla="*/ 600 w 2048"/>
                  <a:gd name="T31" fmla="*/ 1748 h 2048"/>
                  <a:gd name="T32" fmla="*/ 360 w 2048"/>
                  <a:gd name="T33" fmla="*/ 1454 h 2048"/>
                  <a:gd name="T34" fmla="*/ 360 w 2048"/>
                  <a:gd name="T35" fmla="*/ 1388 h 2048"/>
                  <a:gd name="T36" fmla="*/ 420 w 2048"/>
                  <a:gd name="T37" fmla="*/ 1328 h 2048"/>
                  <a:gd name="T38" fmla="*/ 964 w 2048"/>
                  <a:gd name="T39" fmla="*/ 1328 h 2048"/>
                  <a:gd name="T40" fmla="*/ 964 w 2048"/>
                  <a:gd name="T41" fmla="*/ 1454 h 2048"/>
                  <a:gd name="T42" fmla="*/ 724 w 2048"/>
                  <a:gd name="T43" fmla="*/ 1748 h 2048"/>
                  <a:gd name="T44" fmla="*/ 1024 w 2048"/>
                  <a:gd name="T45" fmla="*/ 2048 h 2048"/>
                  <a:gd name="T46" fmla="*/ 1324 w 2048"/>
                  <a:gd name="T47" fmla="*/ 1748 h 2048"/>
                  <a:gd name="T48" fmla="*/ 1084 w 2048"/>
                  <a:gd name="T49" fmla="*/ 1454 h 2048"/>
                  <a:gd name="T50" fmla="*/ 1084 w 2048"/>
                  <a:gd name="T51" fmla="*/ 1328 h 2048"/>
                  <a:gd name="T52" fmla="*/ 1628 w 2048"/>
                  <a:gd name="T53" fmla="*/ 1328 h 2048"/>
                  <a:gd name="T54" fmla="*/ 1688 w 2048"/>
                  <a:gd name="T55" fmla="*/ 1388 h 2048"/>
                  <a:gd name="T56" fmla="*/ 1688 w 2048"/>
                  <a:gd name="T57" fmla="*/ 1454 h 2048"/>
                  <a:gd name="T58" fmla="*/ 1448 w 2048"/>
                  <a:gd name="T59" fmla="*/ 1748 h 2048"/>
                  <a:gd name="T60" fmla="*/ 1748 w 2048"/>
                  <a:gd name="T61" fmla="*/ 2048 h 2048"/>
                  <a:gd name="T62" fmla="*/ 2048 w 2048"/>
                  <a:gd name="T63" fmla="*/ 1748 h 2048"/>
                  <a:gd name="T64" fmla="*/ 1808 w 2048"/>
                  <a:gd name="T65" fmla="*/ 1454 h 2048"/>
                  <a:gd name="T66" fmla="*/ 480 w 2048"/>
                  <a:gd name="T67" fmla="*/ 1748 h 2048"/>
                  <a:gd name="T68" fmla="*/ 300 w 2048"/>
                  <a:gd name="T69" fmla="*/ 1928 h 2048"/>
                  <a:gd name="T70" fmla="*/ 120 w 2048"/>
                  <a:gd name="T71" fmla="*/ 1748 h 2048"/>
                  <a:gd name="T72" fmla="*/ 300 w 2048"/>
                  <a:gd name="T73" fmla="*/ 1568 h 2048"/>
                  <a:gd name="T74" fmla="*/ 480 w 2048"/>
                  <a:gd name="T75" fmla="*/ 1748 h 2048"/>
                  <a:gd name="T76" fmla="*/ 1204 w 2048"/>
                  <a:gd name="T77" fmla="*/ 1748 h 2048"/>
                  <a:gd name="T78" fmla="*/ 1024 w 2048"/>
                  <a:gd name="T79" fmla="*/ 1928 h 2048"/>
                  <a:gd name="T80" fmla="*/ 844 w 2048"/>
                  <a:gd name="T81" fmla="*/ 1748 h 2048"/>
                  <a:gd name="T82" fmla="*/ 1024 w 2048"/>
                  <a:gd name="T83" fmla="*/ 1568 h 2048"/>
                  <a:gd name="T84" fmla="*/ 1204 w 2048"/>
                  <a:gd name="T85" fmla="*/ 1748 h 2048"/>
                  <a:gd name="T86" fmla="*/ 1024 w 2048"/>
                  <a:gd name="T87" fmla="*/ 968 h 2048"/>
                  <a:gd name="T88" fmla="*/ 604 w 2048"/>
                  <a:gd name="T89" fmla="*/ 544 h 2048"/>
                  <a:gd name="T90" fmla="*/ 1024 w 2048"/>
                  <a:gd name="T91" fmla="*/ 120 h 2048"/>
                  <a:gd name="T92" fmla="*/ 1444 w 2048"/>
                  <a:gd name="T93" fmla="*/ 544 h 2048"/>
                  <a:gd name="T94" fmla="*/ 1024 w 2048"/>
                  <a:gd name="T95" fmla="*/ 968 h 2048"/>
                  <a:gd name="T96" fmla="*/ 1748 w 2048"/>
                  <a:gd name="T97" fmla="*/ 1928 h 2048"/>
                  <a:gd name="T98" fmla="*/ 1568 w 2048"/>
                  <a:gd name="T99" fmla="*/ 1748 h 2048"/>
                  <a:gd name="T100" fmla="*/ 1748 w 2048"/>
                  <a:gd name="T101" fmla="*/ 1568 h 2048"/>
                  <a:gd name="T102" fmla="*/ 1928 w 2048"/>
                  <a:gd name="T103" fmla="*/ 1748 h 2048"/>
                  <a:gd name="T104" fmla="*/ 1748 w 2048"/>
                  <a:gd name="T105" fmla="*/ 1928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48" h="2048">
                    <a:moveTo>
                      <a:pt x="1808" y="1454"/>
                    </a:moveTo>
                    <a:cubicBezTo>
                      <a:pt x="1808" y="1388"/>
                      <a:pt x="1808" y="1388"/>
                      <a:pt x="1808" y="1388"/>
                    </a:cubicBezTo>
                    <a:cubicBezTo>
                      <a:pt x="1808" y="1289"/>
                      <a:pt x="1727" y="1208"/>
                      <a:pt x="1628" y="1208"/>
                    </a:cubicBezTo>
                    <a:cubicBezTo>
                      <a:pt x="1084" y="1208"/>
                      <a:pt x="1084" y="1208"/>
                      <a:pt x="1084" y="1208"/>
                    </a:cubicBezTo>
                    <a:cubicBezTo>
                      <a:pt x="1084" y="1085"/>
                      <a:pt x="1084" y="1085"/>
                      <a:pt x="1084" y="1085"/>
                    </a:cubicBezTo>
                    <a:cubicBezTo>
                      <a:pt x="1354" y="1054"/>
                      <a:pt x="1564" y="824"/>
                      <a:pt x="1564" y="544"/>
                    </a:cubicBezTo>
                    <a:cubicBezTo>
                      <a:pt x="1564" y="244"/>
                      <a:pt x="1322" y="0"/>
                      <a:pt x="1024" y="0"/>
                    </a:cubicBezTo>
                    <a:cubicBezTo>
                      <a:pt x="726" y="0"/>
                      <a:pt x="484" y="244"/>
                      <a:pt x="484" y="544"/>
                    </a:cubicBezTo>
                    <a:cubicBezTo>
                      <a:pt x="484" y="824"/>
                      <a:pt x="694" y="1054"/>
                      <a:pt x="964" y="1085"/>
                    </a:cubicBezTo>
                    <a:cubicBezTo>
                      <a:pt x="964" y="1208"/>
                      <a:pt x="964" y="1208"/>
                      <a:pt x="964" y="1208"/>
                    </a:cubicBezTo>
                    <a:cubicBezTo>
                      <a:pt x="420" y="1208"/>
                      <a:pt x="420" y="1208"/>
                      <a:pt x="420" y="1208"/>
                    </a:cubicBezTo>
                    <a:cubicBezTo>
                      <a:pt x="321" y="1208"/>
                      <a:pt x="240" y="1289"/>
                      <a:pt x="240" y="1388"/>
                    </a:cubicBezTo>
                    <a:cubicBezTo>
                      <a:pt x="240" y="1454"/>
                      <a:pt x="240" y="1454"/>
                      <a:pt x="240" y="1454"/>
                    </a:cubicBezTo>
                    <a:cubicBezTo>
                      <a:pt x="103" y="1482"/>
                      <a:pt x="0" y="1603"/>
                      <a:pt x="0" y="1748"/>
                    </a:cubicBezTo>
                    <a:cubicBezTo>
                      <a:pt x="0" y="1913"/>
                      <a:pt x="135" y="2048"/>
                      <a:pt x="300" y="2048"/>
                    </a:cubicBezTo>
                    <a:cubicBezTo>
                      <a:pt x="465" y="2048"/>
                      <a:pt x="600" y="1913"/>
                      <a:pt x="600" y="1748"/>
                    </a:cubicBezTo>
                    <a:cubicBezTo>
                      <a:pt x="600" y="1603"/>
                      <a:pt x="497" y="1482"/>
                      <a:pt x="360" y="1454"/>
                    </a:cubicBezTo>
                    <a:cubicBezTo>
                      <a:pt x="360" y="1388"/>
                      <a:pt x="360" y="1388"/>
                      <a:pt x="360" y="1388"/>
                    </a:cubicBezTo>
                    <a:cubicBezTo>
                      <a:pt x="360" y="1355"/>
                      <a:pt x="387" y="1328"/>
                      <a:pt x="420" y="1328"/>
                    </a:cubicBezTo>
                    <a:cubicBezTo>
                      <a:pt x="964" y="1328"/>
                      <a:pt x="964" y="1328"/>
                      <a:pt x="964" y="1328"/>
                    </a:cubicBezTo>
                    <a:cubicBezTo>
                      <a:pt x="964" y="1454"/>
                      <a:pt x="964" y="1454"/>
                      <a:pt x="964" y="1454"/>
                    </a:cubicBezTo>
                    <a:cubicBezTo>
                      <a:pt x="827" y="1482"/>
                      <a:pt x="724" y="1603"/>
                      <a:pt x="724" y="1748"/>
                    </a:cubicBezTo>
                    <a:cubicBezTo>
                      <a:pt x="724" y="1913"/>
                      <a:pt x="859" y="2048"/>
                      <a:pt x="1024" y="2048"/>
                    </a:cubicBezTo>
                    <a:cubicBezTo>
                      <a:pt x="1189" y="2048"/>
                      <a:pt x="1324" y="1913"/>
                      <a:pt x="1324" y="1748"/>
                    </a:cubicBezTo>
                    <a:cubicBezTo>
                      <a:pt x="1324" y="1603"/>
                      <a:pt x="1221" y="1482"/>
                      <a:pt x="1084" y="1454"/>
                    </a:cubicBezTo>
                    <a:cubicBezTo>
                      <a:pt x="1084" y="1328"/>
                      <a:pt x="1084" y="1328"/>
                      <a:pt x="1084" y="1328"/>
                    </a:cubicBezTo>
                    <a:cubicBezTo>
                      <a:pt x="1628" y="1328"/>
                      <a:pt x="1628" y="1328"/>
                      <a:pt x="1628" y="1328"/>
                    </a:cubicBezTo>
                    <a:cubicBezTo>
                      <a:pt x="1661" y="1328"/>
                      <a:pt x="1688" y="1355"/>
                      <a:pt x="1688" y="1388"/>
                    </a:cubicBezTo>
                    <a:cubicBezTo>
                      <a:pt x="1688" y="1454"/>
                      <a:pt x="1688" y="1454"/>
                      <a:pt x="1688" y="1454"/>
                    </a:cubicBezTo>
                    <a:cubicBezTo>
                      <a:pt x="1551" y="1482"/>
                      <a:pt x="1448" y="1603"/>
                      <a:pt x="1448" y="1748"/>
                    </a:cubicBezTo>
                    <a:cubicBezTo>
                      <a:pt x="1448" y="1913"/>
                      <a:pt x="1583" y="2048"/>
                      <a:pt x="1748" y="2048"/>
                    </a:cubicBezTo>
                    <a:cubicBezTo>
                      <a:pt x="1913" y="2048"/>
                      <a:pt x="2048" y="1913"/>
                      <a:pt x="2048" y="1748"/>
                    </a:cubicBezTo>
                    <a:cubicBezTo>
                      <a:pt x="2048" y="1603"/>
                      <a:pt x="1945" y="1482"/>
                      <a:pt x="1808" y="1454"/>
                    </a:cubicBezTo>
                    <a:close/>
                    <a:moveTo>
                      <a:pt x="480" y="1748"/>
                    </a:moveTo>
                    <a:cubicBezTo>
                      <a:pt x="480" y="1847"/>
                      <a:pt x="399" y="1928"/>
                      <a:pt x="300" y="1928"/>
                    </a:cubicBezTo>
                    <a:cubicBezTo>
                      <a:pt x="201" y="1928"/>
                      <a:pt x="120" y="1847"/>
                      <a:pt x="120" y="1748"/>
                    </a:cubicBezTo>
                    <a:cubicBezTo>
                      <a:pt x="120" y="1649"/>
                      <a:pt x="201" y="1568"/>
                      <a:pt x="300" y="1568"/>
                    </a:cubicBezTo>
                    <a:cubicBezTo>
                      <a:pt x="399" y="1568"/>
                      <a:pt x="480" y="1649"/>
                      <a:pt x="480" y="1748"/>
                    </a:cubicBezTo>
                    <a:close/>
                    <a:moveTo>
                      <a:pt x="1204" y="1748"/>
                    </a:moveTo>
                    <a:cubicBezTo>
                      <a:pt x="1204" y="1847"/>
                      <a:pt x="1123" y="1928"/>
                      <a:pt x="1024" y="1928"/>
                    </a:cubicBezTo>
                    <a:cubicBezTo>
                      <a:pt x="925" y="1928"/>
                      <a:pt x="844" y="1847"/>
                      <a:pt x="844" y="1748"/>
                    </a:cubicBezTo>
                    <a:cubicBezTo>
                      <a:pt x="844" y="1649"/>
                      <a:pt x="925" y="1568"/>
                      <a:pt x="1024" y="1568"/>
                    </a:cubicBezTo>
                    <a:cubicBezTo>
                      <a:pt x="1123" y="1568"/>
                      <a:pt x="1204" y="1649"/>
                      <a:pt x="1204" y="1748"/>
                    </a:cubicBezTo>
                    <a:close/>
                    <a:moveTo>
                      <a:pt x="1024" y="968"/>
                    </a:moveTo>
                    <a:cubicBezTo>
                      <a:pt x="792" y="968"/>
                      <a:pt x="604" y="778"/>
                      <a:pt x="604" y="544"/>
                    </a:cubicBezTo>
                    <a:cubicBezTo>
                      <a:pt x="604" y="310"/>
                      <a:pt x="792" y="120"/>
                      <a:pt x="1024" y="120"/>
                    </a:cubicBezTo>
                    <a:cubicBezTo>
                      <a:pt x="1256" y="120"/>
                      <a:pt x="1444" y="310"/>
                      <a:pt x="1444" y="544"/>
                    </a:cubicBezTo>
                    <a:cubicBezTo>
                      <a:pt x="1444" y="778"/>
                      <a:pt x="1256" y="968"/>
                      <a:pt x="1024" y="968"/>
                    </a:cubicBezTo>
                    <a:close/>
                    <a:moveTo>
                      <a:pt x="1748" y="1928"/>
                    </a:moveTo>
                    <a:cubicBezTo>
                      <a:pt x="1649" y="1928"/>
                      <a:pt x="1568" y="1847"/>
                      <a:pt x="1568" y="1748"/>
                    </a:cubicBezTo>
                    <a:cubicBezTo>
                      <a:pt x="1568" y="1649"/>
                      <a:pt x="1649" y="1568"/>
                      <a:pt x="1748" y="1568"/>
                    </a:cubicBezTo>
                    <a:cubicBezTo>
                      <a:pt x="1847" y="1568"/>
                      <a:pt x="1928" y="1649"/>
                      <a:pt x="1928" y="1748"/>
                    </a:cubicBezTo>
                    <a:cubicBezTo>
                      <a:pt x="1928" y="1847"/>
                      <a:pt x="1847" y="1928"/>
                      <a:pt x="1748" y="19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3" name="Freeform 37">
            <a:extLst>
              <a:ext uri="{FF2B5EF4-FFF2-40B4-BE49-F238E27FC236}">
                <a16:creationId xmlns:a16="http://schemas.microsoft.com/office/drawing/2014/main" id="{E453F18B-9185-B9FE-BEA3-EA2063E1584E}"/>
              </a:ext>
              <a:ext uri="{C183D7F6-B498-43B3-948B-1728B52AA6E4}">
                <adec:decorative xmlns:adec="http://schemas.microsoft.com/office/drawing/2017/decorative" val="1"/>
              </a:ext>
            </a:extLst>
          </p:cNvPr>
          <p:cNvSpPr/>
          <p:nvPr/>
        </p:nvSpPr>
        <p:spPr>
          <a:xfrm rot="13494385">
            <a:off x="-120574" y="-77356"/>
            <a:ext cx="548986" cy="643401"/>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43" name="Freeform 42">
            <a:extLs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Tree>
    <p:extLst>
      <p:ext uri="{BB962C8B-B14F-4D97-AF65-F5344CB8AC3E}">
        <p14:creationId xmlns:p14="http://schemas.microsoft.com/office/powerpoint/2010/main" val="4158281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155"/>
                                        </p:tgtEl>
                                        <p:attrNameLst>
                                          <p:attrName>style.visibility</p:attrName>
                                        </p:attrNameLst>
                                      </p:cBhvr>
                                      <p:to>
                                        <p:strVal val="visible"/>
                                      </p:to>
                                    </p:set>
                                    <p:animEffect transition="in" filter="fade">
                                      <p:cBhvr>
                                        <p:cTn id="13" dur="500"/>
                                        <p:tgtEl>
                                          <p:spTgt spid="15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2"/>
                                        </p:tgtEl>
                                        <p:attrNameLst>
                                          <p:attrName>style.visibility</p:attrName>
                                        </p:attrNameLst>
                                      </p:cBhvr>
                                      <p:to>
                                        <p:strVal val="visible"/>
                                      </p:to>
                                    </p:set>
                                    <p:animEffect transition="in" filter="fade">
                                      <p:cBhvr>
                                        <p:cTn id="16" dur="500"/>
                                        <p:tgtEl>
                                          <p:spTgt spid="6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fade">
                                      <p:cBhvr>
                                        <p:cTn id="27" dur="500"/>
                                        <p:tgtEl>
                                          <p:spTgt spid="4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fade">
                                      <p:cBhvr>
                                        <p:cTn id="30" dur="500"/>
                                        <p:tgtEl>
                                          <p:spTgt spid="41"/>
                                        </p:tgtEl>
                                      </p:cBhvr>
                                    </p:animEffect>
                                  </p:childTnLst>
                                </p:cTn>
                              </p:par>
                              <p:par>
                                <p:cTn id="31" presetID="10" presetClass="entr" presetSubtype="0" fill="hold" nodeType="withEffect">
                                  <p:stCondLst>
                                    <p:cond delay="0"/>
                                  </p:stCondLst>
                                  <p:childTnLst>
                                    <p:set>
                                      <p:cBhvr>
                                        <p:cTn id="32" dur="1" fill="hold">
                                          <p:stCondLst>
                                            <p:cond delay="0"/>
                                          </p:stCondLst>
                                        </p:cTn>
                                        <p:tgtEl>
                                          <p:spTgt spid="52"/>
                                        </p:tgtEl>
                                        <p:attrNameLst>
                                          <p:attrName>style.visibility</p:attrName>
                                        </p:attrNameLst>
                                      </p:cBhvr>
                                      <p:to>
                                        <p:strVal val="visible"/>
                                      </p:to>
                                    </p:set>
                                    <p:animEffect transition="in" filter="fade">
                                      <p:cBhvr>
                                        <p:cTn id="33" dur="500"/>
                                        <p:tgtEl>
                                          <p:spTgt spid="52"/>
                                        </p:tgtEl>
                                      </p:cBhvr>
                                    </p:animEffect>
                                  </p:childTnLst>
                                </p:cTn>
                              </p:par>
                              <p:par>
                                <p:cTn id="34" presetID="10" presetClass="entr" presetSubtype="0" fill="hold" nodeType="withEffect">
                                  <p:stCondLst>
                                    <p:cond delay="0"/>
                                  </p:stCondLst>
                                  <p:childTnLst>
                                    <p:set>
                                      <p:cBhvr>
                                        <p:cTn id="35" dur="1" fill="hold">
                                          <p:stCondLst>
                                            <p:cond delay="0"/>
                                          </p:stCondLst>
                                        </p:cTn>
                                        <p:tgtEl>
                                          <p:spTgt spid="46"/>
                                        </p:tgtEl>
                                        <p:attrNameLst>
                                          <p:attrName>style.visibility</p:attrName>
                                        </p:attrNameLst>
                                      </p:cBhvr>
                                      <p:to>
                                        <p:strVal val="visible"/>
                                      </p:to>
                                    </p:set>
                                    <p:animEffect transition="in" filter="fade">
                                      <p:cBhvr>
                                        <p:cTn id="36"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 grpId="0"/>
      <p:bldP spid="7" grpId="0" animBg="1"/>
      <p:bldP spid="8" grpId="0" animBg="1"/>
      <p:bldP spid="41" grpId="0" animBg="1"/>
      <p:bldP spid="4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reeform 42">
            <a:extLs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146" name="Rectangle 145"/>
          <p:cNvSpPr/>
          <p:nvPr/>
        </p:nvSpPr>
        <p:spPr>
          <a:xfrm>
            <a:off x="149070" y="688946"/>
            <a:ext cx="11797884" cy="6003674"/>
          </a:xfrm>
          <a:prstGeom prst="rect">
            <a:avLst/>
          </a:prstGeom>
          <a:gradFill flip="none" rotWithShape="1">
            <a:gsLst>
              <a:gs pos="100000">
                <a:srgbClr val="667181">
                  <a:alpha val="0"/>
                </a:srgbClr>
              </a:gs>
              <a:gs pos="54000">
                <a:srgbClr val="939CAB"/>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347663" algn="l"/>
              </a:tabLst>
            </a:pPr>
            <a:r>
              <a:rPr lang="en-US" sz="1800" b="1">
                <a:solidFill>
                  <a:schemeClr val="bg1"/>
                </a:solidFill>
                <a:latin typeface="+mj-lt"/>
              </a:rPr>
              <a:t>SEGMENT SIZE OF CLUSTER ON SSD </a:t>
            </a:r>
            <a:endParaRPr lang="en-US" sz="1800" b="1" dirty="0">
              <a:solidFill>
                <a:schemeClr val="bg1"/>
              </a:solidFill>
              <a:latin typeface="+mj-lt"/>
            </a:endParaRPr>
          </a:p>
        </p:txBody>
      </p:sp>
      <p:sp>
        <p:nvSpPr>
          <p:cNvPr id="62" name="TextBox 61">
            <a:extLst>
              <a:ext uri="{FF2B5EF4-FFF2-40B4-BE49-F238E27FC236}">
                <a16:creationId xmlns:a16="http://schemas.microsoft.com/office/drawing/2014/main" id="{5313BB7D-C5A8-4D5C-B6B7-D0CB9B8FB44E}"/>
              </a:ext>
            </a:extLst>
          </p:cNvPr>
          <p:cNvSpPr txBox="1"/>
          <p:nvPr/>
        </p:nvSpPr>
        <p:spPr>
          <a:xfrm>
            <a:off x="4235715" y="165381"/>
            <a:ext cx="3720570"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CLUSTER ANALYSIS </a:t>
            </a:r>
          </a:p>
        </p:txBody>
      </p:sp>
      <p:sp>
        <p:nvSpPr>
          <p:cNvPr id="2" name="Title 1" hidden="1">
            <a:extLst>
              <a:ext uri="{FF2B5EF4-FFF2-40B4-BE49-F238E27FC236}">
                <a16:creationId xmlns:a16="http://schemas.microsoft.com/office/drawing/2014/main" id="{622A5C56-DFFD-4557-A19C-A250AFFB1D6C}"/>
              </a:ext>
            </a:extLst>
          </p:cNvPr>
          <p:cNvSpPr>
            <a:spLocks noGrp="1"/>
          </p:cNvSpPr>
          <p:nvPr>
            <p:ph type="title"/>
          </p:nvPr>
        </p:nvSpPr>
        <p:spPr/>
        <p:txBody>
          <a:bodyPr/>
          <a:lstStyle/>
          <a:p>
            <a:r>
              <a:rPr lang="en-US" dirty="0"/>
              <a:t>Slide 6</a:t>
            </a:r>
          </a:p>
        </p:txBody>
      </p:sp>
      <p:sp>
        <p:nvSpPr>
          <p:cNvPr id="6" name="TextBox 5">
            <a:extLst>
              <a:ext uri="{FF2B5EF4-FFF2-40B4-BE49-F238E27FC236}">
                <a16:creationId xmlns:a16="http://schemas.microsoft.com/office/drawing/2014/main" id="{F4E87E7A-CBF3-B701-33AB-6394724B7999}"/>
              </a:ext>
            </a:extLst>
          </p:cNvPr>
          <p:cNvSpPr txBox="1"/>
          <p:nvPr/>
        </p:nvSpPr>
        <p:spPr>
          <a:xfrm>
            <a:off x="2185795" y="723451"/>
            <a:ext cx="6122018" cy="369332"/>
          </a:xfrm>
          <a:prstGeom prst="rect">
            <a:avLst/>
          </a:prstGeom>
          <a:noFill/>
        </p:spPr>
        <p:txBody>
          <a:bodyPr wrap="square">
            <a:spAutoFit/>
          </a:bodyPr>
          <a:lstStyle/>
          <a:p>
            <a:pPr algn="ctr">
              <a:tabLst>
                <a:tab pos="347663" algn="l"/>
              </a:tabLst>
            </a:pPr>
            <a:r>
              <a:rPr lang="en-US" sz="1800" b="1" dirty="0">
                <a:solidFill>
                  <a:schemeClr val="bg1"/>
                </a:solidFill>
                <a:latin typeface="+mj-lt"/>
              </a:rPr>
              <a:t>SEGMENT SIZE OF CLUSTER ON SSD </a:t>
            </a:r>
          </a:p>
        </p:txBody>
      </p:sp>
      <p:sp>
        <p:nvSpPr>
          <p:cNvPr id="7" name="Oval 6">
            <a:extLst>
              <a:ext uri="{FF2B5EF4-FFF2-40B4-BE49-F238E27FC236}">
                <a16:creationId xmlns:a16="http://schemas.microsoft.com/office/drawing/2014/main" id="{05986209-CD3F-7BDD-7026-332C4387B537}"/>
              </a:ext>
            </a:extLst>
          </p:cNvPr>
          <p:cNvSpPr/>
          <p:nvPr/>
        </p:nvSpPr>
        <p:spPr>
          <a:xfrm>
            <a:off x="10713458" y="117867"/>
            <a:ext cx="990826" cy="956944"/>
          </a:xfrm>
          <a:prstGeom prst="ellipse">
            <a:avLst/>
          </a:prstGeom>
          <a:solidFill>
            <a:srgbClr val="BABABA"/>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a:extLst>
              <a:ext uri="{FF2B5EF4-FFF2-40B4-BE49-F238E27FC236}">
                <a16:creationId xmlns:a16="http://schemas.microsoft.com/office/drawing/2014/main" id="{A1966031-0391-ED9C-8D64-C6AC1E00956E}"/>
              </a:ext>
            </a:extLst>
          </p:cNvPr>
          <p:cNvSpPr>
            <a:spLocks noEditPoints="1"/>
          </p:cNvSpPr>
          <p:nvPr/>
        </p:nvSpPr>
        <p:spPr bwMode="auto">
          <a:xfrm>
            <a:off x="10931295" y="464370"/>
            <a:ext cx="555153" cy="263940"/>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 name="Freeform 37">
            <a:extLst>
              <a:ext uri="{FF2B5EF4-FFF2-40B4-BE49-F238E27FC236}">
                <a16:creationId xmlns:a16="http://schemas.microsoft.com/office/drawing/2014/main" id="{DDFBDA2A-1886-3284-756A-EC999AAE418D}"/>
              </a:ext>
              <a:ext uri="{C183D7F6-B498-43B3-948B-1728B52AA6E4}">
                <adec:decorative xmlns:adec="http://schemas.microsoft.com/office/drawing/2017/decorative" val="1"/>
              </a:ext>
            </a:extLst>
          </p:cNvPr>
          <p:cNvSpPr/>
          <p:nvPr/>
        </p:nvSpPr>
        <p:spPr>
          <a:xfrm rot="13494385">
            <a:off x="-120574" y="-77356"/>
            <a:ext cx="548986" cy="643401"/>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pic>
        <p:nvPicPr>
          <p:cNvPr id="9" name="Picture 8" descr="A pie chart with different colored circles&#10;&#10;Description automatically generated">
            <a:extLst>
              <a:ext uri="{FF2B5EF4-FFF2-40B4-BE49-F238E27FC236}">
                <a16:creationId xmlns:a16="http://schemas.microsoft.com/office/drawing/2014/main" id="{192FDDAD-82B4-7D19-D047-CDA0A5F8AE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0185" y="1127287"/>
            <a:ext cx="5027628" cy="2870246"/>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6F7182E9-F052-B510-70E9-8A72BD10AC64}"/>
              </a:ext>
            </a:extLst>
          </p:cNvPr>
          <p:cNvPicPr>
            <a:picLocks noChangeAspect="1"/>
          </p:cNvPicPr>
          <p:nvPr/>
        </p:nvPicPr>
        <p:blipFill rotWithShape="1">
          <a:blip r:embed="rId3">
            <a:extLst>
              <a:ext uri="{28A0092B-C50C-407E-A947-70E740481C1C}">
                <a14:useLocalDpi xmlns:a14="http://schemas.microsoft.com/office/drawing/2010/main" val="0"/>
              </a:ext>
            </a:extLst>
          </a:blip>
          <a:srcRect b="17941"/>
          <a:stretch/>
        </p:blipFill>
        <p:spPr>
          <a:xfrm>
            <a:off x="390273" y="4292654"/>
            <a:ext cx="11315478" cy="2100976"/>
          </a:xfrm>
          <a:prstGeom prst="rect">
            <a:avLst/>
          </a:prstGeom>
        </p:spPr>
      </p:pic>
      <p:sp>
        <p:nvSpPr>
          <p:cNvPr id="4" name="TextBox 3">
            <a:extLst>
              <a:ext uri="{FF2B5EF4-FFF2-40B4-BE49-F238E27FC236}">
                <a16:creationId xmlns:a16="http://schemas.microsoft.com/office/drawing/2014/main" id="{E014047D-1E8E-C9B9-D92E-F82631933BC9}"/>
              </a:ext>
            </a:extLst>
          </p:cNvPr>
          <p:cNvSpPr txBox="1"/>
          <p:nvPr/>
        </p:nvSpPr>
        <p:spPr>
          <a:xfrm>
            <a:off x="-1322580" y="3933225"/>
            <a:ext cx="6122018" cy="369332"/>
          </a:xfrm>
          <a:prstGeom prst="rect">
            <a:avLst/>
          </a:prstGeom>
          <a:noFill/>
        </p:spPr>
        <p:txBody>
          <a:bodyPr wrap="square">
            <a:spAutoFit/>
          </a:bodyPr>
          <a:lstStyle/>
          <a:p>
            <a:pPr algn="ctr">
              <a:tabLst>
                <a:tab pos="347663" algn="l"/>
              </a:tabLst>
            </a:pPr>
            <a:r>
              <a:rPr lang="en-US" b="1" dirty="0">
                <a:solidFill>
                  <a:schemeClr val="bg1"/>
                </a:solidFill>
                <a:latin typeface="+mj-lt"/>
              </a:rPr>
              <a:t>MEAN STATISTIC ON SSD</a:t>
            </a:r>
            <a:r>
              <a:rPr lang="en-US" sz="1800" b="1" dirty="0">
                <a:solidFill>
                  <a:schemeClr val="bg1"/>
                </a:solidFill>
                <a:latin typeface="+mj-lt"/>
              </a:rPr>
              <a:t> </a:t>
            </a:r>
          </a:p>
        </p:txBody>
      </p:sp>
    </p:spTree>
    <p:extLst>
      <p:ext uri="{BB962C8B-B14F-4D97-AF65-F5344CB8AC3E}">
        <p14:creationId xmlns:p14="http://schemas.microsoft.com/office/powerpoint/2010/main" val="208193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500"/>
                                        <p:tgtEl>
                                          <p:spTgt spid="6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6"/>
                                        </p:tgtEl>
                                        <p:attrNameLst>
                                          <p:attrName>style.visibility</p:attrName>
                                        </p:attrNameLst>
                                      </p:cBhvr>
                                      <p:to>
                                        <p:strVal val="visible"/>
                                      </p:to>
                                    </p:set>
                                    <p:animEffect transition="in" filter="fade">
                                      <p:cBhvr>
                                        <p:cTn id="13" dur="500"/>
                                        <p:tgtEl>
                                          <p:spTgt spid="14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down)">
                                      <p:cBhvr>
                                        <p:cTn id="21" dur="500"/>
                                        <p:tgtEl>
                                          <p:spTgt spid="9"/>
                                        </p:tgtEl>
                                      </p:cBhvr>
                                    </p:animEffect>
                                  </p:childTnLst>
                                </p:cTn>
                              </p:par>
                              <p:par>
                                <p:cTn id="22" presetID="22" presetClass="entr" presetSubtype="4"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down)">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animBg="1"/>
      <p:bldP spid="62" grpId="0"/>
      <p:bldP spid="6"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36000"/>
          </a:schemeClr>
        </a:solidFill>
        <a:effectLst/>
      </p:bgPr>
    </p:bg>
    <p:spTree>
      <p:nvGrpSpPr>
        <p:cNvPr id="1" name=""/>
        <p:cNvGrpSpPr/>
        <p:nvPr/>
      </p:nvGrpSpPr>
      <p:grpSpPr>
        <a:xfrm>
          <a:off x="0" y="0"/>
          <a:ext cx="0" cy="0"/>
          <a:chOff x="0" y="0"/>
          <a:chExt cx="0" cy="0"/>
        </a:xfrm>
      </p:grpSpPr>
      <p:pic>
        <p:nvPicPr>
          <p:cNvPr id="6" name="Picture 5" descr="A black background with a black square&#10;&#10;Description automatically generated with medium confidence">
            <a:extLst>
              <a:ext uri="{FF2B5EF4-FFF2-40B4-BE49-F238E27FC236}">
                <a16:creationId xmlns:a16="http://schemas.microsoft.com/office/drawing/2014/main" id="{A22C6464-41E4-21BC-D1F6-9255DCFB0E5A}"/>
              </a:ext>
            </a:extLst>
          </p:cNvPr>
          <p:cNvPicPr>
            <a:picLocks noChangeAspect="1"/>
          </p:cNvPicPr>
          <p:nvPr/>
        </p:nvPicPr>
        <p:blipFill>
          <a:blip r:embed="rId2">
            <a:duotone>
              <a:schemeClr val="accent2">
                <a:shade val="45000"/>
                <a:satMod val="135000"/>
              </a:schemeClr>
              <a:prstClr val="white"/>
            </a:duotone>
            <a:alphaModFix amt="7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2638" y="-674578"/>
            <a:ext cx="12294637" cy="6664027"/>
          </a:xfrm>
          <a:prstGeom prst="rect">
            <a:avLst/>
          </a:prstGeom>
        </p:spPr>
      </p:pic>
      <p:grpSp>
        <p:nvGrpSpPr>
          <p:cNvPr id="13" name="Group 12">
            <a:extLst>
              <a:ext uri="{FF2B5EF4-FFF2-40B4-BE49-F238E27FC236}">
                <a16:creationId xmlns:a16="http://schemas.microsoft.com/office/drawing/2014/main" id="{EFCBB414-4B64-36EB-E612-513A951A1C99}"/>
              </a:ext>
              <a:ext uri="{C183D7F6-B498-43B3-948B-1728B52AA6E4}">
                <adec:decorative xmlns:adec="http://schemas.microsoft.com/office/drawing/2017/decorative" val="1"/>
              </a:ext>
            </a:extLst>
          </p:cNvPr>
          <p:cNvGrpSpPr/>
          <p:nvPr/>
        </p:nvGrpSpPr>
        <p:grpSpPr>
          <a:xfrm>
            <a:off x="8808098" y="2075817"/>
            <a:ext cx="1819469" cy="626025"/>
            <a:chOff x="9912263" y="2010673"/>
            <a:chExt cx="1281512" cy="487738"/>
          </a:xfrm>
          <a:effectLst>
            <a:outerShdw blurRad="50800" dist="38100" dir="8100000" algn="tr" rotWithShape="0">
              <a:prstClr val="black">
                <a:alpha val="40000"/>
              </a:prstClr>
            </a:outerShdw>
          </a:effectLst>
        </p:grpSpPr>
        <p:sp>
          <p:nvSpPr>
            <p:cNvPr id="14" name="Freeform 54">
              <a:extLst>
                <a:ext uri="{FF2B5EF4-FFF2-40B4-BE49-F238E27FC236}">
                  <a16:creationId xmlns:a16="http://schemas.microsoft.com/office/drawing/2014/main" id="{F52549C1-D155-C1E8-453A-112ECC97AF0D}"/>
                </a:ext>
              </a:extLst>
            </p:cNvPr>
            <p:cNvSpPr/>
            <p:nvPr/>
          </p:nvSpPr>
          <p:spPr>
            <a:xfrm>
              <a:off x="9912263" y="2010673"/>
              <a:ext cx="1281512" cy="487738"/>
            </a:xfrm>
            <a:custGeom>
              <a:avLst/>
              <a:gdLst>
                <a:gd name="connsiteX0" fmla="*/ 0 w 1281512"/>
                <a:gd name="connsiteY0" fmla="*/ 0 h 487738"/>
                <a:gd name="connsiteX1" fmla="*/ 1024517 w 1281512"/>
                <a:gd name="connsiteY1" fmla="*/ 0 h 487738"/>
                <a:gd name="connsiteX2" fmla="*/ 1024517 w 1281512"/>
                <a:gd name="connsiteY2" fmla="*/ 1323 h 487738"/>
                <a:gd name="connsiteX3" fmla="*/ 1037643 w 1281512"/>
                <a:gd name="connsiteY3" fmla="*/ 0 h 487738"/>
                <a:gd name="connsiteX4" fmla="*/ 1281512 w 1281512"/>
                <a:gd name="connsiteY4" fmla="*/ 243869 h 487738"/>
                <a:gd name="connsiteX5" fmla="*/ 1037643 w 1281512"/>
                <a:gd name="connsiteY5" fmla="*/ 487738 h 487738"/>
                <a:gd name="connsiteX6" fmla="*/ 1024517 w 1281512"/>
                <a:gd name="connsiteY6" fmla="*/ 486415 h 487738"/>
                <a:gd name="connsiteX7" fmla="*/ 1024517 w 1281512"/>
                <a:gd name="connsiteY7" fmla="*/ 487737 h 487738"/>
                <a:gd name="connsiteX8" fmla="*/ 0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0" y="0"/>
                  </a:moveTo>
                  <a:lnTo>
                    <a:pt x="1024517" y="0"/>
                  </a:lnTo>
                  <a:lnTo>
                    <a:pt x="1024517" y="1323"/>
                  </a:lnTo>
                  <a:lnTo>
                    <a:pt x="1037643" y="0"/>
                  </a:lnTo>
                  <a:cubicBezTo>
                    <a:pt x="1172328" y="0"/>
                    <a:pt x="1281512" y="109184"/>
                    <a:pt x="1281512" y="243869"/>
                  </a:cubicBezTo>
                  <a:cubicBezTo>
                    <a:pt x="1281512" y="378554"/>
                    <a:pt x="1172328" y="487738"/>
                    <a:pt x="1037643" y="487738"/>
                  </a:cubicBezTo>
                  <a:lnTo>
                    <a:pt x="1024517" y="486415"/>
                  </a:lnTo>
                  <a:lnTo>
                    <a:pt x="1024517" y="487737"/>
                  </a:lnTo>
                  <a:lnTo>
                    <a:pt x="0" y="487737"/>
                  </a:lnTo>
                  <a:close/>
                </a:path>
              </a:pathLst>
            </a:custGeom>
            <a:solidFill>
              <a:srgbClr val="30353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5" name="Group 14">
              <a:extLst>
                <a:ext uri="{FF2B5EF4-FFF2-40B4-BE49-F238E27FC236}">
                  <a16:creationId xmlns:a16="http://schemas.microsoft.com/office/drawing/2014/main" id="{D12FBC94-1CB1-8BF0-38FE-69E5C7BA7B2C}"/>
                </a:ext>
              </a:extLst>
            </p:cNvPr>
            <p:cNvGrpSpPr/>
            <p:nvPr/>
          </p:nvGrpSpPr>
          <p:grpSpPr>
            <a:xfrm flipH="1">
              <a:off x="10838597" y="2143232"/>
              <a:ext cx="222620" cy="222620"/>
              <a:chOff x="1389063" y="3748088"/>
              <a:chExt cx="336550" cy="336550"/>
            </a:xfrm>
            <a:solidFill>
              <a:schemeClr val="bg1"/>
            </a:solidFill>
          </p:grpSpPr>
          <p:sp>
            <p:nvSpPr>
              <p:cNvPr id="16" name="Freeform 5">
                <a:extLst>
                  <a:ext uri="{FF2B5EF4-FFF2-40B4-BE49-F238E27FC236}">
                    <a16:creationId xmlns:a16="http://schemas.microsoft.com/office/drawing/2014/main" id="{D91102FC-4C8F-8A71-0800-F27E345A4899}"/>
                  </a:ext>
                </a:extLst>
              </p:cNvPr>
              <p:cNvSpPr>
                <a:spLocks/>
              </p:cNvSpPr>
              <p:nvPr/>
            </p:nvSpPr>
            <p:spPr bwMode="auto">
              <a:xfrm>
                <a:off x="1547813" y="3787776"/>
                <a:ext cx="58738" cy="60325"/>
              </a:xfrm>
              <a:custGeom>
                <a:avLst/>
                <a:gdLst>
                  <a:gd name="T0" fmla="*/ 300 w 360"/>
                  <a:gd name="T1" fmla="*/ 244 h 364"/>
                  <a:gd name="T2" fmla="*/ 120 w 360"/>
                  <a:gd name="T3" fmla="*/ 244 h 364"/>
                  <a:gd name="T4" fmla="*/ 120 w 360"/>
                  <a:gd name="T5" fmla="*/ 60 h 364"/>
                  <a:gd name="T6" fmla="*/ 60 w 360"/>
                  <a:gd name="T7" fmla="*/ 0 h 364"/>
                  <a:gd name="T8" fmla="*/ 0 w 360"/>
                  <a:gd name="T9" fmla="*/ 60 h 364"/>
                  <a:gd name="T10" fmla="*/ 0 w 360"/>
                  <a:gd name="T11" fmla="*/ 304 h 364"/>
                  <a:gd name="T12" fmla="*/ 60 w 360"/>
                  <a:gd name="T13" fmla="*/ 364 h 364"/>
                  <a:gd name="T14" fmla="*/ 300 w 360"/>
                  <a:gd name="T15" fmla="*/ 364 h 364"/>
                  <a:gd name="T16" fmla="*/ 360 w 360"/>
                  <a:gd name="T17" fmla="*/ 304 h 364"/>
                  <a:gd name="T18" fmla="*/ 300 w 360"/>
                  <a:gd name="T19" fmla="*/ 244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4">
                    <a:moveTo>
                      <a:pt x="300" y="244"/>
                    </a:moveTo>
                    <a:cubicBezTo>
                      <a:pt x="120" y="244"/>
                      <a:pt x="120" y="244"/>
                      <a:pt x="120" y="244"/>
                    </a:cubicBezTo>
                    <a:cubicBezTo>
                      <a:pt x="120" y="60"/>
                      <a:pt x="120" y="60"/>
                      <a:pt x="120" y="60"/>
                    </a:cubicBezTo>
                    <a:cubicBezTo>
                      <a:pt x="120" y="27"/>
                      <a:pt x="93" y="0"/>
                      <a:pt x="60" y="0"/>
                    </a:cubicBezTo>
                    <a:cubicBezTo>
                      <a:pt x="27" y="0"/>
                      <a:pt x="0" y="27"/>
                      <a:pt x="0" y="60"/>
                    </a:cubicBezTo>
                    <a:cubicBezTo>
                      <a:pt x="0" y="304"/>
                      <a:pt x="0" y="304"/>
                      <a:pt x="0" y="304"/>
                    </a:cubicBezTo>
                    <a:cubicBezTo>
                      <a:pt x="0" y="337"/>
                      <a:pt x="27" y="364"/>
                      <a:pt x="60" y="364"/>
                    </a:cubicBezTo>
                    <a:cubicBezTo>
                      <a:pt x="300" y="364"/>
                      <a:pt x="300" y="364"/>
                      <a:pt x="300" y="364"/>
                    </a:cubicBezTo>
                    <a:cubicBezTo>
                      <a:pt x="333" y="364"/>
                      <a:pt x="360" y="337"/>
                      <a:pt x="360" y="304"/>
                    </a:cubicBezTo>
                    <a:cubicBezTo>
                      <a:pt x="360" y="271"/>
                      <a:pt x="333" y="244"/>
                      <a:pt x="300" y="2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6">
                <a:extLst>
                  <a:ext uri="{FF2B5EF4-FFF2-40B4-BE49-F238E27FC236}">
                    <a16:creationId xmlns:a16="http://schemas.microsoft.com/office/drawing/2014/main" id="{A1DA0A8B-ED85-0700-117E-AEC6219AD2C5}"/>
                  </a:ext>
                </a:extLst>
              </p:cNvPr>
              <p:cNvSpPr>
                <a:spLocks noEditPoints="1"/>
              </p:cNvSpPr>
              <p:nvPr/>
            </p:nvSpPr>
            <p:spPr bwMode="auto">
              <a:xfrm>
                <a:off x="1389063" y="3748088"/>
                <a:ext cx="336550" cy="336550"/>
              </a:xfrm>
              <a:custGeom>
                <a:avLst/>
                <a:gdLst>
                  <a:gd name="T0" fmla="*/ 1808 w 2048"/>
                  <a:gd name="T1" fmla="*/ 1454 h 2048"/>
                  <a:gd name="T2" fmla="*/ 1808 w 2048"/>
                  <a:gd name="T3" fmla="*/ 1388 h 2048"/>
                  <a:gd name="T4" fmla="*/ 1628 w 2048"/>
                  <a:gd name="T5" fmla="*/ 1208 h 2048"/>
                  <a:gd name="T6" fmla="*/ 1084 w 2048"/>
                  <a:gd name="T7" fmla="*/ 1208 h 2048"/>
                  <a:gd name="T8" fmla="*/ 1084 w 2048"/>
                  <a:gd name="T9" fmla="*/ 1085 h 2048"/>
                  <a:gd name="T10" fmla="*/ 1564 w 2048"/>
                  <a:gd name="T11" fmla="*/ 544 h 2048"/>
                  <a:gd name="T12" fmla="*/ 1024 w 2048"/>
                  <a:gd name="T13" fmla="*/ 0 h 2048"/>
                  <a:gd name="T14" fmla="*/ 484 w 2048"/>
                  <a:gd name="T15" fmla="*/ 544 h 2048"/>
                  <a:gd name="T16" fmla="*/ 964 w 2048"/>
                  <a:gd name="T17" fmla="*/ 1085 h 2048"/>
                  <a:gd name="T18" fmla="*/ 964 w 2048"/>
                  <a:gd name="T19" fmla="*/ 1208 h 2048"/>
                  <a:gd name="T20" fmla="*/ 420 w 2048"/>
                  <a:gd name="T21" fmla="*/ 1208 h 2048"/>
                  <a:gd name="T22" fmla="*/ 240 w 2048"/>
                  <a:gd name="T23" fmla="*/ 1388 h 2048"/>
                  <a:gd name="T24" fmla="*/ 240 w 2048"/>
                  <a:gd name="T25" fmla="*/ 1454 h 2048"/>
                  <a:gd name="T26" fmla="*/ 0 w 2048"/>
                  <a:gd name="T27" fmla="*/ 1748 h 2048"/>
                  <a:gd name="T28" fmla="*/ 300 w 2048"/>
                  <a:gd name="T29" fmla="*/ 2048 h 2048"/>
                  <a:gd name="T30" fmla="*/ 600 w 2048"/>
                  <a:gd name="T31" fmla="*/ 1748 h 2048"/>
                  <a:gd name="T32" fmla="*/ 360 w 2048"/>
                  <a:gd name="T33" fmla="*/ 1454 h 2048"/>
                  <a:gd name="T34" fmla="*/ 360 w 2048"/>
                  <a:gd name="T35" fmla="*/ 1388 h 2048"/>
                  <a:gd name="T36" fmla="*/ 420 w 2048"/>
                  <a:gd name="T37" fmla="*/ 1328 h 2048"/>
                  <a:gd name="T38" fmla="*/ 964 w 2048"/>
                  <a:gd name="T39" fmla="*/ 1328 h 2048"/>
                  <a:gd name="T40" fmla="*/ 964 w 2048"/>
                  <a:gd name="T41" fmla="*/ 1454 h 2048"/>
                  <a:gd name="T42" fmla="*/ 724 w 2048"/>
                  <a:gd name="T43" fmla="*/ 1748 h 2048"/>
                  <a:gd name="T44" fmla="*/ 1024 w 2048"/>
                  <a:gd name="T45" fmla="*/ 2048 h 2048"/>
                  <a:gd name="T46" fmla="*/ 1324 w 2048"/>
                  <a:gd name="T47" fmla="*/ 1748 h 2048"/>
                  <a:gd name="T48" fmla="*/ 1084 w 2048"/>
                  <a:gd name="T49" fmla="*/ 1454 h 2048"/>
                  <a:gd name="T50" fmla="*/ 1084 w 2048"/>
                  <a:gd name="T51" fmla="*/ 1328 h 2048"/>
                  <a:gd name="T52" fmla="*/ 1628 w 2048"/>
                  <a:gd name="T53" fmla="*/ 1328 h 2048"/>
                  <a:gd name="T54" fmla="*/ 1688 w 2048"/>
                  <a:gd name="T55" fmla="*/ 1388 h 2048"/>
                  <a:gd name="T56" fmla="*/ 1688 w 2048"/>
                  <a:gd name="T57" fmla="*/ 1454 h 2048"/>
                  <a:gd name="T58" fmla="*/ 1448 w 2048"/>
                  <a:gd name="T59" fmla="*/ 1748 h 2048"/>
                  <a:gd name="T60" fmla="*/ 1748 w 2048"/>
                  <a:gd name="T61" fmla="*/ 2048 h 2048"/>
                  <a:gd name="T62" fmla="*/ 2048 w 2048"/>
                  <a:gd name="T63" fmla="*/ 1748 h 2048"/>
                  <a:gd name="T64" fmla="*/ 1808 w 2048"/>
                  <a:gd name="T65" fmla="*/ 1454 h 2048"/>
                  <a:gd name="T66" fmla="*/ 480 w 2048"/>
                  <a:gd name="T67" fmla="*/ 1748 h 2048"/>
                  <a:gd name="T68" fmla="*/ 300 w 2048"/>
                  <a:gd name="T69" fmla="*/ 1928 h 2048"/>
                  <a:gd name="T70" fmla="*/ 120 w 2048"/>
                  <a:gd name="T71" fmla="*/ 1748 h 2048"/>
                  <a:gd name="T72" fmla="*/ 300 w 2048"/>
                  <a:gd name="T73" fmla="*/ 1568 h 2048"/>
                  <a:gd name="T74" fmla="*/ 480 w 2048"/>
                  <a:gd name="T75" fmla="*/ 1748 h 2048"/>
                  <a:gd name="T76" fmla="*/ 1204 w 2048"/>
                  <a:gd name="T77" fmla="*/ 1748 h 2048"/>
                  <a:gd name="T78" fmla="*/ 1024 w 2048"/>
                  <a:gd name="T79" fmla="*/ 1928 h 2048"/>
                  <a:gd name="T80" fmla="*/ 844 w 2048"/>
                  <a:gd name="T81" fmla="*/ 1748 h 2048"/>
                  <a:gd name="T82" fmla="*/ 1024 w 2048"/>
                  <a:gd name="T83" fmla="*/ 1568 h 2048"/>
                  <a:gd name="T84" fmla="*/ 1204 w 2048"/>
                  <a:gd name="T85" fmla="*/ 1748 h 2048"/>
                  <a:gd name="T86" fmla="*/ 1024 w 2048"/>
                  <a:gd name="T87" fmla="*/ 968 h 2048"/>
                  <a:gd name="T88" fmla="*/ 604 w 2048"/>
                  <a:gd name="T89" fmla="*/ 544 h 2048"/>
                  <a:gd name="T90" fmla="*/ 1024 w 2048"/>
                  <a:gd name="T91" fmla="*/ 120 h 2048"/>
                  <a:gd name="T92" fmla="*/ 1444 w 2048"/>
                  <a:gd name="T93" fmla="*/ 544 h 2048"/>
                  <a:gd name="T94" fmla="*/ 1024 w 2048"/>
                  <a:gd name="T95" fmla="*/ 968 h 2048"/>
                  <a:gd name="T96" fmla="*/ 1748 w 2048"/>
                  <a:gd name="T97" fmla="*/ 1928 h 2048"/>
                  <a:gd name="T98" fmla="*/ 1568 w 2048"/>
                  <a:gd name="T99" fmla="*/ 1748 h 2048"/>
                  <a:gd name="T100" fmla="*/ 1748 w 2048"/>
                  <a:gd name="T101" fmla="*/ 1568 h 2048"/>
                  <a:gd name="T102" fmla="*/ 1928 w 2048"/>
                  <a:gd name="T103" fmla="*/ 1748 h 2048"/>
                  <a:gd name="T104" fmla="*/ 1748 w 2048"/>
                  <a:gd name="T105" fmla="*/ 1928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48" h="2048">
                    <a:moveTo>
                      <a:pt x="1808" y="1454"/>
                    </a:moveTo>
                    <a:cubicBezTo>
                      <a:pt x="1808" y="1388"/>
                      <a:pt x="1808" y="1388"/>
                      <a:pt x="1808" y="1388"/>
                    </a:cubicBezTo>
                    <a:cubicBezTo>
                      <a:pt x="1808" y="1289"/>
                      <a:pt x="1727" y="1208"/>
                      <a:pt x="1628" y="1208"/>
                    </a:cubicBezTo>
                    <a:cubicBezTo>
                      <a:pt x="1084" y="1208"/>
                      <a:pt x="1084" y="1208"/>
                      <a:pt x="1084" y="1208"/>
                    </a:cubicBezTo>
                    <a:cubicBezTo>
                      <a:pt x="1084" y="1085"/>
                      <a:pt x="1084" y="1085"/>
                      <a:pt x="1084" y="1085"/>
                    </a:cubicBezTo>
                    <a:cubicBezTo>
                      <a:pt x="1354" y="1054"/>
                      <a:pt x="1564" y="824"/>
                      <a:pt x="1564" y="544"/>
                    </a:cubicBezTo>
                    <a:cubicBezTo>
                      <a:pt x="1564" y="244"/>
                      <a:pt x="1322" y="0"/>
                      <a:pt x="1024" y="0"/>
                    </a:cubicBezTo>
                    <a:cubicBezTo>
                      <a:pt x="726" y="0"/>
                      <a:pt x="484" y="244"/>
                      <a:pt x="484" y="544"/>
                    </a:cubicBezTo>
                    <a:cubicBezTo>
                      <a:pt x="484" y="824"/>
                      <a:pt x="694" y="1054"/>
                      <a:pt x="964" y="1085"/>
                    </a:cubicBezTo>
                    <a:cubicBezTo>
                      <a:pt x="964" y="1208"/>
                      <a:pt x="964" y="1208"/>
                      <a:pt x="964" y="1208"/>
                    </a:cubicBezTo>
                    <a:cubicBezTo>
                      <a:pt x="420" y="1208"/>
                      <a:pt x="420" y="1208"/>
                      <a:pt x="420" y="1208"/>
                    </a:cubicBezTo>
                    <a:cubicBezTo>
                      <a:pt x="321" y="1208"/>
                      <a:pt x="240" y="1289"/>
                      <a:pt x="240" y="1388"/>
                    </a:cubicBezTo>
                    <a:cubicBezTo>
                      <a:pt x="240" y="1454"/>
                      <a:pt x="240" y="1454"/>
                      <a:pt x="240" y="1454"/>
                    </a:cubicBezTo>
                    <a:cubicBezTo>
                      <a:pt x="103" y="1482"/>
                      <a:pt x="0" y="1603"/>
                      <a:pt x="0" y="1748"/>
                    </a:cubicBezTo>
                    <a:cubicBezTo>
                      <a:pt x="0" y="1913"/>
                      <a:pt x="135" y="2048"/>
                      <a:pt x="300" y="2048"/>
                    </a:cubicBezTo>
                    <a:cubicBezTo>
                      <a:pt x="465" y="2048"/>
                      <a:pt x="600" y="1913"/>
                      <a:pt x="600" y="1748"/>
                    </a:cubicBezTo>
                    <a:cubicBezTo>
                      <a:pt x="600" y="1603"/>
                      <a:pt x="497" y="1482"/>
                      <a:pt x="360" y="1454"/>
                    </a:cubicBezTo>
                    <a:cubicBezTo>
                      <a:pt x="360" y="1388"/>
                      <a:pt x="360" y="1388"/>
                      <a:pt x="360" y="1388"/>
                    </a:cubicBezTo>
                    <a:cubicBezTo>
                      <a:pt x="360" y="1355"/>
                      <a:pt x="387" y="1328"/>
                      <a:pt x="420" y="1328"/>
                    </a:cubicBezTo>
                    <a:cubicBezTo>
                      <a:pt x="964" y="1328"/>
                      <a:pt x="964" y="1328"/>
                      <a:pt x="964" y="1328"/>
                    </a:cubicBezTo>
                    <a:cubicBezTo>
                      <a:pt x="964" y="1454"/>
                      <a:pt x="964" y="1454"/>
                      <a:pt x="964" y="1454"/>
                    </a:cubicBezTo>
                    <a:cubicBezTo>
                      <a:pt x="827" y="1482"/>
                      <a:pt x="724" y="1603"/>
                      <a:pt x="724" y="1748"/>
                    </a:cubicBezTo>
                    <a:cubicBezTo>
                      <a:pt x="724" y="1913"/>
                      <a:pt x="859" y="2048"/>
                      <a:pt x="1024" y="2048"/>
                    </a:cubicBezTo>
                    <a:cubicBezTo>
                      <a:pt x="1189" y="2048"/>
                      <a:pt x="1324" y="1913"/>
                      <a:pt x="1324" y="1748"/>
                    </a:cubicBezTo>
                    <a:cubicBezTo>
                      <a:pt x="1324" y="1603"/>
                      <a:pt x="1221" y="1482"/>
                      <a:pt x="1084" y="1454"/>
                    </a:cubicBezTo>
                    <a:cubicBezTo>
                      <a:pt x="1084" y="1328"/>
                      <a:pt x="1084" y="1328"/>
                      <a:pt x="1084" y="1328"/>
                    </a:cubicBezTo>
                    <a:cubicBezTo>
                      <a:pt x="1628" y="1328"/>
                      <a:pt x="1628" y="1328"/>
                      <a:pt x="1628" y="1328"/>
                    </a:cubicBezTo>
                    <a:cubicBezTo>
                      <a:pt x="1661" y="1328"/>
                      <a:pt x="1688" y="1355"/>
                      <a:pt x="1688" y="1388"/>
                    </a:cubicBezTo>
                    <a:cubicBezTo>
                      <a:pt x="1688" y="1454"/>
                      <a:pt x="1688" y="1454"/>
                      <a:pt x="1688" y="1454"/>
                    </a:cubicBezTo>
                    <a:cubicBezTo>
                      <a:pt x="1551" y="1482"/>
                      <a:pt x="1448" y="1603"/>
                      <a:pt x="1448" y="1748"/>
                    </a:cubicBezTo>
                    <a:cubicBezTo>
                      <a:pt x="1448" y="1913"/>
                      <a:pt x="1583" y="2048"/>
                      <a:pt x="1748" y="2048"/>
                    </a:cubicBezTo>
                    <a:cubicBezTo>
                      <a:pt x="1913" y="2048"/>
                      <a:pt x="2048" y="1913"/>
                      <a:pt x="2048" y="1748"/>
                    </a:cubicBezTo>
                    <a:cubicBezTo>
                      <a:pt x="2048" y="1603"/>
                      <a:pt x="1945" y="1482"/>
                      <a:pt x="1808" y="1454"/>
                    </a:cubicBezTo>
                    <a:close/>
                    <a:moveTo>
                      <a:pt x="480" y="1748"/>
                    </a:moveTo>
                    <a:cubicBezTo>
                      <a:pt x="480" y="1847"/>
                      <a:pt x="399" y="1928"/>
                      <a:pt x="300" y="1928"/>
                    </a:cubicBezTo>
                    <a:cubicBezTo>
                      <a:pt x="201" y="1928"/>
                      <a:pt x="120" y="1847"/>
                      <a:pt x="120" y="1748"/>
                    </a:cubicBezTo>
                    <a:cubicBezTo>
                      <a:pt x="120" y="1649"/>
                      <a:pt x="201" y="1568"/>
                      <a:pt x="300" y="1568"/>
                    </a:cubicBezTo>
                    <a:cubicBezTo>
                      <a:pt x="399" y="1568"/>
                      <a:pt x="480" y="1649"/>
                      <a:pt x="480" y="1748"/>
                    </a:cubicBezTo>
                    <a:close/>
                    <a:moveTo>
                      <a:pt x="1204" y="1748"/>
                    </a:moveTo>
                    <a:cubicBezTo>
                      <a:pt x="1204" y="1847"/>
                      <a:pt x="1123" y="1928"/>
                      <a:pt x="1024" y="1928"/>
                    </a:cubicBezTo>
                    <a:cubicBezTo>
                      <a:pt x="925" y="1928"/>
                      <a:pt x="844" y="1847"/>
                      <a:pt x="844" y="1748"/>
                    </a:cubicBezTo>
                    <a:cubicBezTo>
                      <a:pt x="844" y="1649"/>
                      <a:pt x="925" y="1568"/>
                      <a:pt x="1024" y="1568"/>
                    </a:cubicBezTo>
                    <a:cubicBezTo>
                      <a:pt x="1123" y="1568"/>
                      <a:pt x="1204" y="1649"/>
                      <a:pt x="1204" y="1748"/>
                    </a:cubicBezTo>
                    <a:close/>
                    <a:moveTo>
                      <a:pt x="1024" y="968"/>
                    </a:moveTo>
                    <a:cubicBezTo>
                      <a:pt x="792" y="968"/>
                      <a:pt x="604" y="778"/>
                      <a:pt x="604" y="544"/>
                    </a:cubicBezTo>
                    <a:cubicBezTo>
                      <a:pt x="604" y="310"/>
                      <a:pt x="792" y="120"/>
                      <a:pt x="1024" y="120"/>
                    </a:cubicBezTo>
                    <a:cubicBezTo>
                      <a:pt x="1256" y="120"/>
                      <a:pt x="1444" y="310"/>
                      <a:pt x="1444" y="544"/>
                    </a:cubicBezTo>
                    <a:cubicBezTo>
                      <a:pt x="1444" y="778"/>
                      <a:pt x="1256" y="968"/>
                      <a:pt x="1024" y="968"/>
                    </a:cubicBezTo>
                    <a:close/>
                    <a:moveTo>
                      <a:pt x="1748" y="1928"/>
                    </a:moveTo>
                    <a:cubicBezTo>
                      <a:pt x="1649" y="1928"/>
                      <a:pt x="1568" y="1847"/>
                      <a:pt x="1568" y="1748"/>
                    </a:cubicBezTo>
                    <a:cubicBezTo>
                      <a:pt x="1568" y="1649"/>
                      <a:pt x="1649" y="1568"/>
                      <a:pt x="1748" y="1568"/>
                    </a:cubicBezTo>
                    <a:cubicBezTo>
                      <a:pt x="1847" y="1568"/>
                      <a:pt x="1928" y="1649"/>
                      <a:pt x="1928" y="1748"/>
                    </a:cubicBezTo>
                    <a:cubicBezTo>
                      <a:pt x="1928" y="1847"/>
                      <a:pt x="1847" y="1928"/>
                      <a:pt x="1748" y="19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8" name="Group 17">
            <a:extLst>
              <a:ext uri="{FF2B5EF4-FFF2-40B4-BE49-F238E27FC236}">
                <a16:creationId xmlns:a16="http://schemas.microsoft.com/office/drawing/2014/main" id="{C0B3F485-F07E-5069-7F5F-BF0B9420CDBF}"/>
              </a:ext>
              <a:ext uri="{C183D7F6-B498-43B3-948B-1728B52AA6E4}">
                <adec:decorative xmlns:adec="http://schemas.microsoft.com/office/drawing/2017/decorative" val="1"/>
              </a:ext>
            </a:extLst>
          </p:cNvPr>
          <p:cNvGrpSpPr/>
          <p:nvPr/>
        </p:nvGrpSpPr>
        <p:grpSpPr>
          <a:xfrm>
            <a:off x="8690956" y="3071636"/>
            <a:ext cx="1489320" cy="626025"/>
            <a:chOff x="9912263" y="3185130"/>
            <a:chExt cx="1281512" cy="487738"/>
          </a:xfrm>
          <a:effectLst>
            <a:outerShdw blurRad="50800" dist="38100" dir="8100000" algn="tr" rotWithShape="0">
              <a:prstClr val="black">
                <a:alpha val="40000"/>
              </a:prstClr>
            </a:outerShdw>
          </a:effectLst>
        </p:grpSpPr>
        <p:sp>
          <p:nvSpPr>
            <p:cNvPr id="19" name="Freeform 53">
              <a:extLst>
                <a:ext uri="{FF2B5EF4-FFF2-40B4-BE49-F238E27FC236}">
                  <a16:creationId xmlns:a16="http://schemas.microsoft.com/office/drawing/2014/main" id="{F0F06FFF-F221-37C1-900D-130E7E2AD6E9}"/>
                </a:ext>
              </a:extLst>
            </p:cNvPr>
            <p:cNvSpPr/>
            <p:nvPr/>
          </p:nvSpPr>
          <p:spPr>
            <a:xfrm>
              <a:off x="9912263" y="3185130"/>
              <a:ext cx="1281512" cy="487738"/>
            </a:xfrm>
            <a:custGeom>
              <a:avLst/>
              <a:gdLst>
                <a:gd name="connsiteX0" fmla="*/ 0 w 1281512"/>
                <a:gd name="connsiteY0" fmla="*/ 0 h 487738"/>
                <a:gd name="connsiteX1" fmla="*/ 1024517 w 1281512"/>
                <a:gd name="connsiteY1" fmla="*/ 0 h 487738"/>
                <a:gd name="connsiteX2" fmla="*/ 1024517 w 1281512"/>
                <a:gd name="connsiteY2" fmla="*/ 1323 h 487738"/>
                <a:gd name="connsiteX3" fmla="*/ 1037643 w 1281512"/>
                <a:gd name="connsiteY3" fmla="*/ 0 h 487738"/>
                <a:gd name="connsiteX4" fmla="*/ 1281512 w 1281512"/>
                <a:gd name="connsiteY4" fmla="*/ 243869 h 487738"/>
                <a:gd name="connsiteX5" fmla="*/ 1037643 w 1281512"/>
                <a:gd name="connsiteY5" fmla="*/ 487738 h 487738"/>
                <a:gd name="connsiteX6" fmla="*/ 1024517 w 1281512"/>
                <a:gd name="connsiteY6" fmla="*/ 486415 h 487738"/>
                <a:gd name="connsiteX7" fmla="*/ 1024517 w 1281512"/>
                <a:gd name="connsiteY7" fmla="*/ 487737 h 487738"/>
                <a:gd name="connsiteX8" fmla="*/ 0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0" y="0"/>
                  </a:moveTo>
                  <a:lnTo>
                    <a:pt x="1024517" y="0"/>
                  </a:lnTo>
                  <a:lnTo>
                    <a:pt x="1024517" y="1323"/>
                  </a:lnTo>
                  <a:lnTo>
                    <a:pt x="1037643" y="0"/>
                  </a:lnTo>
                  <a:cubicBezTo>
                    <a:pt x="1172328" y="0"/>
                    <a:pt x="1281512" y="109184"/>
                    <a:pt x="1281512" y="243869"/>
                  </a:cubicBezTo>
                  <a:cubicBezTo>
                    <a:pt x="1281512" y="378554"/>
                    <a:pt x="1172328" y="487738"/>
                    <a:pt x="1037643" y="487738"/>
                  </a:cubicBezTo>
                  <a:lnTo>
                    <a:pt x="1024517" y="486415"/>
                  </a:lnTo>
                  <a:lnTo>
                    <a:pt x="1024517" y="487737"/>
                  </a:lnTo>
                  <a:lnTo>
                    <a:pt x="0" y="487737"/>
                  </a:lnTo>
                  <a:close/>
                </a:path>
              </a:pathLst>
            </a:custGeom>
            <a:solidFill>
              <a:srgbClr val="9BA2A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id="{678E13E2-1176-879E-F4B8-1DE778F2B19E}"/>
                </a:ext>
              </a:extLst>
            </p:cNvPr>
            <p:cNvGrpSpPr/>
            <p:nvPr/>
          </p:nvGrpSpPr>
          <p:grpSpPr>
            <a:xfrm flipH="1">
              <a:off x="10822976" y="3302068"/>
              <a:ext cx="253863" cy="253863"/>
              <a:chOff x="3613150" y="3706813"/>
              <a:chExt cx="420688" cy="420687"/>
            </a:xfrm>
          </p:grpSpPr>
          <p:sp>
            <p:nvSpPr>
              <p:cNvPr id="21" name="Freeform 10">
                <a:extLst>
                  <a:ext uri="{FF2B5EF4-FFF2-40B4-BE49-F238E27FC236}">
                    <a16:creationId xmlns:a16="http://schemas.microsoft.com/office/drawing/2014/main" id="{8969108B-D32E-6303-E9BF-2994D36C2BAD}"/>
                  </a:ext>
                </a:extLst>
              </p:cNvPr>
              <p:cNvSpPr>
                <a:spLocks noEditPoints="1"/>
              </p:cNvSpPr>
              <p:nvPr/>
            </p:nvSpPr>
            <p:spPr bwMode="auto">
              <a:xfrm>
                <a:off x="3613150" y="3930650"/>
                <a:ext cx="420688" cy="196850"/>
              </a:xfrm>
              <a:custGeom>
                <a:avLst/>
                <a:gdLst>
                  <a:gd name="T0" fmla="*/ 1823 w 2048"/>
                  <a:gd name="T1" fmla="*/ 528 h 960"/>
                  <a:gd name="T2" fmla="*/ 1928 w 2048"/>
                  <a:gd name="T3" fmla="*/ 300 h 960"/>
                  <a:gd name="T4" fmla="*/ 1628 w 2048"/>
                  <a:gd name="T5" fmla="*/ 0 h 960"/>
                  <a:gd name="T6" fmla="*/ 1324 w 2048"/>
                  <a:gd name="T7" fmla="*/ 300 h 960"/>
                  <a:gd name="T8" fmla="*/ 1432 w 2048"/>
                  <a:gd name="T9" fmla="*/ 528 h 960"/>
                  <a:gd name="T10" fmla="*/ 1324 w 2048"/>
                  <a:gd name="T11" fmla="*/ 606 h 960"/>
                  <a:gd name="T12" fmla="*/ 1219 w 2048"/>
                  <a:gd name="T13" fmla="*/ 528 h 960"/>
                  <a:gd name="T14" fmla="*/ 1324 w 2048"/>
                  <a:gd name="T15" fmla="*/ 300 h 960"/>
                  <a:gd name="T16" fmla="*/ 1024 w 2048"/>
                  <a:gd name="T17" fmla="*/ 0 h 960"/>
                  <a:gd name="T18" fmla="*/ 724 w 2048"/>
                  <a:gd name="T19" fmla="*/ 300 h 960"/>
                  <a:gd name="T20" fmla="*/ 829 w 2048"/>
                  <a:gd name="T21" fmla="*/ 528 h 960"/>
                  <a:gd name="T22" fmla="*/ 724 w 2048"/>
                  <a:gd name="T23" fmla="*/ 606 h 960"/>
                  <a:gd name="T24" fmla="*/ 619 w 2048"/>
                  <a:gd name="T25" fmla="*/ 528 h 960"/>
                  <a:gd name="T26" fmla="*/ 724 w 2048"/>
                  <a:gd name="T27" fmla="*/ 300 h 960"/>
                  <a:gd name="T28" fmla="*/ 424 w 2048"/>
                  <a:gd name="T29" fmla="*/ 0 h 960"/>
                  <a:gd name="T30" fmla="*/ 124 w 2048"/>
                  <a:gd name="T31" fmla="*/ 300 h 960"/>
                  <a:gd name="T32" fmla="*/ 229 w 2048"/>
                  <a:gd name="T33" fmla="*/ 527 h 960"/>
                  <a:gd name="T34" fmla="*/ 0 w 2048"/>
                  <a:gd name="T35" fmla="*/ 900 h 960"/>
                  <a:gd name="T36" fmla="*/ 60 w 2048"/>
                  <a:gd name="T37" fmla="*/ 960 h 960"/>
                  <a:gd name="T38" fmla="*/ 1988 w 2048"/>
                  <a:gd name="T39" fmla="*/ 960 h 960"/>
                  <a:gd name="T40" fmla="*/ 2048 w 2048"/>
                  <a:gd name="T41" fmla="*/ 900 h 960"/>
                  <a:gd name="T42" fmla="*/ 1823 w 2048"/>
                  <a:gd name="T43" fmla="*/ 528 h 960"/>
                  <a:gd name="T44" fmla="*/ 424 w 2048"/>
                  <a:gd name="T45" fmla="*/ 120 h 960"/>
                  <a:gd name="T46" fmla="*/ 604 w 2048"/>
                  <a:gd name="T47" fmla="*/ 300 h 960"/>
                  <a:gd name="T48" fmla="*/ 424 w 2048"/>
                  <a:gd name="T49" fmla="*/ 480 h 960"/>
                  <a:gd name="T50" fmla="*/ 244 w 2048"/>
                  <a:gd name="T51" fmla="*/ 300 h 960"/>
                  <a:gd name="T52" fmla="*/ 424 w 2048"/>
                  <a:gd name="T53" fmla="*/ 120 h 960"/>
                  <a:gd name="T54" fmla="*/ 608 w 2048"/>
                  <a:gd name="T55" fmla="*/ 840 h 960"/>
                  <a:gd name="T56" fmla="*/ 126 w 2048"/>
                  <a:gd name="T57" fmla="*/ 840 h 960"/>
                  <a:gd name="T58" fmla="*/ 424 w 2048"/>
                  <a:gd name="T59" fmla="*/ 600 h 960"/>
                  <a:gd name="T60" fmla="*/ 652 w 2048"/>
                  <a:gd name="T61" fmla="*/ 705 h 960"/>
                  <a:gd name="T62" fmla="*/ 608 w 2048"/>
                  <a:gd name="T63" fmla="*/ 840 h 960"/>
                  <a:gd name="T64" fmla="*/ 1024 w 2048"/>
                  <a:gd name="T65" fmla="*/ 120 h 960"/>
                  <a:gd name="T66" fmla="*/ 1204 w 2048"/>
                  <a:gd name="T67" fmla="*/ 300 h 960"/>
                  <a:gd name="T68" fmla="*/ 1024 w 2048"/>
                  <a:gd name="T69" fmla="*/ 480 h 960"/>
                  <a:gd name="T70" fmla="*/ 844 w 2048"/>
                  <a:gd name="T71" fmla="*/ 300 h 960"/>
                  <a:gd name="T72" fmla="*/ 1024 w 2048"/>
                  <a:gd name="T73" fmla="*/ 120 h 960"/>
                  <a:gd name="T74" fmla="*/ 730 w 2048"/>
                  <a:gd name="T75" fmla="*/ 840 h 960"/>
                  <a:gd name="T76" fmla="*/ 1024 w 2048"/>
                  <a:gd name="T77" fmla="*/ 600 h 960"/>
                  <a:gd name="T78" fmla="*/ 1318 w 2048"/>
                  <a:gd name="T79" fmla="*/ 840 h 960"/>
                  <a:gd name="T80" fmla="*/ 730 w 2048"/>
                  <a:gd name="T81" fmla="*/ 840 h 960"/>
                  <a:gd name="T82" fmla="*/ 1628 w 2048"/>
                  <a:gd name="T83" fmla="*/ 120 h 960"/>
                  <a:gd name="T84" fmla="*/ 1808 w 2048"/>
                  <a:gd name="T85" fmla="*/ 300 h 960"/>
                  <a:gd name="T86" fmla="*/ 1628 w 2048"/>
                  <a:gd name="T87" fmla="*/ 480 h 960"/>
                  <a:gd name="T88" fmla="*/ 1444 w 2048"/>
                  <a:gd name="T89" fmla="*/ 300 h 960"/>
                  <a:gd name="T90" fmla="*/ 1628 w 2048"/>
                  <a:gd name="T91" fmla="*/ 120 h 960"/>
                  <a:gd name="T92" fmla="*/ 1440 w 2048"/>
                  <a:gd name="T93" fmla="*/ 840 h 960"/>
                  <a:gd name="T94" fmla="*/ 1396 w 2048"/>
                  <a:gd name="T95" fmla="*/ 705 h 960"/>
                  <a:gd name="T96" fmla="*/ 1628 w 2048"/>
                  <a:gd name="T97" fmla="*/ 600 h 960"/>
                  <a:gd name="T98" fmla="*/ 1922 w 2048"/>
                  <a:gd name="T99" fmla="*/ 840 h 960"/>
                  <a:gd name="T100" fmla="*/ 1440 w 2048"/>
                  <a:gd name="T101" fmla="*/ 840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48" h="960">
                    <a:moveTo>
                      <a:pt x="1823" y="528"/>
                    </a:moveTo>
                    <a:cubicBezTo>
                      <a:pt x="1887" y="473"/>
                      <a:pt x="1928" y="391"/>
                      <a:pt x="1928" y="300"/>
                    </a:cubicBezTo>
                    <a:cubicBezTo>
                      <a:pt x="1928" y="135"/>
                      <a:pt x="1793" y="0"/>
                      <a:pt x="1628" y="0"/>
                    </a:cubicBezTo>
                    <a:cubicBezTo>
                      <a:pt x="1462" y="0"/>
                      <a:pt x="1324" y="134"/>
                      <a:pt x="1324" y="300"/>
                    </a:cubicBezTo>
                    <a:cubicBezTo>
                      <a:pt x="1324" y="387"/>
                      <a:pt x="1362" y="469"/>
                      <a:pt x="1432" y="528"/>
                    </a:cubicBezTo>
                    <a:cubicBezTo>
                      <a:pt x="1392" y="548"/>
                      <a:pt x="1355" y="575"/>
                      <a:pt x="1324" y="606"/>
                    </a:cubicBezTo>
                    <a:cubicBezTo>
                      <a:pt x="1293" y="575"/>
                      <a:pt x="1258" y="549"/>
                      <a:pt x="1219" y="528"/>
                    </a:cubicBezTo>
                    <a:cubicBezTo>
                      <a:pt x="1283" y="473"/>
                      <a:pt x="1324" y="391"/>
                      <a:pt x="1324" y="300"/>
                    </a:cubicBezTo>
                    <a:cubicBezTo>
                      <a:pt x="1324" y="135"/>
                      <a:pt x="1189" y="0"/>
                      <a:pt x="1024" y="0"/>
                    </a:cubicBezTo>
                    <a:cubicBezTo>
                      <a:pt x="859" y="0"/>
                      <a:pt x="724" y="135"/>
                      <a:pt x="724" y="300"/>
                    </a:cubicBezTo>
                    <a:cubicBezTo>
                      <a:pt x="724" y="391"/>
                      <a:pt x="765" y="473"/>
                      <a:pt x="829" y="528"/>
                    </a:cubicBezTo>
                    <a:cubicBezTo>
                      <a:pt x="790" y="548"/>
                      <a:pt x="755" y="575"/>
                      <a:pt x="724" y="606"/>
                    </a:cubicBezTo>
                    <a:cubicBezTo>
                      <a:pt x="693" y="574"/>
                      <a:pt x="658" y="548"/>
                      <a:pt x="619" y="528"/>
                    </a:cubicBezTo>
                    <a:cubicBezTo>
                      <a:pt x="683" y="473"/>
                      <a:pt x="724" y="391"/>
                      <a:pt x="724" y="300"/>
                    </a:cubicBezTo>
                    <a:cubicBezTo>
                      <a:pt x="724" y="135"/>
                      <a:pt x="589" y="0"/>
                      <a:pt x="424" y="0"/>
                    </a:cubicBezTo>
                    <a:cubicBezTo>
                      <a:pt x="259" y="0"/>
                      <a:pt x="124" y="135"/>
                      <a:pt x="124" y="300"/>
                    </a:cubicBezTo>
                    <a:cubicBezTo>
                      <a:pt x="124" y="391"/>
                      <a:pt x="165" y="472"/>
                      <a:pt x="229" y="527"/>
                    </a:cubicBezTo>
                    <a:cubicBezTo>
                      <a:pt x="93" y="597"/>
                      <a:pt x="0" y="738"/>
                      <a:pt x="0" y="900"/>
                    </a:cubicBezTo>
                    <a:cubicBezTo>
                      <a:pt x="0" y="933"/>
                      <a:pt x="27" y="960"/>
                      <a:pt x="60" y="960"/>
                    </a:cubicBezTo>
                    <a:cubicBezTo>
                      <a:pt x="70" y="960"/>
                      <a:pt x="1948" y="960"/>
                      <a:pt x="1988" y="960"/>
                    </a:cubicBezTo>
                    <a:cubicBezTo>
                      <a:pt x="2021" y="960"/>
                      <a:pt x="2048" y="933"/>
                      <a:pt x="2048" y="900"/>
                    </a:cubicBezTo>
                    <a:cubicBezTo>
                      <a:pt x="2048" y="739"/>
                      <a:pt x="1957" y="598"/>
                      <a:pt x="1823" y="528"/>
                    </a:cubicBezTo>
                    <a:close/>
                    <a:moveTo>
                      <a:pt x="424" y="120"/>
                    </a:moveTo>
                    <a:cubicBezTo>
                      <a:pt x="523" y="120"/>
                      <a:pt x="604" y="201"/>
                      <a:pt x="604" y="300"/>
                    </a:cubicBezTo>
                    <a:cubicBezTo>
                      <a:pt x="604" y="399"/>
                      <a:pt x="523" y="480"/>
                      <a:pt x="424" y="480"/>
                    </a:cubicBezTo>
                    <a:cubicBezTo>
                      <a:pt x="325" y="480"/>
                      <a:pt x="244" y="399"/>
                      <a:pt x="244" y="300"/>
                    </a:cubicBezTo>
                    <a:cubicBezTo>
                      <a:pt x="244" y="201"/>
                      <a:pt x="325" y="120"/>
                      <a:pt x="424" y="120"/>
                    </a:cubicBezTo>
                    <a:close/>
                    <a:moveTo>
                      <a:pt x="608" y="840"/>
                    </a:moveTo>
                    <a:cubicBezTo>
                      <a:pt x="126" y="840"/>
                      <a:pt x="126" y="840"/>
                      <a:pt x="126" y="840"/>
                    </a:cubicBezTo>
                    <a:cubicBezTo>
                      <a:pt x="154" y="703"/>
                      <a:pt x="277" y="600"/>
                      <a:pt x="424" y="600"/>
                    </a:cubicBezTo>
                    <a:cubicBezTo>
                      <a:pt x="512" y="600"/>
                      <a:pt x="595" y="639"/>
                      <a:pt x="652" y="705"/>
                    </a:cubicBezTo>
                    <a:cubicBezTo>
                      <a:pt x="630" y="746"/>
                      <a:pt x="615" y="792"/>
                      <a:pt x="608" y="840"/>
                    </a:cubicBezTo>
                    <a:close/>
                    <a:moveTo>
                      <a:pt x="1024" y="120"/>
                    </a:moveTo>
                    <a:cubicBezTo>
                      <a:pt x="1123" y="120"/>
                      <a:pt x="1204" y="201"/>
                      <a:pt x="1204" y="300"/>
                    </a:cubicBezTo>
                    <a:cubicBezTo>
                      <a:pt x="1204" y="399"/>
                      <a:pt x="1123" y="480"/>
                      <a:pt x="1024" y="480"/>
                    </a:cubicBezTo>
                    <a:cubicBezTo>
                      <a:pt x="925" y="480"/>
                      <a:pt x="844" y="399"/>
                      <a:pt x="844" y="300"/>
                    </a:cubicBezTo>
                    <a:cubicBezTo>
                      <a:pt x="844" y="201"/>
                      <a:pt x="925" y="120"/>
                      <a:pt x="1024" y="120"/>
                    </a:cubicBezTo>
                    <a:close/>
                    <a:moveTo>
                      <a:pt x="730" y="840"/>
                    </a:moveTo>
                    <a:cubicBezTo>
                      <a:pt x="758" y="703"/>
                      <a:pt x="879" y="600"/>
                      <a:pt x="1024" y="600"/>
                    </a:cubicBezTo>
                    <a:cubicBezTo>
                      <a:pt x="1169" y="600"/>
                      <a:pt x="1290" y="703"/>
                      <a:pt x="1318" y="840"/>
                    </a:cubicBezTo>
                    <a:cubicBezTo>
                      <a:pt x="1298" y="840"/>
                      <a:pt x="755" y="840"/>
                      <a:pt x="730" y="840"/>
                    </a:cubicBezTo>
                    <a:close/>
                    <a:moveTo>
                      <a:pt x="1628" y="120"/>
                    </a:moveTo>
                    <a:cubicBezTo>
                      <a:pt x="1727" y="120"/>
                      <a:pt x="1808" y="201"/>
                      <a:pt x="1808" y="300"/>
                    </a:cubicBezTo>
                    <a:cubicBezTo>
                      <a:pt x="1808" y="399"/>
                      <a:pt x="1727" y="480"/>
                      <a:pt x="1628" y="480"/>
                    </a:cubicBezTo>
                    <a:cubicBezTo>
                      <a:pt x="1528" y="480"/>
                      <a:pt x="1444" y="398"/>
                      <a:pt x="1444" y="300"/>
                    </a:cubicBezTo>
                    <a:cubicBezTo>
                      <a:pt x="1444" y="202"/>
                      <a:pt x="1528" y="120"/>
                      <a:pt x="1628" y="120"/>
                    </a:cubicBezTo>
                    <a:close/>
                    <a:moveTo>
                      <a:pt x="1440" y="840"/>
                    </a:moveTo>
                    <a:cubicBezTo>
                      <a:pt x="1433" y="792"/>
                      <a:pt x="1418" y="747"/>
                      <a:pt x="1396" y="705"/>
                    </a:cubicBezTo>
                    <a:cubicBezTo>
                      <a:pt x="1453" y="640"/>
                      <a:pt x="1539" y="600"/>
                      <a:pt x="1628" y="600"/>
                    </a:cubicBezTo>
                    <a:cubicBezTo>
                      <a:pt x="1773" y="600"/>
                      <a:pt x="1894" y="703"/>
                      <a:pt x="1922" y="840"/>
                    </a:cubicBezTo>
                    <a:lnTo>
                      <a:pt x="1440" y="8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1">
                <a:extLst>
                  <a:ext uri="{FF2B5EF4-FFF2-40B4-BE49-F238E27FC236}">
                    <a16:creationId xmlns:a16="http://schemas.microsoft.com/office/drawing/2014/main" id="{2B95A4CA-E2A6-866C-AA39-6CC8B0CE8896}"/>
                  </a:ext>
                </a:extLst>
              </p:cNvPr>
              <p:cNvSpPr>
                <a:spLocks/>
              </p:cNvSpPr>
              <p:nvPr/>
            </p:nvSpPr>
            <p:spPr bwMode="auto">
              <a:xfrm>
                <a:off x="3784600" y="3768725"/>
                <a:ext cx="101600" cy="74612"/>
              </a:xfrm>
              <a:custGeom>
                <a:avLst/>
                <a:gdLst>
                  <a:gd name="T0" fmla="*/ 468 w 492"/>
                  <a:gd name="T1" fmla="*/ 24 h 366"/>
                  <a:gd name="T2" fmla="*/ 384 w 492"/>
                  <a:gd name="T3" fmla="*/ 24 h 366"/>
                  <a:gd name="T4" fmla="*/ 186 w 492"/>
                  <a:gd name="T5" fmla="*/ 221 h 366"/>
                  <a:gd name="T6" fmla="*/ 108 w 492"/>
                  <a:gd name="T7" fmla="*/ 144 h 366"/>
                  <a:gd name="T8" fmla="*/ 24 w 492"/>
                  <a:gd name="T9" fmla="*/ 144 h 366"/>
                  <a:gd name="T10" fmla="*/ 24 w 492"/>
                  <a:gd name="T11" fmla="*/ 228 h 366"/>
                  <a:gd name="T12" fmla="*/ 144 w 492"/>
                  <a:gd name="T13" fmla="*/ 348 h 366"/>
                  <a:gd name="T14" fmla="*/ 186 w 492"/>
                  <a:gd name="T15" fmla="*/ 366 h 366"/>
                  <a:gd name="T16" fmla="*/ 228 w 492"/>
                  <a:gd name="T17" fmla="*/ 348 h 366"/>
                  <a:gd name="T18" fmla="*/ 468 w 492"/>
                  <a:gd name="T19" fmla="*/ 108 h 366"/>
                  <a:gd name="T20" fmla="*/ 468 w 492"/>
                  <a:gd name="T21" fmla="*/ 24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2" h="366">
                    <a:moveTo>
                      <a:pt x="468" y="24"/>
                    </a:moveTo>
                    <a:cubicBezTo>
                      <a:pt x="445" y="0"/>
                      <a:pt x="407" y="0"/>
                      <a:pt x="384" y="24"/>
                    </a:cubicBezTo>
                    <a:cubicBezTo>
                      <a:pt x="186" y="221"/>
                      <a:pt x="186" y="221"/>
                      <a:pt x="186" y="221"/>
                    </a:cubicBezTo>
                    <a:cubicBezTo>
                      <a:pt x="108" y="144"/>
                      <a:pt x="108" y="144"/>
                      <a:pt x="108" y="144"/>
                    </a:cubicBezTo>
                    <a:cubicBezTo>
                      <a:pt x="85" y="120"/>
                      <a:pt x="47" y="120"/>
                      <a:pt x="24" y="144"/>
                    </a:cubicBezTo>
                    <a:cubicBezTo>
                      <a:pt x="0" y="167"/>
                      <a:pt x="0" y="205"/>
                      <a:pt x="24" y="228"/>
                    </a:cubicBezTo>
                    <a:cubicBezTo>
                      <a:pt x="144" y="348"/>
                      <a:pt x="144" y="348"/>
                      <a:pt x="144" y="348"/>
                    </a:cubicBezTo>
                    <a:cubicBezTo>
                      <a:pt x="155" y="360"/>
                      <a:pt x="171" y="366"/>
                      <a:pt x="186" y="366"/>
                    </a:cubicBezTo>
                    <a:cubicBezTo>
                      <a:pt x="201" y="366"/>
                      <a:pt x="217" y="360"/>
                      <a:pt x="228" y="348"/>
                    </a:cubicBezTo>
                    <a:cubicBezTo>
                      <a:pt x="468" y="108"/>
                      <a:pt x="468" y="108"/>
                      <a:pt x="468" y="108"/>
                    </a:cubicBezTo>
                    <a:cubicBezTo>
                      <a:pt x="492" y="85"/>
                      <a:pt x="492" y="47"/>
                      <a:pt x="468"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2">
                <a:extLst>
                  <a:ext uri="{FF2B5EF4-FFF2-40B4-BE49-F238E27FC236}">
                    <a16:creationId xmlns:a16="http://schemas.microsoft.com/office/drawing/2014/main" id="{EF6083FA-634E-F672-6360-36801ECE51F0}"/>
                  </a:ext>
                </a:extLst>
              </p:cNvPr>
              <p:cNvSpPr>
                <a:spLocks noEditPoints="1"/>
              </p:cNvSpPr>
              <p:nvPr/>
            </p:nvSpPr>
            <p:spPr bwMode="auto">
              <a:xfrm>
                <a:off x="3736975" y="3706813"/>
                <a:ext cx="198438" cy="198437"/>
              </a:xfrm>
              <a:custGeom>
                <a:avLst/>
                <a:gdLst>
                  <a:gd name="T0" fmla="*/ 480 w 964"/>
                  <a:gd name="T1" fmla="*/ 0 h 968"/>
                  <a:gd name="T2" fmla="*/ 0 w 964"/>
                  <a:gd name="T3" fmla="*/ 484 h 968"/>
                  <a:gd name="T4" fmla="*/ 480 w 964"/>
                  <a:gd name="T5" fmla="*/ 968 h 968"/>
                  <a:gd name="T6" fmla="*/ 964 w 964"/>
                  <a:gd name="T7" fmla="*/ 484 h 968"/>
                  <a:gd name="T8" fmla="*/ 480 w 964"/>
                  <a:gd name="T9" fmla="*/ 0 h 968"/>
                  <a:gd name="T10" fmla="*/ 480 w 964"/>
                  <a:gd name="T11" fmla="*/ 848 h 968"/>
                  <a:gd name="T12" fmla="*/ 120 w 964"/>
                  <a:gd name="T13" fmla="*/ 484 h 968"/>
                  <a:gd name="T14" fmla="*/ 480 w 964"/>
                  <a:gd name="T15" fmla="*/ 120 h 968"/>
                  <a:gd name="T16" fmla="*/ 844 w 964"/>
                  <a:gd name="T17" fmla="*/ 484 h 968"/>
                  <a:gd name="T18" fmla="*/ 480 w 964"/>
                  <a:gd name="T19" fmla="*/ 848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4" h="968">
                    <a:moveTo>
                      <a:pt x="480" y="0"/>
                    </a:moveTo>
                    <a:cubicBezTo>
                      <a:pt x="215" y="0"/>
                      <a:pt x="0" y="217"/>
                      <a:pt x="0" y="484"/>
                    </a:cubicBezTo>
                    <a:cubicBezTo>
                      <a:pt x="0" y="751"/>
                      <a:pt x="215" y="968"/>
                      <a:pt x="480" y="968"/>
                    </a:cubicBezTo>
                    <a:cubicBezTo>
                      <a:pt x="745" y="968"/>
                      <a:pt x="964" y="750"/>
                      <a:pt x="964" y="484"/>
                    </a:cubicBezTo>
                    <a:cubicBezTo>
                      <a:pt x="964" y="219"/>
                      <a:pt x="746" y="0"/>
                      <a:pt x="480" y="0"/>
                    </a:cubicBezTo>
                    <a:close/>
                    <a:moveTo>
                      <a:pt x="480" y="848"/>
                    </a:moveTo>
                    <a:cubicBezTo>
                      <a:pt x="281" y="848"/>
                      <a:pt x="120" y="685"/>
                      <a:pt x="120" y="484"/>
                    </a:cubicBezTo>
                    <a:cubicBezTo>
                      <a:pt x="120" y="283"/>
                      <a:pt x="281" y="120"/>
                      <a:pt x="480" y="120"/>
                    </a:cubicBezTo>
                    <a:cubicBezTo>
                      <a:pt x="677" y="120"/>
                      <a:pt x="844" y="287"/>
                      <a:pt x="844" y="484"/>
                    </a:cubicBezTo>
                    <a:cubicBezTo>
                      <a:pt x="844" y="681"/>
                      <a:pt x="677" y="848"/>
                      <a:pt x="480" y="8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24" name="Group 23">
            <a:extLst>
              <a:ext uri="{FF2B5EF4-FFF2-40B4-BE49-F238E27FC236}">
                <a16:creationId xmlns:a16="http://schemas.microsoft.com/office/drawing/2014/main" id="{B802FE83-1183-EC34-8697-987CD997AB5C}"/>
              </a:ext>
              <a:ext uri="{C183D7F6-B498-43B3-948B-1728B52AA6E4}">
                <adec:decorative xmlns:adec="http://schemas.microsoft.com/office/drawing/2017/decorative" val="1"/>
              </a:ext>
            </a:extLst>
          </p:cNvPr>
          <p:cNvGrpSpPr/>
          <p:nvPr/>
        </p:nvGrpSpPr>
        <p:grpSpPr>
          <a:xfrm>
            <a:off x="8307699" y="4085060"/>
            <a:ext cx="1405983" cy="626024"/>
            <a:chOff x="9912263" y="3897569"/>
            <a:chExt cx="1281512" cy="487738"/>
          </a:xfrm>
          <a:effectLst>
            <a:outerShdw blurRad="50800" dist="38100" dir="8100000" algn="tr" rotWithShape="0">
              <a:prstClr val="black">
                <a:alpha val="40000"/>
              </a:prstClr>
            </a:outerShdw>
          </a:effectLst>
        </p:grpSpPr>
        <p:sp>
          <p:nvSpPr>
            <p:cNvPr id="25" name="Freeform 52">
              <a:extLst>
                <a:ext uri="{FF2B5EF4-FFF2-40B4-BE49-F238E27FC236}">
                  <a16:creationId xmlns:a16="http://schemas.microsoft.com/office/drawing/2014/main" id="{6C776BD3-2E93-9BB6-29EA-4B7D3376EE24}"/>
                </a:ext>
              </a:extLst>
            </p:cNvPr>
            <p:cNvSpPr/>
            <p:nvPr/>
          </p:nvSpPr>
          <p:spPr>
            <a:xfrm flipH="1">
              <a:off x="9912263" y="3897569"/>
              <a:ext cx="1281512" cy="487738"/>
            </a:xfrm>
            <a:custGeom>
              <a:avLst/>
              <a:gdLst>
                <a:gd name="connsiteX0" fmla="*/ 1281512 w 1281512"/>
                <a:gd name="connsiteY0" fmla="*/ 0 h 487738"/>
                <a:gd name="connsiteX1" fmla="*/ 256995 w 1281512"/>
                <a:gd name="connsiteY1" fmla="*/ 0 h 487738"/>
                <a:gd name="connsiteX2" fmla="*/ 256995 w 1281512"/>
                <a:gd name="connsiteY2" fmla="*/ 1323 h 487738"/>
                <a:gd name="connsiteX3" fmla="*/ 243869 w 1281512"/>
                <a:gd name="connsiteY3" fmla="*/ 0 h 487738"/>
                <a:gd name="connsiteX4" fmla="*/ 0 w 1281512"/>
                <a:gd name="connsiteY4" fmla="*/ 243869 h 487738"/>
                <a:gd name="connsiteX5" fmla="*/ 243869 w 1281512"/>
                <a:gd name="connsiteY5" fmla="*/ 487738 h 487738"/>
                <a:gd name="connsiteX6" fmla="*/ 256995 w 1281512"/>
                <a:gd name="connsiteY6" fmla="*/ 486415 h 487738"/>
                <a:gd name="connsiteX7" fmla="*/ 256995 w 1281512"/>
                <a:gd name="connsiteY7" fmla="*/ 487737 h 487738"/>
                <a:gd name="connsiteX8" fmla="*/ 1281512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1281512" y="0"/>
                  </a:moveTo>
                  <a:lnTo>
                    <a:pt x="256995" y="0"/>
                  </a:lnTo>
                  <a:lnTo>
                    <a:pt x="256995" y="1323"/>
                  </a:lnTo>
                  <a:lnTo>
                    <a:pt x="243869" y="0"/>
                  </a:lnTo>
                  <a:cubicBezTo>
                    <a:pt x="109184" y="0"/>
                    <a:pt x="0" y="109184"/>
                    <a:pt x="0" y="243869"/>
                  </a:cubicBezTo>
                  <a:cubicBezTo>
                    <a:pt x="0" y="378554"/>
                    <a:pt x="109184" y="487738"/>
                    <a:pt x="243869" y="487738"/>
                  </a:cubicBezTo>
                  <a:lnTo>
                    <a:pt x="256995" y="486415"/>
                  </a:lnTo>
                  <a:lnTo>
                    <a:pt x="256995" y="487737"/>
                  </a:lnTo>
                  <a:lnTo>
                    <a:pt x="1281512" y="487737"/>
                  </a:lnTo>
                  <a:close/>
                </a:path>
              </a:pathLst>
            </a:custGeom>
            <a:solidFill>
              <a:srgbClr val="4FD0D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6" name="Group 25">
              <a:extLst>
                <a:ext uri="{FF2B5EF4-FFF2-40B4-BE49-F238E27FC236}">
                  <a16:creationId xmlns:a16="http://schemas.microsoft.com/office/drawing/2014/main" id="{6016FEC5-D386-F322-6264-DFFD067B90BE}"/>
                </a:ext>
              </a:extLst>
            </p:cNvPr>
            <p:cNvGrpSpPr/>
            <p:nvPr/>
          </p:nvGrpSpPr>
          <p:grpSpPr>
            <a:xfrm>
              <a:off x="10813249" y="4076466"/>
              <a:ext cx="273316" cy="129944"/>
              <a:chOff x="4254500" y="2100263"/>
              <a:chExt cx="1906588" cy="906463"/>
            </a:xfrm>
          </p:grpSpPr>
          <p:sp>
            <p:nvSpPr>
              <p:cNvPr id="27" name="Freeform 5">
                <a:extLst>
                  <a:ext uri="{FF2B5EF4-FFF2-40B4-BE49-F238E27FC236}">
                    <a16:creationId xmlns:a16="http://schemas.microsoft.com/office/drawing/2014/main" id="{7CD33224-6865-CE58-965A-7E8C99D38046}"/>
                  </a:ext>
                </a:extLst>
              </p:cNvPr>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6">
                <a:extLst>
                  <a:ext uri="{FF2B5EF4-FFF2-40B4-BE49-F238E27FC236}">
                    <a16:creationId xmlns:a16="http://schemas.microsoft.com/office/drawing/2014/main" id="{859906EA-FAEA-3D6E-A8CD-6DA4AFD65230}"/>
                  </a:ext>
                </a:extLst>
              </p:cNvPr>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7">
                <a:extLst>
                  <a:ext uri="{FF2B5EF4-FFF2-40B4-BE49-F238E27FC236}">
                    <a16:creationId xmlns:a16="http://schemas.microsoft.com/office/drawing/2014/main" id="{E6676C4C-4A5C-EDBF-444F-221C3ADC8790}"/>
                  </a:ext>
                </a:extLst>
              </p:cNvPr>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38" name="Freeform 37">
            <a:extLs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40" name="TextBox 39">
            <a:extLst>
              <a:ext uri="{FF2B5EF4-FFF2-40B4-BE49-F238E27FC236}">
                <a16:creationId xmlns:a16="http://schemas.microsoft.com/office/drawing/2014/main" id="{FFAEF1C8-817C-4EBC-A4FB-3ED2DB7FCBF8}"/>
              </a:ext>
            </a:extLst>
          </p:cNvPr>
          <p:cNvSpPr txBox="1"/>
          <p:nvPr/>
        </p:nvSpPr>
        <p:spPr>
          <a:xfrm>
            <a:off x="4069659" y="129383"/>
            <a:ext cx="2709076"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CONCLUSION</a:t>
            </a:r>
          </a:p>
        </p:txBody>
      </p:sp>
      <p:sp>
        <p:nvSpPr>
          <p:cNvPr id="2" name="Title 1" hidden="1">
            <a:extLst>
              <a:ext uri="{FF2B5EF4-FFF2-40B4-BE49-F238E27FC236}">
                <a16:creationId xmlns:a16="http://schemas.microsoft.com/office/drawing/2014/main" id="{8BD7D413-936A-4A2D-83E0-6714C8DB077C}"/>
              </a:ext>
            </a:extLst>
          </p:cNvPr>
          <p:cNvSpPr>
            <a:spLocks noGrp="1"/>
          </p:cNvSpPr>
          <p:nvPr>
            <p:ph type="title"/>
          </p:nvPr>
        </p:nvSpPr>
        <p:spPr/>
        <p:txBody>
          <a:bodyPr/>
          <a:lstStyle/>
          <a:p>
            <a:r>
              <a:rPr lang="en-US" dirty="0"/>
              <a:t>Slide 4</a:t>
            </a:r>
          </a:p>
        </p:txBody>
      </p:sp>
      <p:sp>
        <p:nvSpPr>
          <p:cNvPr id="3" name="Rectangle 2">
            <a:extLst>
              <a:ext uri="{FF2B5EF4-FFF2-40B4-BE49-F238E27FC236}">
                <a16:creationId xmlns:a16="http://schemas.microsoft.com/office/drawing/2014/main" id="{CDD4DB22-3231-F27D-69BB-92FAE687251A}"/>
              </a:ext>
            </a:extLst>
          </p:cNvPr>
          <p:cNvSpPr/>
          <p:nvPr/>
        </p:nvSpPr>
        <p:spPr>
          <a:xfrm>
            <a:off x="784755" y="1425787"/>
            <a:ext cx="8007230" cy="3951825"/>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10" name="TextBox 9">
            <a:extLst>
              <a:ext uri="{FF2B5EF4-FFF2-40B4-BE49-F238E27FC236}">
                <a16:creationId xmlns:a16="http://schemas.microsoft.com/office/drawing/2014/main" id="{FDB707CC-CA1B-B99D-1C82-4D4375416D04}"/>
              </a:ext>
            </a:extLst>
          </p:cNvPr>
          <p:cNvSpPr txBox="1"/>
          <p:nvPr/>
        </p:nvSpPr>
        <p:spPr>
          <a:xfrm>
            <a:off x="873060" y="2049731"/>
            <a:ext cx="7849743" cy="2708434"/>
          </a:xfrm>
          <a:prstGeom prst="rect">
            <a:avLst/>
          </a:prstGeom>
          <a:noFill/>
        </p:spPr>
        <p:txBody>
          <a:bodyPr wrap="square" lIns="0" tIns="0" rIns="0" bIns="0" rtlCol="0">
            <a:spAutoFit/>
          </a:bodyPr>
          <a:lstStyle/>
          <a:p>
            <a:r>
              <a:rPr lang="en-US" sz="1600" b="1" dirty="0">
                <a:solidFill>
                  <a:srgbClr val="30353F"/>
                </a:solidFill>
              </a:rPr>
              <a:t>Through rigorous analysis, our predictive model underscores the significance of RAM, PPI, and SSD as crucial factors in predicting laptop prices. </a:t>
            </a:r>
          </a:p>
          <a:p>
            <a:br>
              <a:rPr lang="en-US" sz="1600" b="1" dirty="0">
                <a:solidFill>
                  <a:srgbClr val="30353F"/>
                </a:solidFill>
              </a:rPr>
            </a:br>
            <a:br>
              <a:rPr lang="en-US" sz="1600" b="1" dirty="0">
                <a:solidFill>
                  <a:srgbClr val="30353F"/>
                </a:solidFill>
              </a:rPr>
            </a:br>
            <a:r>
              <a:rPr lang="en-US" sz="1600" b="1" dirty="0">
                <a:solidFill>
                  <a:srgbClr val="30353F"/>
                </a:solidFill>
              </a:rPr>
              <a:t>Enhanced RAM facilitates superior multitasking, elevated PPI contributes to improved display quality, and SSDs boost storage speed. </a:t>
            </a:r>
            <a:br>
              <a:rPr lang="en-US" sz="1600" b="1" dirty="0">
                <a:solidFill>
                  <a:srgbClr val="30353F"/>
                </a:solidFill>
              </a:rPr>
            </a:br>
            <a:endParaRPr lang="en-US" sz="1600" b="1" dirty="0">
              <a:solidFill>
                <a:srgbClr val="30353F"/>
              </a:solidFill>
            </a:endParaRPr>
          </a:p>
          <a:p>
            <a:br>
              <a:rPr lang="en-US" sz="1600" b="1" dirty="0">
                <a:solidFill>
                  <a:srgbClr val="30353F"/>
                </a:solidFill>
              </a:rPr>
            </a:br>
            <a:r>
              <a:rPr lang="en-US" sz="1600" b="1" dirty="0">
                <a:solidFill>
                  <a:srgbClr val="30353F"/>
                </a:solidFill>
              </a:rPr>
              <a:t>Laptops with superior specifications in these areas command higher prices, aligning with market trends that prioritize optimal computing capabilities and an enriched user experience.</a:t>
            </a:r>
          </a:p>
        </p:txBody>
      </p:sp>
      <p:sp>
        <p:nvSpPr>
          <p:cNvPr id="4" name="Freeform 37">
            <a:extLst>
              <a:ext uri="{FF2B5EF4-FFF2-40B4-BE49-F238E27FC236}">
                <a16:creationId xmlns:a16="http://schemas.microsoft.com/office/drawing/2014/main" id="{6B2BBCE9-3380-FF9C-F56D-B4574514D577}"/>
              </a:ext>
              <a:ext uri="{C183D7F6-B498-43B3-948B-1728B52AA6E4}">
                <adec:decorative xmlns:adec="http://schemas.microsoft.com/office/drawing/2017/decorative" val="1"/>
              </a:ext>
            </a:extLst>
          </p:cNvPr>
          <p:cNvSpPr/>
          <p:nvPr/>
        </p:nvSpPr>
        <p:spPr>
          <a:xfrm rot="13494385">
            <a:off x="-120574" y="-77356"/>
            <a:ext cx="548986" cy="643401"/>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Tree>
    <p:extLst>
      <p:ext uri="{BB962C8B-B14F-4D97-AF65-F5344CB8AC3E}">
        <p14:creationId xmlns:p14="http://schemas.microsoft.com/office/powerpoint/2010/main" val="3450037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ppt_x"/>
                                          </p:val>
                                        </p:tav>
                                        <p:tav tm="100000">
                                          <p:val>
                                            <p:strVal val="#ppt_x"/>
                                          </p:val>
                                        </p:tav>
                                      </p:tavLst>
                                    </p:anim>
                                    <p:anim calcmode="lin" valueType="num">
                                      <p:cBhvr additive="base">
                                        <p:cTn id="8" dur="500" fill="hold"/>
                                        <p:tgtEl>
                                          <p:spTgt spid="4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ppt_x"/>
                                          </p:val>
                                        </p:tav>
                                        <p:tav tm="100000">
                                          <p:val>
                                            <p:strVal val="#ppt_x"/>
                                          </p:val>
                                        </p:tav>
                                      </p:tavLst>
                                    </p:anim>
                                    <p:anim calcmode="lin" valueType="num">
                                      <p:cBhvr additive="base">
                                        <p:cTn id="24" dur="500" fill="hold"/>
                                        <p:tgtEl>
                                          <p:spTgt spid="18"/>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500" fill="hold"/>
                                        <p:tgtEl>
                                          <p:spTgt spid="24"/>
                                        </p:tgtEl>
                                        <p:attrNameLst>
                                          <p:attrName>ppt_x</p:attrName>
                                        </p:attrNameLst>
                                      </p:cBhvr>
                                      <p:tavLst>
                                        <p:tav tm="0">
                                          <p:val>
                                            <p:strVal val="#ppt_x"/>
                                          </p:val>
                                        </p:tav>
                                        <p:tav tm="100000">
                                          <p:val>
                                            <p:strVal val="#ppt_x"/>
                                          </p:val>
                                        </p:tav>
                                      </p:tavLst>
                                    </p:anim>
                                    <p:anim calcmode="lin" valueType="num">
                                      <p:cBhvr additive="base">
                                        <p:cTn id="2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3" grpId="0" animBg="1"/>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descr="A black background with a black square&#10;&#10;Description automatically generated with medium confidence">
            <a:extLst>
              <a:ext uri="{FF2B5EF4-FFF2-40B4-BE49-F238E27FC236}">
                <a16:creationId xmlns:a16="http://schemas.microsoft.com/office/drawing/2014/main" id="{7EF96D67-D7BB-0DA0-B410-6D3F395BDD07}"/>
              </a:ext>
            </a:extLst>
          </p:cNvPr>
          <p:cNvPicPr>
            <a:picLocks noChangeAspect="1"/>
          </p:cNvPicPr>
          <p:nvPr/>
        </p:nvPicPr>
        <p:blipFill>
          <a:blip r:embed="rId2">
            <a:duotone>
              <a:schemeClr val="accent2">
                <a:shade val="45000"/>
                <a:satMod val="135000"/>
              </a:schemeClr>
              <a:prstClr val="white"/>
            </a:duotone>
            <a:alphaModFix amt="7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0871" y="344124"/>
            <a:ext cx="7751433" cy="5538923"/>
          </a:xfrm>
          <a:prstGeom prst="rect">
            <a:avLst/>
          </a:prstGeom>
        </p:spPr>
      </p:pic>
      <p:sp>
        <p:nvSpPr>
          <p:cNvPr id="18" name="Rectangle 17">
            <a:extLst>
              <a:ext uri="{FF2B5EF4-FFF2-40B4-BE49-F238E27FC236}">
                <a16:creationId xmlns:a16="http://schemas.microsoft.com/office/drawing/2014/main" id="{BF32B204-1AC3-0A78-6F8E-A4C2E84BAB54}"/>
              </a:ext>
            </a:extLst>
          </p:cNvPr>
          <p:cNvSpPr/>
          <p:nvPr/>
        </p:nvSpPr>
        <p:spPr>
          <a:xfrm>
            <a:off x="4365568" y="131039"/>
            <a:ext cx="3960047" cy="588545"/>
          </a:xfrm>
          <a:prstGeom prst="rect">
            <a:avLst/>
          </a:prstGeom>
          <a:gradFill flip="none" rotWithShape="1">
            <a:gsLst>
              <a:gs pos="100000">
                <a:schemeClr val="bg1"/>
              </a:gs>
              <a:gs pos="54000">
                <a:srgbClr val="85E0E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19">
            <a:extLs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grpSp>
        <p:nvGrpSpPr>
          <p:cNvPr id="2" name="Group 1">
            <a:extLst>
              <a:ext uri="{FF2B5EF4-FFF2-40B4-BE49-F238E27FC236}">
                <a16:creationId xmlns:a16="http://schemas.microsoft.com/office/drawing/2014/main" id="{4494785E-4C9A-4626-816D-B5F5920DA80C}"/>
              </a:ext>
              <a:ext uri="{C183D7F6-B498-43B3-948B-1728B52AA6E4}">
                <adec:decorative xmlns:adec="http://schemas.microsoft.com/office/drawing/2017/decorative" val="1"/>
              </a:ext>
            </a:extLst>
          </p:cNvPr>
          <p:cNvGrpSpPr/>
          <p:nvPr/>
        </p:nvGrpSpPr>
        <p:grpSpPr>
          <a:xfrm>
            <a:off x="74645" y="2126732"/>
            <a:ext cx="6968260" cy="2677059"/>
            <a:chOff x="844712" y="2076584"/>
            <a:chExt cx="6170140" cy="2308106"/>
          </a:xfrm>
        </p:grpSpPr>
        <p:grpSp>
          <p:nvGrpSpPr>
            <p:cNvPr id="74" name="Group 73"/>
            <p:cNvGrpSpPr/>
            <p:nvPr/>
          </p:nvGrpSpPr>
          <p:grpSpPr>
            <a:xfrm>
              <a:off x="1007262" y="2322994"/>
              <a:ext cx="340014" cy="193164"/>
              <a:chOff x="3283332" y="3275035"/>
              <a:chExt cx="479215" cy="272245"/>
            </a:xfrm>
          </p:grpSpPr>
          <p:sp>
            <p:nvSpPr>
              <p:cNvPr id="68" name="Freeform 11"/>
              <p:cNvSpPr>
                <a:spLocks noEditPoints="1"/>
              </p:cNvSpPr>
              <p:nvPr/>
            </p:nvSpPr>
            <p:spPr bwMode="auto">
              <a:xfrm>
                <a:off x="3283332" y="3275035"/>
                <a:ext cx="479215" cy="272245"/>
              </a:xfrm>
              <a:custGeom>
                <a:avLst/>
                <a:gdLst>
                  <a:gd name="T0" fmla="*/ 2004 w 2048"/>
                  <a:gd name="T1" fmla="*/ 0 h 1162"/>
                  <a:gd name="T2" fmla="*/ 44 w 2048"/>
                  <a:gd name="T3" fmla="*/ 0 h 1162"/>
                  <a:gd name="T4" fmla="*/ 0 w 2048"/>
                  <a:gd name="T5" fmla="*/ 44 h 1162"/>
                  <a:gd name="T6" fmla="*/ 0 w 2048"/>
                  <a:gd name="T7" fmla="*/ 1118 h 1162"/>
                  <a:gd name="T8" fmla="*/ 44 w 2048"/>
                  <a:gd name="T9" fmla="*/ 1162 h 1162"/>
                  <a:gd name="T10" fmla="*/ 2004 w 2048"/>
                  <a:gd name="T11" fmla="*/ 1162 h 1162"/>
                  <a:gd name="T12" fmla="*/ 2048 w 2048"/>
                  <a:gd name="T13" fmla="*/ 1118 h 1162"/>
                  <a:gd name="T14" fmla="*/ 2048 w 2048"/>
                  <a:gd name="T15" fmla="*/ 44 h 1162"/>
                  <a:gd name="T16" fmla="*/ 2004 w 2048"/>
                  <a:gd name="T17" fmla="*/ 0 h 1162"/>
                  <a:gd name="T18" fmla="*/ 88 w 2048"/>
                  <a:gd name="T19" fmla="*/ 88 h 1162"/>
                  <a:gd name="T20" fmla="*/ 312 w 2048"/>
                  <a:gd name="T21" fmla="*/ 88 h 1162"/>
                  <a:gd name="T22" fmla="*/ 88 w 2048"/>
                  <a:gd name="T23" fmla="*/ 311 h 1162"/>
                  <a:gd name="T24" fmla="*/ 88 w 2048"/>
                  <a:gd name="T25" fmla="*/ 88 h 1162"/>
                  <a:gd name="T26" fmla="*/ 88 w 2048"/>
                  <a:gd name="T27" fmla="*/ 1074 h 1162"/>
                  <a:gd name="T28" fmla="*/ 88 w 2048"/>
                  <a:gd name="T29" fmla="*/ 851 h 1162"/>
                  <a:gd name="T30" fmla="*/ 312 w 2048"/>
                  <a:gd name="T31" fmla="*/ 1074 h 1162"/>
                  <a:gd name="T32" fmla="*/ 88 w 2048"/>
                  <a:gd name="T33" fmla="*/ 1074 h 1162"/>
                  <a:gd name="T34" fmla="*/ 1960 w 2048"/>
                  <a:gd name="T35" fmla="*/ 1074 h 1162"/>
                  <a:gd name="T36" fmla="*/ 1736 w 2048"/>
                  <a:gd name="T37" fmla="*/ 1074 h 1162"/>
                  <a:gd name="T38" fmla="*/ 1960 w 2048"/>
                  <a:gd name="T39" fmla="*/ 851 h 1162"/>
                  <a:gd name="T40" fmla="*/ 1960 w 2048"/>
                  <a:gd name="T41" fmla="*/ 1074 h 1162"/>
                  <a:gd name="T42" fmla="*/ 1960 w 2048"/>
                  <a:gd name="T43" fmla="*/ 762 h 1162"/>
                  <a:gd name="T44" fmla="*/ 1648 w 2048"/>
                  <a:gd name="T45" fmla="*/ 1074 h 1162"/>
                  <a:gd name="T46" fmla="*/ 400 w 2048"/>
                  <a:gd name="T47" fmla="*/ 1074 h 1162"/>
                  <a:gd name="T48" fmla="*/ 88 w 2048"/>
                  <a:gd name="T49" fmla="*/ 762 h 1162"/>
                  <a:gd name="T50" fmla="*/ 88 w 2048"/>
                  <a:gd name="T51" fmla="*/ 400 h 1162"/>
                  <a:gd name="T52" fmla="*/ 400 w 2048"/>
                  <a:gd name="T53" fmla="*/ 88 h 1162"/>
                  <a:gd name="T54" fmla="*/ 1648 w 2048"/>
                  <a:gd name="T55" fmla="*/ 88 h 1162"/>
                  <a:gd name="T56" fmla="*/ 1960 w 2048"/>
                  <a:gd name="T57" fmla="*/ 400 h 1162"/>
                  <a:gd name="T58" fmla="*/ 1960 w 2048"/>
                  <a:gd name="T59" fmla="*/ 762 h 1162"/>
                  <a:gd name="T60" fmla="*/ 1960 w 2048"/>
                  <a:gd name="T61" fmla="*/ 311 h 1162"/>
                  <a:gd name="T62" fmla="*/ 1736 w 2048"/>
                  <a:gd name="T63" fmla="*/ 88 h 1162"/>
                  <a:gd name="T64" fmla="*/ 1960 w 2048"/>
                  <a:gd name="T65" fmla="*/ 88 h 1162"/>
                  <a:gd name="T66" fmla="*/ 1960 w 2048"/>
                  <a:gd name="T67" fmla="*/ 311 h 1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48" h="1162">
                    <a:moveTo>
                      <a:pt x="2004" y="0"/>
                    </a:moveTo>
                    <a:cubicBezTo>
                      <a:pt x="44" y="0"/>
                      <a:pt x="44" y="0"/>
                      <a:pt x="44" y="0"/>
                    </a:cubicBezTo>
                    <a:cubicBezTo>
                      <a:pt x="20" y="0"/>
                      <a:pt x="0" y="19"/>
                      <a:pt x="0" y="44"/>
                    </a:cubicBezTo>
                    <a:cubicBezTo>
                      <a:pt x="0" y="1118"/>
                      <a:pt x="0" y="1118"/>
                      <a:pt x="0" y="1118"/>
                    </a:cubicBezTo>
                    <a:cubicBezTo>
                      <a:pt x="0" y="1143"/>
                      <a:pt x="20" y="1162"/>
                      <a:pt x="44" y="1162"/>
                    </a:cubicBezTo>
                    <a:cubicBezTo>
                      <a:pt x="2004" y="1162"/>
                      <a:pt x="2004" y="1162"/>
                      <a:pt x="2004" y="1162"/>
                    </a:cubicBezTo>
                    <a:cubicBezTo>
                      <a:pt x="2028" y="1162"/>
                      <a:pt x="2048" y="1143"/>
                      <a:pt x="2048" y="1118"/>
                    </a:cubicBezTo>
                    <a:cubicBezTo>
                      <a:pt x="2048" y="44"/>
                      <a:pt x="2048" y="44"/>
                      <a:pt x="2048" y="44"/>
                    </a:cubicBezTo>
                    <a:cubicBezTo>
                      <a:pt x="2048" y="19"/>
                      <a:pt x="2028" y="0"/>
                      <a:pt x="2004" y="0"/>
                    </a:cubicBezTo>
                    <a:close/>
                    <a:moveTo>
                      <a:pt x="88" y="88"/>
                    </a:moveTo>
                    <a:cubicBezTo>
                      <a:pt x="312" y="88"/>
                      <a:pt x="312" y="88"/>
                      <a:pt x="312" y="88"/>
                    </a:cubicBezTo>
                    <a:cubicBezTo>
                      <a:pt x="293" y="202"/>
                      <a:pt x="202" y="292"/>
                      <a:pt x="88" y="311"/>
                    </a:cubicBezTo>
                    <a:lnTo>
                      <a:pt x="88" y="88"/>
                    </a:lnTo>
                    <a:close/>
                    <a:moveTo>
                      <a:pt x="88" y="1074"/>
                    </a:moveTo>
                    <a:cubicBezTo>
                      <a:pt x="88" y="851"/>
                      <a:pt x="88" y="851"/>
                      <a:pt x="88" y="851"/>
                    </a:cubicBezTo>
                    <a:cubicBezTo>
                      <a:pt x="202" y="870"/>
                      <a:pt x="293" y="960"/>
                      <a:pt x="312" y="1074"/>
                    </a:cubicBezTo>
                    <a:lnTo>
                      <a:pt x="88" y="1074"/>
                    </a:lnTo>
                    <a:close/>
                    <a:moveTo>
                      <a:pt x="1960" y="1074"/>
                    </a:moveTo>
                    <a:cubicBezTo>
                      <a:pt x="1736" y="1074"/>
                      <a:pt x="1736" y="1074"/>
                      <a:pt x="1736" y="1074"/>
                    </a:cubicBezTo>
                    <a:cubicBezTo>
                      <a:pt x="1755" y="960"/>
                      <a:pt x="1846" y="870"/>
                      <a:pt x="1960" y="851"/>
                    </a:cubicBezTo>
                    <a:lnTo>
                      <a:pt x="1960" y="1074"/>
                    </a:lnTo>
                    <a:close/>
                    <a:moveTo>
                      <a:pt x="1960" y="762"/>
                    </a:moveTo>
                    <a:cubicBezTo>
                      <a:pt x="1797" y="782"/>
                      <a:pt x="1668" y="911"/>
                      <a:pt x="1648" y="1074"/>
                    </a:cubicBezTo>
                    <a:cubicBezTo>
                      <a:pt x="400" y="1074"/>
                      <a:pt x="400" y="1074"/>
                      <a:pt x="400" y="1074"/>
                    </a:cubicBezTo>
                    <a:cubicBezTo>
                      <a:pt x="380" y="911"/>
                      <a:pt x="251" y="782"/>
                      <a:pt x="88" y="762"/>
                    </a:cubicBezTo>
                    <a:cubicBezTo>
                      <a:pt x="88" y="400"/>
                      <a:pt x="88" y="400"/>
                      <a:pt x="88" y="400"/>
                    </a:cubicBezTo>
                    <a:cubicBezTo>
                      <a:pt x="251" y="380"/>
                      <a:pt x="380" y="251"/>
                      <a:pt x="400" y="88"/>
                    </a:cubicBezTo>
                    <a:cubicBezTo>
                      <a:pt x="1648" y="88"/>
                      <a:pt x="1648" y="88"/>
                      <a:pt x="1648" y="88"/>
                    </a:cubicBezTo>
                    <a:cubicBezTo>
                      <a:pt x="1668" y="251"/>
                      <a:pt x="1797" y="380"/>
                      <a:pt x="1960" y="400"/>
                    </a:cubicBezTo>
                    <a:cubicBezTo>
                      <a:pt x="1960" y="762"/>
                      <a:pt x="1960" y="762"/>
                      <a:pt x="1960" y="762"/>
                    </a:cubicBezTo>
                    <a:close/>
                    <a:moveTo>
                      <a:pt x="1960" y="311"/>
                    </a:moveTo>
                    <a:cubicBezTo>
                      <a:pt x="1846" y="292"/>
                      <a:pt x="1755" y="202"/>
                      <a:pt x="1736" y="88"/>
                    </a:cubicBezTo>
                    <a:cubicBezTo>
                      <a:pt x="1960" y="88"/>
                      <a:pt x="1960" y="88"/>
                      <a:pt x="1960" y="88"/>
                    </a:cubicBezTo>
                    <a:lnTo>
                      <a:pt x="1960" y="3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12"/>
              <p:cNvSpPr>
                <a:spLocks noEditPoints="1"/>
              </p:cNvSpPr>
              <p:nvPr/>
            </p:nvSpPr>
            <p:spPr bwMode="auto">
              <a:xfrm>
                <a:off x="3381245" y="3337126"/>
                <a:ext cx="282594" cy="148859"/>
              </a:xfrm>
              <a:custGeom>
                <a:avLst/>
                <a:gdLst>
                  <a:gd name="T0" fmla="*/ 1169 w 1208"/>
                  <a:gd name="T1" fmla="*/ 127 h 634"/>
                  <a:gd name="T2" fmla="*/ 1081 w 1208"/>
                  <a:gd name="T3" fmla="*/ 39 h 634"/>
                  <a:gd name="T4" fmla="*/ 1041 w 1208"/>
                  <a:gd name="T5" fmla="*/ 0 h 634"/>
                  <a:gd name="T6" fmla="*/ 167 w 1208"/>
                  <a:gd name="T7" fmla="*/ 0 h 634"/>
                  <a:gd name="T8" fmla="*/ 127 w 1208"/>
                  <a:gd name="T9" fmla="*/ 39 h 634"/>
                  <a:gd name="T10" fmla="*/ 39 w 1208"/>
                  <a:gd name="T11" fmla="*/ 127 h 634"/>
                  <a:gd name="T12" fmla="*/ 0 w 1208"/>
                  <a:gd name="T13" fmla="*/ 167 h 634"/>
                  <a:gd name="T14" fmla="*/ 0 w 1208"/>
                  <a:gd name="T15" fmla="*/ 467 h 634"/>
                  <a:gd name="T16" fmla="*/ 39 w 1208"/>
                  <a:gd name="T17" fmla="*/ 507 h 634"/>
                  <a:gd name="T18" fmla="*/ 127 w 1208"/>
                  <a:gd name="T19" fmla="*/ 595 h 634"/>
                  <a:gd name="T20" fmla="*/ 167 w 1208"/>
                  <a:gd name="T21" fmla="*/ 634 h 634"/>
                  <a:gd name="T22" fmla="*/ 1041 w 1208"/>
                  <a:gd name="T23" fmla="*/ 634 h 634"/>
                  <a:gd name="T24" fmla="*/ 1081 w 1208"/>
                  <a:gd name="T25" fmla="*/ 595 h 634"/>
                  <a:gd name="T26" fmla="*/ 1169 w 1208"/>
                  <a:gd name="T27" fmla="*/ 507 h 634"/>
                  <a:gd name="T28" fmla="*/ 1208 w 1208"/>
                  <a:gd name="T29" fmla="*/ 467 h 634"/>
                  <a:gd name="T30" fmla="*/ 1208 w 1208"/>
                  <a:gd name="T31" fmla="*/ 167 h 634"/>
                  <a:gd name="T32" fmla="*/ 1169 w 1208"/>
                  <a:gd name="T33" fmla="*/ 127 h 634"/>
                  <a:gd name="T34" fmla="*/ 1129 w 1208"/>
                  <a:gd name="T35" fmla="*/ 432 h 634"/>
                  <a:gd name="T36" fmla="*/ 1006 w 1208"/>
                  <a:gd name="T37" fmla="*/ 555 h 634"/>
                  <a:gd name="T38" fmla="*/ 202 w 1208"/>
                  <a:gd name="T39" fmla="*/ 555 h 634"/>
                  <a:gd name="T40" fmla="*/ 79 w 1208"/>
                  <a:gd name="T41" fmla="*/ 432 h 634"/>
                  <a:gd name="T42" fmla="*/ 79 w 1208"/>
                  <a:gd name="T43" fmla="*/ 202 h 634"/>
                  <a:gd name="T44" fmla="*/ 202 w 1208"/>
                  <a:gd name="T45" fmla="*/ 79 h 634"/>
                  <a:gd name="T46" fmla="*/ 1006 w 1208"/>
                  <a:gd name="T47" fmla="*/ 79 h 634"/>
                  <a:gd name="T48" fmla="*/ 1129 w 1208"/>
                  <a:gd name="T49" fmla="*/ 202 h 634"/>
                  <a:gd name="T50" fmla="*/ 1129 w 1208"/>
                  <a:gd name="T51" fmla="*/ 432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08" h="634">
                    <a:moveTo>
                      <a:pt x="1169" y="127"/>
                    </a:moveTo>
                    <a:cubicBezTo>
                      <a:pt x="1120" y="127"/>
                      <a:pt x="1081" y="88"/>
                      <a:pt x="1081" y="39"/>
                    </a:cubicBezTo>
                    <a:cubicBezTo>
                      <a:pt x="1081" y="17"/>
                      <a:pt x="1063" y="0"/>
                      <a:pt x="1041" y="0"/>
                    </a:cubicBezTo>
                    <a:cubicBezTo>
                      <a:pt x="167" y="0"/>
                      <a:pt x="167" y="0"/>
                      <a:pt x="167" y="0"/>
                    </a:cubicBezTo>
                    <a:cubicBezTo>
                      <a:pt x="145" y="0"/>
                      <a:pt x="127" y="17"/>
                      <a:pt x="127" y="39"/>
                    </a:cubicBezTo>
                    <a:cubicBezTo>
                      <a:pt x="127" y="88"/>
                      <a:pt x="88" y="127"/>
                      <a:pt x="39" y="127"/>
                    </a:cubicBezTo>
                    <a:cubicBezTo>
                      <a:pt x="17" y="127"/>
                      <a:pt x="0" y="145"/>
                      <a:pt x="0" y="167"/>
                    </a:cubicBezTo>
                    <a:cubicBezTo>
                      <a:pt x="0" y="467"/>
                      <a:pt x="0" y="467"/>
                      <a:pt x="0" y="467"/>
                    </a:cubicBezTo>
                    <a:cubicBezTo>
                      <a:pt x="0" y="489"/>
                      <a:pt x="17" y="507"/>
                      <a:pt x="39" y="507"/>
                    </a:cubicBezTo>
                    <a:cubicBezTo>
                      <a:pt x="88" y="507"/>
                      <a:pt x="127" y="546"/>
                      <a:pt x="127" y="595"/>
                    </a:cubicBezTo>
                    <a:cubicBezTo>
                      <a:pt x="127" y="617"/>
                      <a:pt x="145" y="634"/>
                      <a:pt x="167" y="634"/>
                    </a:cubicBezTo>
                    <a:cubicBezTo>
                      <a:pt x="1041" y="634"/>
                      <a:pt x="1041" y="634"/>
                      <a:pt x="1041" y="634"/>
                    </a:cubicBezTo>
                    <a:cubicBezTo>
                      <a:pt x="1063" y="634"/>
                      <a:pt x="1081" y="617"/>
                      <a:pt x="1081" y="595"/>
                    </a:cubicBezTo>
                    <a:cubicBezTo>
                      <a:pt x="1081" y="546"/>
                      <a:pt x="1120" y="507"/>
                      <a:pt x="1169" y="507"/>
                    </a:cubicBezTo>
                    <a:cubicBezTo>
                      <a:pt x="1191" y="507"/>
                      <a:pt x="1208" y="489"/>
                      <a:pt x="1208" y="467"/>
                    </a:cubicBezTo>
                    <a:cubicBezTo>
                      <a:pt x="1208" y="167"/>
                      <a:pt x="1208" y="167"/>
                      <a:pt x="1208" y="167"/>
                    </a:cubicBezTo>
                    <a:cubicBezTo>
                      <a:pt x="1208" y="145"/>
                      <a:pt x="1191" y="127"/>
                      <a:pt x="1169" y="127"/>
                    </a:cubicBezTo>
                    <a:close/>
                    <a:moveTo>
                      <a:pt x="1129" y="432"/>
                    </a:moveTo>
                    <a:cubicBezTo>
                      <a:pt x="1069" y="447"/>
                      <a:pt x="1021" y="495"/>
                      <a:pt x="1006" y="555"/>
                    </a:cubicBezTo>
                    <a:cubicBezTo>
                      <a:pt x="202" y="555"/>
                      <a:pt x="202" y="555"/>
                      <a:pt x="202" y="555"/>
                    </a:cubicBezTo>
                    <a:cubicBezTo>
                      <a:pt x="187" y="495"/>
                      <a:pt x="139" y="447"/>
                      <a:pt x="79" y="432"/>
                    </a:cubicBezTo>
                    <a:cubicBezTo>
                      <a:pt x="79" y="202"/>
                      <a:pt x="79" y="202"/>
                      <a:pt x="79" y="202"/>
                    </a:cubicBezTo>
                    <a:cubicBezTo>
                      <a:pt x="139" y="187"/>
                      <a:pt x="187" y="139"/>
                      <a:pt x="202" y="79"/>
                    </a:cubicBezTo>
                    <a:cubicBezTo>
                      <a:pt x="1006" y="79"/>
                      <a:pt x="1006" y="79"/>
                      <a:pt x="1006" y="79"/>
                    </a:cubicBezTo>
                    <a:cubicBezTo>
                      <a:pt x="1021" y="139"/>
                      <a:pt x="1069" y="187"/>
                      <a:pt x="1129" y="202"/>
                    </a:cubicBezTo>
                    <a:cubicBezTo>
                      <a:pt x="1129" y="432"/>
                      <a:pt x="1129" y="432"/>
                      <a:pt x="1129" y="4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13"/>
              <p:cNvSpPr>
                <a:spLocks/>
              </p:cNvSpPr>
              <p:nvPr/>
            </p:nvSpPr>
            <p:spPr bwMode="auto">
              <a:xfrm>
                <a:off x="3464829" y="3368967"/>
                <a:ext cx="32638" cy="85176"/>
              </a:xfrm>
              <a:custGeom>
                <a:avLst/>
                <a:gdLst>
                  <a:gd name="T0" fmla="*/ 99 w 139"/>
                  <a:gd name="T1" fmla="*/ 0 h 364"/>
                  <a:gd name="T2" fmla="*/ 39 w 139"/>
                  <a:gd name="T3" fmla="*/ 0 h 364"/>
                  <a:gd name="T4" fmla="*/ 0 w 139"/>
                  <a:gd name="T5" fmla="*/ 40 h 364"/>
                  <a:gd name="T6" fmla="*/ 39 w 139"/>
                  <a:gd name="T7" fmla="*/ 79 h 364"/>
                  <a:gd name="T8" fmla="*/ 59 w 139"/>
                  <a:gd name="T9" fmla="*/ 79 h 364"/>
                  <a:gd name="T10" fmla="*/ 59 w 139"/>
                  <a:gd name="T11" fmla="*/ 324 h 364"/>
                  <a:gd name="T12" fmla="*/ 99 w 139"/>
                  <a:gd name="T13" fmla="*/ 364 h 364"/>
                  <a:gd name="T14" fmla="*/ 139 w 139"/>
                  <a:gd name="T15" fmla="*/ 324 h 364"/>
                  <a:gd name="T16" fmla="*/ 139 w 139"/>
                  <a:gd name="T17" fmla="*/ 40 h 364"/>
                  <a:gd name="T18" fmla="*/ 99 w 139"/>
                  <a:gd name="T19"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364">
                    <a:moveTo>
                      <a:pt x="99" y="0"/>
                    </a:moveTo>
                    <a:cubicBezTo>
                      <a:pt x="39" y="0"/>
                      <a:pt x="39" y="0"/>
                      <a:pt x="39" y="0"/>
                    </a:cubicBezTo>
                    <a:cubicBezTo>
                      <a:pt x="18" y="0"/>
                      <a:pt x="0" y="18"/>
                      <a:pt x="0" y="40"/>
                    </a:cubicBezTo>
                    <a:cubicBezTo>
                      <a:pt x="0" y="62"/>
                      <a:pt x="18" y="79"/>
                      <a:pt x="39" y="79"/>
                    </a:cubicBezTo>
                    <a:cubicBezTo>
                      <a:pt x="59" y="79"/>
                      <a:pt x="59" y="79"/>
                      <a:pt x="59" y="79"/>
                    </a:cubicBezTo>
                    <a:cubicBezTo>
                      <a:pt x="59" y="324"/>
                      <a:pt x="59" y="324"/>
                      <a:pt x="59" y="324"/>
                    </a:cubicBezTo>
                    <a:cubicBezTo>
                      <a:pt x="59" y="346"/>
                      <a:pt x="77" y="364"/>
                      <a:pt x="99" y="364"/>
                    </a:cubicBezTo>
                    <a:cubicBezTo>
                      <a:pt x="121" y="364"/>
                      <a:pt x="139" y="346"/>
                      <a:pt x="139" y="324"/>
                    </a:cubicBezTo>
                    <a:cubicBezTo>
                      <a:pt x="139" y="40"/>
                      <a:pt x="139" y="40"/>
                      <a:pt x="139" y="40"/>
                    </a:cubicBezTo>
                    <a:cubicBezTo>
                      <a:pt x="139" y="18"/>
                      <a:pt x="121" y="0"/>
                      <a:pt x="9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Freeform 14"/>
              <p:cNvSpPr>
                <a:spLocks noEditPoints="1"/>
              </p:cNvSpPr>
              <p:nvPr/>
            </p:nvSpPr>
            <p:spPr bwMode="auto">
              <a:xfrm>
                <a:off x="3518959" y="3368967"/>
                <a:ext cx="61295" cy="85176"/>
              </a:xfrm>
              <a:custGeom>
                <a:avLst/>
                <a:gdLst>
                  <a:gd name="T0" fmla="*/ 222 w 262"/>
                  <a:gd name="T1" fmla="*/ 0 h 364"/>
                  <a:gd name="T2" fmla="*/ 40 w 262"/>
                  <a:gd name="T3" fmla="*/ 0 h 364"/>
                  <a:gd name="T4" fmla="*/ 0 w 262"/>
                  <a:gd name="T5" fmla="*/ 40 h 364"/>
                  <a:gd name="T6" fmla="*/ 0 w 262"/>
                  <a:gd name="T7" fmla="*/ 324 h 364"/>
                  <a:gd name="T8" fmla="*/ 40 w 262"/>
                  <a:gd name="T9" fmla="*/ 364 h 364"/>
                  <a:gd name="T10" fmla="*/ 222 w 262"/>
                  <a:gd name="T11" fmla="*/ 364 h 364"/>
                  <a:gd name="T12" fmla="*/ 262 w 262"/>
                  <a:gd name="T13" fmla="*/ 324 h 364"/>
                  <a:gd name="T14" fmla="*/ 262 w 262"/>
                  <a:gd name="T15" fmla="*/ 40 h 364"/>
                  <a:gd name="T16" fmla="*/ 222 w 262"/>
                  <a:gd name="T17" fmla="*/ 0 h 364"/>
                  <a:gd name="T18" fmla="*/ 183 w 262"/>
                  <a:gd name="T19" fmla="*/ 285 h 364"/>
                  <a:gd name="T20" fmla="*/ 80 w 262"/>
                  <a:gd name="T21" fmla="*/ 285 h 364"/>
                  <a:gd name="T22" fmla="*/ 80 w 262"/>
                  <a:gd name="T23" fmla="*/ 79 h 364"/>
                  <a:gd name="T24" fmla="*/ 183 w 262"/>
                  <a:gd name="T25" fmla="*/ 79 h 364"/>
                  <a:gd name="T26" fmla="*/ 183 w 262"/>
                  <a:gd name="T27" fmla="*/ 285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2" h="364">
                    <a:moveTo>
                      <a:pt x="222" y="0"/>
                    </a:moveTo>
                    <a:cubicBezTo>
                      <a:pt x="40" y="0"/>
                      <a:pt x="40" y="0"/>
                      <a:pt x="40" y="0"/>
                    </a:cubicBezTo>
                    <a:cubicBezTo>
                      <a:pt x="18" y="0"/>
                      <a:pt x="0" y="18"/>
                      <a:pt x="0" y="40"/>
                    </a:cubicBezTo>
                    <a:cubicBezTo>
                      <a:pt x="0" y="324"/>
                      <a:pt x="0" y="324"/>
                      <a:pt x="0" y="324"/>
                    </a:cubicBezTo>
                    <a:cubicBezTo>
                      <a:pt x="0" y="346"/>
                      <a:pt x="18" y="364"/>
                      <a:pt x="40" y="364"/>
                    </a:cubicBezTo>
                    <a:cubicBezTo>
                      <a:pt x="222" y="364"/>
                      <a:pt x="222" y="364"/>
                      <a:pt x="222" y="364"/>
                    </a:cubicBezTo>
                    <a:cubicBezTo>
                      <a:pt x="244" y="364"/>
                      <a:pt x="262" y="346"/>
                      <a:pt x="262" y="324"/>
                    </a:cubicBezTo>
                    <a:cubicBezTo>
                      <a:pt x="262" y="40"/>
                      <a:pt x="262" y="40"/>
                      <a:pt x="262" y="40"/>
                    </a:cubicBezTo>
                    <a:cubicBezTo>
                      <a:pt x="262" y="18"/>
                      <a:pt x="244" y="0"/>
                      <a:pt x="222" y="0"/>
                    </a:cubicBezTo>
                    <a:close/>
                    <a:moveTo>
                      <a:pt x="183" y="285"/>
                    </a:moveTo>
                    <a:cubicBezTo>
                      <a:pt x="80" y="285"/>
                      <a:pt x="80" y="285"/>
                      <a:pt x="80" y="285"/>
                    </a:cubicBezTo>
                    <a:cubicBezTo>
                      <a:pt x="80" y="79"/>
                      <a:pt x="80" y="79"/>
                      <a:pt x="80" y="79"/>
                    </a:cubicBezTo>
                    <a:cubicBezTo>
                      <a:pt x="183" y="79"/>
                      <a:pt x="183" y="79"/>
                      <a:pt x="183" y="79"/>
                    </a:cubicBezTo>
                    <a:lnTo>
                      <a:pt x="183" y="2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91" name="Rectangle 90"/>
            <p:cNvSpPr/>
            <p:nvPr/>
          </p:nvSpPr>
          <p:spPr>
            <a:xfrm>
              <a:off x="1196195" y="2085442"/>
              <a:ext cx="1778588" cy="702966"/>
            </a:xfrm>
            <a:prstGeom prst="rect">
              <a:avLst/>
            </a:prstGeom>
            <a:gradFill flip="none" rotWithShape="1">
              <a:gsLst>
                <a:gs pos="100000">
                  <a:schemeClr val="bg1"/>
                </a:gs>
                <a:gs pos="54000">
                  <a:srgbClr val="DBDBD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p:cNvGrpSpPr/>
            <p:nvPr/>
          </p:nvGrpSpPr>
          <p:grpSpPr>
            <a:xfrm>
              <a:off x="844712" y="2085442"/>
              <a:ext cx="702967" cy="702966"/>
              <a:chOff x="1093763" y="1112236"/>
              <a:chExt cx="788715" cy="788715"/>
            </a:xfrm>
          </p:grpSpPr>
          <p:sp>
            <p:nvSpPr>
              <p:cNvPr id="38" name="Oval 37"/>
              <p:cNvSpPr/>
              <p:nvPr/>
            </p:nvSpPr>
            <p:spPr>
              <a:xfrm>
                <a:off x="1093763" y="1112236"/>
                <a:ext cx="788715" cy="788715"/>
              </a:xfrm>
              <a:prstGeom prst="ellipse">
                <a:avLst/>
              </a:prstGeom>
              <a:solidFill>
                <a:srgbClr val="CFCFCF"/>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eform 34"/>
              <p:cNvSpPr>
                <a:spLocks noEditPoints="1"/>
              </p:cNvSpPr>
              <p:nvPr/>
            </p:nvSpPr>
            <p:spPr bwMode="auto">
              <a:xfrm>
                <a:off x="1305923" y="1361675"/>
                <a:ext cx="364382" cy="365761"/>
              </a:xfrm>
              <a:custGeom>
                <a:avLst/>
                <a:gdLst>
                  <a:gd name="T0" fmla="*/ 1924 w 2048"/>
                  <a:gd name="T1" fmla="*/ 300 h 2048"/>
                  <a:gd name="T2" fmla="*/ 1324 w 2048"/>
                  <a:gd name="T3" fmla="*/ 300 h 2048"/>
                  <a:gd name="T4" fmla="*/ 1024 w 2048"/>
                  <a:gd name="T5" fmla="*/ 240 h 2048"/>
                  <a:gd name="T6" fmla="*/ 720 w 2048"/>
                  <a:gd name="T7" fmla="*/ 300 h 2048"/>
                  <a:gd name="T8" fmla="*/ 120 w 2048"/>
                  <a:gd name="T9" fmla="*/ 300 h 2048"/>
                  <a:gd name="T10" fmla="*/ 0 w 2048"/>
                  <a:gd name="T11" fmla="*/ 900 h 2048"/>
                  <a:gd name="T12" fmla="*/ 242 w 2048"/>
                  <a:gd name="T13" fmla="*/ 960 h 2048"/>
                  <a:gd name="T14" fmla="*/ 689 w 2048"/>
                  <a:gd name="T15" fmla="*/ 1730 h 2048"/>
                  <a:gd name="T16" fmla="*/ 660 w 2048"/>
                  <a:gd name="T17" fmla="*/ 2048 h 2048"/>
                  <a:gd name="T18" fmla="*/ 1444 w 2048"/>
                  <a:gd name="T19" fmla="*/ 1988 h 2048"/>
                  <a:gd name="T20" fmla="*/ 1804 w 2048"/>
                  <a:gd name="T21" fmla="*/ 1020 h 2048"/>
                  <a:gd name="T22" fmla="*/ 1988 w 2048"/>
                  <a:gd name="T23" fmla="*/ 960 h 2048"/>
                  <a:gd name="T24" fmla="*/ 1819 w 2048"/>
                  <a:gd name="T25" fmla="*/ 527 h 2048"/>
                  <a:gd name="T26" fmla="*/ 1804 w 2048"/>
                  <a:gd name="T27" fmla="*/ 300 h 2048"/>
                  <a:gd name="T28" fmla="*/ 1444 w 2048"/>
                  <a:gd name="T29" fmla="*/ 300 h 2048"/>
                  <a:gd name="T30" fmla="*/ 420 w 2048"/>
                  <a:gd name="T31" fmla="*/ 120 h 2048"/>
                  <a:gd name="T32" fmla="*/ 420 w 2048"/>
                  <a:gd name="T33" fmla="*/ 480 h 2048"/>
                  <a:gd name="T34" fmla="*/ 420 w 2048"/>
                  <a:gd name="T35" fmla="*/ 120 h 2048"/>
                  <a:gd name="T36" fmla="*/ 420 w 2048"/>
                  <a:gd name="T37" fmla="*/ 600 h 2048"/>
                  <a:gd name="T38" fmla="*/ 126 w 2048"/>
                  <a:gd name="T39" fmla="*/ 840 h 2048"/>
                  <a:gd name="T40" fmla="*/ 1024 w 2048"/>
                  <a:gd name="T41" fmla="*/ 1684 h 2048"/>
                  <a:gd name="T42" fmla="*/ 726 w 2048"/>
                  <a:gd name="T43" fmla="*/ 1928 h 2048"/>
                  <a:gd name="T44" fmla="*/ 1024 w 2048"/>
                  <a:gd name="T45" fmla="*/ 1204 h 2048"/>
                  <a:gd name="T46" fmla="*/ 1024 w 2048"/>
                  <a:gd name="T47" fmla="*/ 1564 h 2048"/>
                  <a:gd name="T48" fmla="*/ 1263 w 2048"/>
                  <a:gd name="T49" fmla="*/ 1639 h 2048"/>
                  <a:gd name="T50" fmla="*/ 1324 w 2048"/>
                  <a:gd name="T51" fmla="*/ 1384 h 2048"/>
                  <a:gd name="T52" fmla="*/ 720 w 2048"/>
                  <a:gd name="T53" fmla="*/ 1384 h 2048"/>
                  <a:gd name="T54" fmla="*/ 828 w 2048"/>
                  <a:gd name="T55" fmla="*/ 1613 h 2048"/>
                  <a:gd name="T56" fmla="*/ 360 w 2048"/>
                  <a:gd name="T57" fmla="*/ 1020 h 2048"/>
                  <a:gd name="T58" fmla="*/ 780 w 2048"/>
                  <a:gd name="T59" fmla="*/ 960 h 2048"/>
                  <a:gd name="T60" fmla="*/ 615 w 2048"/>
                  <a:gd name="T61" fmla="*/ 528 h 2048"/>
                  <a:gd name="T62" fmla="*/ 1024 w 2048"/>
                  <a:gd name="T63" fmla="*/ 360 h 2048"/>
                  <a:gd name="T64" fmla="*/ 1429 w 2048"/>
                  <a:gd name="T65" fmla="*/ 528 h 2048"/>
                  <a:gd name="T66" fmla="*/ 1264 w 2048"/>
                  <a:gd name="T67" fmla="*/ 960 h 2048"/>
                  <a:gd name="T68" fmla="*/ 1684 w 2048"/>
                  <a:gd name="T69" fmla="*/ 1020 h 2048"/>
                  <a:gd name="T70" fmla="*/ 1330 w 2048"/>
                  <a:gd name="T71" fmla="*/ 840 h 2048"/>
                  <a:gd name="T72" fmla="*/ 1922 w 2048"/>
                  <a:gd name="T73" fmla="*/ 840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8" h="2048">
                    <a:moveTo>
                      <a:pt x="1819" y="527"/>
                    </a:moveTo>
                    <a:cubicBezTo>
                      <a:pt x="1883" y="472"/>
                      <a:pt x="1924" y="391"/>
                      <a:pt x="1924" y="300"/>
                    </a:cubicBezTo>
                    <a:cubicBezTo>
                      <a:pt x="1924" y="135"/>
                      <a:pt x="1789" y="0"/>
                      <a:pt x="1624" y="0"/>
                    </a:cubicBezTo>
                    <a:cubicBezTo>
                      <a:pt x="1459" y="0"/>
                      <a:pt x="1324" y="135"/>
                      <a:pt x="1324" y="300"/>
                    </a:cubicBezTo>
                    <a:cubicBezTo>
                      <a:pt x="1324" y="300"/>
                      <a:pt x="1324" y="300"/>
                      <a:pt x="1324" y="300"/>
                    </a:cubicBezTo>
                    <a:cubicBezTo>
                      <a:pt x="1229" y="261"/>
                      <a:pt x="1128" y="240"/>
                      <a:pt x="1024" y="240"/>
                    </a:cubicBezTo>
                    <a:cubicBezTo>
                      <a:pt x="920" y="240"/>
                      <a:pt x="816" y="261"/>
                      <a:pt x="720" y="301"/>
                    </a:cubicBezTo>
                    <a:cubicBezTo>
                      <a:pt x="720" y="300"/>
                      <a:pt x="720" y="300"/>
                      <a:pt x="720" y="300"/>
                    </a:cubicBezTo>
                    <a:cubicBezTo>
                      <a:pt x="720" y="135"/>
                      <a:pt x="585" y="0"/>
                      <a:pt x="420" y="0"/>
                    </a:cubicBezTo>
                    <a:cubicBezTo>
                      <a:pt x="255" y="0"/>
                      <a:pt x="120" y="135"/>
                      <a:pt x="120" y="300"/>
                    </a:cubicBezTo>
                    <a:cubicBezTo>
                      <a:pt x="120" y="391"/>
                      <a:pt x="161" y="473"/>
                      <a:pt x="225" y="528"/>
                    </a:cubicBezTo>
                    <a:cubicBezTo>
                      <a:pt x="91" y="598"/>
                      <a:pt x="0" y="739"/>
                      <a:pt x="0" y="900"/>
                    </a:cubicBezTo>
                    <a:cubicBezTo>
                      <a:pt x="0" y="933"/>
                      <a:pt x="27" y="960"/>
                      <a:pt x="60" y="960"/>
                    </a:cubicBezTo>
                    <a:cubicBezTo>
                      <a:pt x="242" y="960"/>
                      <a:pt x="242" y="960"/>
                      <a:pt x="242" y="960"/>
                    </a:cubicBezTo>
                    <a:cubicBezTo>
                      <a:pt x="241" y="980"/>
                      <a:pt x="240" y="1000"/>
                      <a:pt x="240" y="1020"/>
                    </a:cubicBezTo>
                    <a:cubicBezTo>
                      <a:pt x="240" y="1337"/>
                      <a:pt x="429" y="1608"/>
                      <a:pt x="689" y="1730"/>
                    </a:cubicBezTo>
                    <a:cubicBezTo>
                      <a:pt x="631" y="1804"/>
                      <a:pt x="600" y="1894"/>
                      <a:pt x="600" y="1988"/>
                    </a:cubicBezTo>
                    <a:cubicBezTo>
                      <a:pt x="600" y="2021"/>
                      <a:pt x="627" y="2048"/>
                      <a:pt x="660" y="2048"/>
                    </a:cubicBezTo>
                    <a:cubicBezTo>
                      <a:pt x="1384" y="2048"/>
                      <a:pt x="1384" y="2048"/>
                      <a:pt x="1384" y="2048"/>
                    </a:cubicBezTo>
                    <a:cubicBezTo>
                      <a:pt x="1417" y="2048"/>
                      <a:pt x="1444" y="2021"/>
                      <a:pt x="1444" y="1988"/>
                    </a:cubicBezTo>
                    <a:cubicBezTo>
                      <a:pt x="1444" y="1891"/>
                      <a:pt x="1411" y="1801"/>
                      <a:pt x="1357" y="1729"/>
                    </a:cubicBezTo>
                    <a:cubicBezTo>
                      <a:pt x="1619" y="1605"/>
                      <a:pt x="1804" y="1333"/>
                      <a:pt x="1804" y="1020"/>
                    </a:cubicBezTo>
                    <a:cubicBezTo>
                      <a:pt x="1804" y="1000"/>
                      <a:pt x="1803" y="980"/>
                      <a:pt x="1802" y="960"/>
                    </a:cubicBezTo>
                    <a:cubicBezTo>
                      <a:pt x="1988" y="960"/>
                      <a:pt x="1988" y="960"/>
                      <a:pt x="1988" y="960"/>
                    </a:cubicBezTo>
                    <a:cubicBezTo>
                      <a:pt x="2021" y="960"/>
                      <a:pt x="2048" y="933"/>
                      <a:pt x="2048" y="900"/>
                    </a:cubicBezTo>
                    <a:cubicBezTo>
                      <a:pt x="2048" y="738"/>
                      <a:pt x="1955" y="597"/>
                      <a:pt x="1819" y="527"/>
                    </a:cubicBezTo>
                    <a:close/>
                    <a:moveTo>
                      <a:pt x="1624" y="120"/>
                    </a:moveTo>
                    <a:cubicBezTo>
                      <a:pt x="1723" y="120"/>
                      <a:pt x="1804" y="201"/>
                      <a:pt x="1804" y="300"/>
                    </a:cubicBezTo>
                    <a:cubicBezTo>
                      <a:pt x="1804" y="399"/>
                      <a:pt x="1723" y="480"/>
                      <a:pt x="1624" y="480"/>
                    </a:cubicBezTo>
                    <a:cubicBezTo>
                      <a:pt x="1525" y="480"/>
                      <a:pt x="1444" y="399"/>
                      <a:pt x="1444" y="300"/>
                    </a:cubicBezTo>
                    <a:cubicBezTo>
                      <a:pt x="1444" y="201"/>
                      <a:pt x="1525" y="120"/>
                      <a:pt x="1624" y="120"/>
                    </a:cubicBezTo>
                    <a:close/>
                    <a:moveTo>
                      <a:pt x="420" y="120"/>
                    </a:moveTo>
                    <a:cubicBezTo>
                      <a:pt x="519" y="120"/>
                      <a:pt x="600" y="201"/>
                      <a:pt x="600" y="300"/>
                    </a:cubicBezTo>
                    <a:cubicBezTo>
                      <a:pt x="600" y="399"/>
                      <a:pt x="519" y="480"/>
                      <a:pt x="420" y="480"/>
                    </a:cubicBezTo>
                    <a:cubicBezTo>
                      <a:pt x="321" y="480"/>
                      <a:pt x="240" y="399"/>
                      <a:pt x="240" y="300"/>
                    </a:cubicBezTo>
                    <a:cubicBezTo>
                      <a:pt x="240" y="201"/>
                      <a:pt x="321" y="120"/>
                      <a:pt x="420" y="120"/>
                    </a:cubicBezTo>
                    <a:close/>
                    <a:moveTo>
                      <a:pt x="126" y="840"/>
                    </a:moveTo>
                    <a:cubicBezTo>
                      <a:pt x="154" y="703"/>
                      <a:pt x="275" y="600"/>
                      <a:pt x="420" y="600"/>
                    </a:cubicBezTo>
                    <a:cubicBezTo>
                      <a:pt x="565" y="600"/>
                      <a:pt x="686" y="703"/>
                      <a:pt x="714" y="840"/>
                    </a:cubicBezTo>
                    <a:lnTo>
                      <a:pt x="126" y="840"/>
                    </a:lnTo>
                    <a:close/>
                    <a:moveTo>
                      <a:pt x="726" y="1928"/>
                    </a:moveTo>
                    <a:cubicBezTo>
                      <a:pt x="755" y="1791"/>
                      <a:pt x="880" y="1684"/>
                      <a:pt x="1024" y="1684"/>
                    </a:cubicBezTo>
                    <a:cubicBezTo>
                      <a:pt x="1169" y="1684"/>
                      <a:pt x="1291" y="1789"/>
                      <a:pt x="1318" y="1928"/>
                    </a:cubicBezTo>
                    <a:lnTo>
                      <a:pt x="726" y="1928"/>
                    </a:lnTo>
                    <a:close/>
                    <a:moveTo>
                      <a:pt x="840" y="1384"/>
                    </a:moveTo>
                    <a:cubicBezTo>
                      <a:pt x="840" y="1286"/>
                      <a:pt x="924" y="1204"/>
                      <a:pt x="1024" y="1204"/>
                    </a:cubicBezTo>
                    <a:cubicBezTo>
                      <a:pt x="1123" y="1204"/>
                      <a:pt x="1204" y="1285"/>
                      <a:pt x="1204" y="1384"/>
                    </a:cubicBezTo>
                    <a:cubicBezTo>
                      <a:pt x="1204" y="1483"/>
                      <a:pt x="1123" y="1564"/>
                      <a:pt x="1024" y="1564"/>
                    </a:cubicBezTo>
                    <a:cubicBezTo>
                      <a:pt x="924" y="1564"/>
                      <a:pt x="840" y="1482"/>
                      <a:pt x="840" y="1384"/>
                    </a:cubicBezTo>
                    <a:close/>
                    <a:moveTo>
                      <a:pt x="1263" y="1639"/>
                    </a:moveTo>
                    <a:cubicBezTo>
                      <a:pt x="1249" y="1629"/>
                      <a:pt x="1234" y="1620"/>
                      <a:pt x="1218" y="1612"/>
                    </a:cubicBezTo>
                    <a:cubicBezTo>
                      <a:pt x="1283" y="1557"/>
                      <a:pt x="1324" y="1475"/>
                      <a:pt x="1324" y="1384"/>
                    </a:cubicBezTo>
                    <a:cubicBezTo>
                      <a:pt x="1324" y="1219"/>
                      <a:pt x="1189" y="1084"/>
                      <a:pt x="1024" y="1084"/>
                    </a:cubicBezTo>
                    <a:cubicBezTo>
                      <a:pt x="858" y="1084"/>
                      <a:pt x="720" y="1218"/>
                      <a:pt x="720" y="1384"/>
                    </a:cubicBezTo>
                    <a:cubicBezTo>
                      <a:pt x="720" y="1464"/>
                      <a:pt x="752" y="1540"/>
                      <a:pt x="810" y="1597"/>
                    </a:cubicBezTo>
                    <a:cubicBezTo>
                      <a:pt x="816" y="1602"/>
                      <a:pt x="822" y="1608"/>
                      <a:pt x="828" y="1613"/>
                    </a:cubicBezTo>
                    <a:cubicBezTo>
                      <a:pt x="813" y="1621"/>
                      <a:pt x="798" y="1630"/>
                      <a:pt x="783" y="1640"/>
                    </a:cubicBezTo>
                    <a:cubicBezTo>
                      <a:pt x="529" y="1542"/>
                      <a:pt x="360" y="1296"/>
                      <a:pt x="360" y="1020"/>
                    </a:cubicBezTo>
                    <a:cubicBezTo>
                      <a:pt x="360" y="1000"/>
                      <a:pt x="361" y="980"/>
                      <a:pt x="363" y="960"/>
                    </a:cubicBezTo>
                    <a:cubicBezTo>
                      <a:pt x="780" y="960"/>
                      <a:pt x="780" y="960"/>
                      <a:pt x="780" y="960"/>
                    </a:cubicBezTo>
                    <a:cubicBezTo>
                      <a:pt x="813" y="960"/>
                      <a:pt x="840" y="933"/>
                      <a:pt x="840" y="900"/>
                    </a:cubicBezTo>
                    <a:cubicBezTo>
                      <a:pt x="840" y="739"/>
                      <a:pt x="749" y="598"/>
                      <a:pt x="615" y="528"/>
                    </a:cubicBezTo>
                    <a:cubicBezTo>
                      <a:pt x="638" y="508"/>
                      <a:pt x="659" y="484"/>
                      <a:pt x="675" y="458"/>
                    </a:cubicBezTo>
                    <a:cubicBezTo>
                      <a:pt x="778" y="395"/>
                      <a:pt x="901" y="360"/>
                      <a:pt x="1024" y="360"/>
                    </a:cubicBezTo>
                    <a:cubicBezTo>
                      <a:pt x="1146" y="360"/>
                      <a:pt x="1265" y="394"/>
                      <a:pt x="1369" y="458"/>
                    </a:cubicBezTo>
                    <a:cubicBezTo>
                      <a:pt x="1385" y="484"/>
                      <a:pt x="1406" y="508"/>
                      <a:pt x="1429" y="528"/>
                    </a:cubicBezTo>
                    <a:cubicBezTo>
                      <a:pt x="1295" y="598"/>
                      <a:pt x="1204" y="739"/>
                      <a:pt x="1204" y="900"/>
                    </a:cubicBezTo>
                    <a:cubicBezTo>
                      <a:pt x="1204" y="933"/>
                      <a:pt x="1231" y="960"/>
                      <a:pt x="1264" y="960"/>
                    </a:cubicBezTo>
                    <a:cubicBezTo>
                      <a:pt x="1681" y="960"/>
                      <a:pt x="1681" y="960"/>
                      <a:pt x="1681" y="960"/>
                    </a:cubicBezTo>
                    <a:cubicBezTo>
                      <a:pt x="1683" y="980"/>
                      <a:pt x="1684" y="1000"/>
                      <a:pt x="1684" y="1020"/>
                    </a:cubicBezTo>
                    <a:cubicBezTo>
                      <a:pt x="1684" y="1296"/>
                      <a:pt x="1516" y="1541"/>
                      <a:pt x="1263" y="1639"/>
                    </a:cubicBezTo>
                    <a:close/>
                    <a:moveTo>
                      <a:pt x="1330" y="840"/>
                    </a:moveTo>
                    <a:cubicBezTo>
                      <a:pt x="1358" y="703"/>
                      <a:pt x="1479" y="600"/>
                      <a:pt x="1624" y="600"/>
                    </a:cubicBezTo>
                    <a:cubicBezTo>
                      <a:pt x="1771" y="600"/>
                      <a:pt x="1894" y="703"/>
                      <a:pt x="1922" y="840"/>
                    </a:cubicBezTo>
                    <a:lnTo>
                      <a:pt x="1330" y="8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4" name="Group 43"/>
            <p:cNvGrpSpPr/>
            <p:nvPr/>
          </p:nvGrpSpPr>
          <p:grpSpPr>
            <a:xfrm>
              <a:off x="4000479" y="4298352"/>
              <a:ext cx="207992" cy="63671"/>
              <a:chOff x="8245475" y="3925888"/>
              <a:chExt cx="233363" cy="71438"/>
            </a:xfrm>
          </p:grpSpPr>
          <p:sp>
            <p:nvSpPr>
              <p:cNvPr id="45" name="Freeform 27"/>
              <p:cNvSpPr>
                <a:spLocks/>
              </p:cNvSpPr>
              <p:nvPr/>
            </p:nvSpPr>
            <p:spPr bwMode="auto">
              <a:xfrm>
                <a:off x="8424863" y="3943350"/>
                <a:ext cx="53975" cy="53975"/>
              </a:xfrm>
              <a:custGeom>
                <a:avLst/>
                <a:gdLst>
                  <a:gd name="T0" fmla="*/ 300 w 360"/>
                  <a:gd name="T1" fmla="*/ 240 h 360"/>
                  <a:gd name="T2" fmla="*/ 120 w 360"/>
                  <a:gd name="T3" fmla="*/ 240 h 360"/>
                  <a:gd name="T4" fmla="*/ 120 w 360"/>
                  <a:gd name="T5" fmla="*/ 60 h 360"/>
                  <a:gd name="T6" fmla="*/ 60 w 360"/>
                  <a:gd name="T7" fmla="*/ 0 h 360"/>
                  <a:gd name="T8" fmla="*/ 0 w 360"/>
                  <a:gd name="T9" fmla="*/ 60 h 360"/>
                  <a:gd name="T10" fmla="*/ 0 w 360"/>
                  <a:gd name="T11" fmla="*/ 300 h 360"/>
                  <a:gd name="T12" fmla="*/ 60 w 360"/>
                  <a:gd name="T13" fmla="*/ 360 h 360"/>
                  <a:gd name="T14" fmla="*/ 300 w 360"/>
                  <a:gd name="T15" fmla="*/ 360 h 360"/>
                  <a:gd name="T16" fmla="*/ 360 w 360"/>
                  <a:gd name="T17" fmla="*/ 300 h 360"/>
                  <a:gd name="T18" fmla="*/ 300 w 360"/>
                  <a:gd name="T19" fmla="*/ 24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0">
                    <a:moveTo>
                      <a:pt x="300" y="240"/>
                    </a:moveTo>
                    <a:cubicBezTo>
                      <a:pt x="120" y="240"/>
                      <a:pt x="120" y="240"/>
                      <a:pt x="120" y="240"/>
                    </a:cubicBezTo>
                    <a:cubicBezTo>
                      <a:pt x="120" y="60"/>
                      <a:pt x="120" y="60"/>
                      <a:pt x="120" y="60"/>
                    </a:cubicBezTo>
                    <a:cubicBezTo>
                      <a:pt x="120" y="27"/>
                      <a:pt x="93" y="0"/>
                      <a:pt x="60" y="0"/>
                    </a:cubicBezTo>
                    <a:cubicBezTo>
                      <a:pt x="27" y="0"/>
                      <a:pt x="0" y="27"/>
                      <a:pt x="0" y="60"/>
                    </a:cubicBezTo>
                    <a:cubicBezTo>
                      <a:pt x="0" y="300"/>
                      <a:pt x="0" y="300"/>
                      <a:pt x="0" y="300"/>
                    </a:cubicBezTo>
                    <a:cubicBezTo>
                      <a:pt x="0" y="333"/>
                      <a:pt x="27" y="360"/>
                      <a:pt x="60" y="360"/>
                    </a:cubicBezTo>
                    <a:cubicBezTo>
                      <a:pt x="300" y="360"/>
                      <a:pt x="300" y="360"/>
                      <a:pt x="300" y="360"/>
                    </a:cubicBezTo>
                    <a:cubicBezTo>
                      <a:pt x="333" y="360"/>
                      <a:pt x="360" y="333"/>
                      <a:pt x="360" y="300"/>
                    </a:cubicBezTo>
                    <a:cubicBezTo>
                      <a:pt x="360" y="267"/>
                      <a:pt x="333" y="240"/>
                      <a:pt x="300" y="24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Freeform 28"/>
              <p:cNvSpPr>
                <a:spLocks/>
              </p:cNvSpPr>
              <p:nvPr/>
            </p:nvSpPr>
            <p:spPr bwMode="auto">
              <a:xfrm>
                <a:off x="8245475" y="3925888"/>
                <a:ext cx="53975" cy="17463"/>
              </a:xfrm>
              <a:custGeom>
                <a:avLst/>
                <a:gdLst>
                  <a:gd name="T0" fmla="*/ 300 w 360"/>
                  <a:gd name="T1" fmla="*/ 0 h 120"/>
                  <a:gd name="T2" fmla="*/ 60 w 360"/>
                  <a:gd name="T3" fmla="*/ 0 h 120"/>
                  <a:gd name="T4" fmla="*/ 0 w 360"/>
                  <a:gd name="T5" fmla="*/ 60 h 120"/>
                  <a:gd name="T6" fmla="*/ 60 w 360"/>
                  <a:gd name="T7" fmla="*/ 120 h 120"/>
                  <a:gd name="T8" fmla="*/ 300 w 360"/>
                  <a:gd name="T9" fmla="*/ 120 h 120"/>
                  <a:gd name="T10" fmla="*/ 360 w 360"/>
                  <a:gd name="T11" fmla="*/ 60 h 120"/>
                  <a:gd name="T12" fmla="*/ 300 w 360"/>
                  <a:gd name="T13" fmla="*/ 0 h 120"/>
                </a:gdLst>
                <a:ahLst/>
                <a:cxnLst>
                  <a:cxn ang="0">
                    <a:pos x="T0" y="T1"/>
                  </a:cxn>
                  <a:cxn ang="0">
                    <a:pos x="T2" y="T3"/>
                  </a:cxn>
                  <a:cxn ang="0">
                    <a:pos x="T4" y="T5"/>
                  </a:cxn>
                  <a:cxn ang="0">
                    <a:pos x="T6" y="T7"/>
                  </a:cxn>
                  <a:cxn ang="0">
                    <a:pos x="T8" y="T9"/>
                  </a:cxn>
                  <a:cxn ang="0">
                    <a:pos x="T10" y="T11"/>
                  </a:cxn>
                  <a:cxn ang="0">
                    <a:pos x="T12" y="T13"/>
                  </a:cxn>
                </a:cxnLst>
                <a:rect l="0" t="0" r="r" b="b"/>
                <a:pathLst>
                  <a:path w="360" h="120">
                    <a:moveTo>
                      <a:pt x="300" y="0"/>
                    </a:moveTo>
                    <a:cubicBezTo>
                      <a:pt x="60" y="0"/>
                      <a:pt x="60" y="0"/>
                      <a:pt x="60" y="0"/>
                    </a:cubicBezTo>
                    <a:cubicBezTo>
                      <a:pt x="27" y="0"/>
                      <a:pt x="0" y="27"/>
                      <a:pt x="0" y="60"/>
                    </a:cubicBezTo>
                    <a:cubicBezTo>
                      <a:pt x="0" y="93"/>
                      <a:pt x="27" y="120"/>
                      <a:pt x="60" y="120"/>
                    </a:cubicBezTo>
                    <a:cubicBezTo>
                      <a:pt x="300" y="120"/>
                      <a:pt x="300" y="120"/>
                      <a:pt x="300" y="120"/>
                    </a:cubicBezTo>
                    <a:cubicBezTo>
                      <a:pt x="333" y="120"/>
                      <a:pt x="360" y="93"/>
                      <a:pt x="360" y="60"/>
                    </a:cubicBezTo>
                    <a:cubicBezTo>
                      <a:pt x="360" y="27"/>
                      <a:pt x="333" y="0"/>
                      <a:pt x="30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29"/>
              <p:cNvSpPr>
                <a:spLocks/>
              </p:cNvSpPr>
              <p:nvPr/>
            </p:nvSpPr>
            <p:spPr bwMode="auto">
              <a:xfrm>
                <a:off x="8245475" y="3979863"/>
                <a:ext cx="53975" cy="17463"/>
              </a:xfrm>
              <a:custGeom>
                <a:avLst/>
                <a:gdLst>
                  <a:gd name="T0" fmla="*/ 300 w 360"/>
                  <a:gd name="T1" fmla="*/ 0 h 120"/>
                  <a:gd name="T2" fmla="*/ 60 w 360"/>
                  <a:gd name="T3" fmla="*/ 0 h 120"/>
                  <a:gd name="T4" fmla="*/ 0 w 360"/>
                  <a:gd name="T5" fmla="*/ 60 h 120"/>
                  <a:gd name="T6" fmla="*/ 60 w 360"/>
                  <a:gd name="T7" fmla="*/ 120 h 120"/>
                  <a:gd name="T8" fmla="*/ 300 w 360"/>
                  <a:gd name="T9" fmla="*/ 120 h 120"/>
                  <a:gd name="T10" fmla="*/ 360 w 360"/>
                  <a:gd name="T11" fmla="*/ 60 h 120"/>
                  <a:gd name="T12" fmla="*/ 300 w 360"/>
                  <a:gd name="T13" fmla="*/ 0 h 120"/>
                </a:gdLst>
                <a:ahLst/>
                <a:cxnLst>
                  <a:cxn ang="0">
                    <a:pos x="T0" y="T1"/>
                  </a:cxn>
                  <a:cxn ang="0">
                    <a:pos x="T2" y="T3"/>
                  </a:cxn>
                  <a:cxn ang="0">
                    <a:pos x="T4" y="T5"/>
                  </a:cxn>
                  <a:cxn ang="0">
                    <a:pos x="T6" y="T7"/>
                  </a:cxn>
                  <a:cxn ang="0">
                    <a:pos x="T8" y="T9"/>
                  </a:cxn>
                  <a:cxn ang="0">
                    <a:pos x="T10" y="T11"/>
                  </a:cxn>
                  <a:cxn ang="0">
                    <a:pos x="T12" y="T13"/>
                  </a:cxn>
                </a:cxnLst>
                <a:rect l="0" t="0" r="r" b="b"/>
                <a:pathLst>
                  <a:path w="360" h="120">
                    <a:moveTo>
                      <a:pt x="300" y="0"/>
                    </a:moveTo>
                    <a:cubicBezTo>
                      <a:pt x="60" y="0"/>
                      <a:pt x="60" y="0"/>
                      <a:pt x="60" y="0"/>
                    </a:cubicBezTo>
                    <a:cubicBezTo>
                      <a:pt x="27" y="0"/>
                      <a:pt x="0" y="27"/>
                      <a:pt x="0" y="60"/>
                    </a:cubicBezTo>
                    <a:cubicBezTo>
                      <a:pt x="0" y="93"/>
                      <a:pt x="27" y="120"/>
                      <a:pt x="60" y="120"/>
                    </a:cubicBezTo>
                    <a:cubicBezTo>
                      <a:pt x="300" y="120"/>
                      <a:pt x="300" y="120"/>
                      <a:pt x="300" y="120"/>
                    </a:cubicBezTo>
                    <a:cubicBezTo>
                      <a:pt x="333" y="120"/>
                      <a:pt x="360" y="93"/>
                      <a:pt x="360" y="60"/>
                    </a:cubicBezTo>
                    <a:cubicBezTo>
                      <a:pt x="360" y="27"/>
                      <a:pt x="333" y="0"/>
                      <a:pt x="30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0" name="TextBox 79"/>
            <p:cNvSpPr txBox="1"/>
            <p:nvPr/>
          </p:nvSpPr>
          <p:spPr>
            <a:xfrm>
              <a:off x="4629375" y="3920431"/>
              <a:ext cx="732959" cy="464259"/>
            </a:xfrm>
            <a:prstGeom prst="rect">
              <a:avLst/>
            </a:prstGeom>
            <a:noFill/>
          </p:spPr>
          <p:txBody>
            <a:bodyPr wrap="none" lIns="0" tIns="0" rIns="0" bIns="0" rtlCol="0">
              <a:spAutoFit/>
            </a:bodyPr>
            <a:lstStyle/>
            <a:p>
              <a:r>
                <a:rPr lang="en-US" sz="3200" b="1" dirty="0">
                  <a:solidFill>
                    <a:schemeClr val="bg1"/>
                  </a:solidFill>
                </a:rPr>
                <a:t>80%</a:t>
              </a:r>
            </a:p>
          </p:txBody>
        </p:sp>
        <p:sp>
          <p:nvSpPr>
            <p:cNvPr id="82" name="TextBox 81"/>
            <p:cNvSpPr txBox="1"/>
            <p:nvPr/>
          </p:nvSpPr>
          <p:spPr>
            <a:xfrm>
              <a:off x="3752993" y="2876165"/>
              <a:ext cx="3261859" cy="928756"/>
            </a:xfrm>
            <a:prstGeom prst="rect">
              <a:avLst/>
            </a:prstGeom>
            <a:noFill/>
          </p:spPr>
          <p:txBody>
            <a:bodyPr wrap="square" lIns="0" tIns="0" rIns="0" bIns="0" rtlCol="0">
              <a:spAutoFit/>
            </a:bodyPr>
            <a:lstStyle/>
            <a:p>
              <a:r>
                <a:rPr lang="en-US" sz="1400" b="1" dirty="0">
                  <a:solidFill>
                    <a:srgbClr val="30353F"/>
                  </a:solidFill>
                </a:rPr>
                <a:t>Through multiple linear regression, we pinpoint vital predictors for the target variable by assessing relationships among independent variables, bolstering the creation of a robust predictive model.</a:t>
              </a:r>
            </a:p>
          </p:txBody>
        </p:sp>
        <p:sp>
          <p:nvSpPr>
            <p:cNvPr id="90" name="Rectangle 89"/>
            <p:cNvSpPr/>
            <p:nvPr/>
          </p:nvSpPr>
          <p:spPr>
            <a:xfrm>
              <a:off x="4087496" y="2076584"/>
              <a:ext cx="2242951" cy="702967"/>
            </a:xfrm>
            <a:prstGeom prst="rect">
              <a:avLst/>
            </a:prstGeom>
            <a:gradFill flip="none" rotWithShape="1">
              <a:gsLst>
                <a:gs pos="100000">
                  <a:schemeClr val="bg1"/>
                </a:gs>
                <a:gs pos="53000">
                  <a:srgbClr val="AFBBBD"/>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 name="Group 2"/>
            <p:cNvGrpSpPr/>
            <p:nvPr/>
          </p:nvGrpSpPr>
          <p:grpSpPr>
            <a:xfrm>
              <a:off x="3752994" y="2076676"/>
              <a:ext cx="702967" cy="702967"/>
              <a:chOff x="3752994" y="2076676"/>
              <a:chExt cx="702967" cy="702967"/>
            </a:xfrm>
          </p:grpSpPr>
          <p:sp>
            <p:nvSpPr>
              <p:cNvPr id="35" name="Oval 34"/>
              <p:cNvSpPr/>
              <p:nvPr/>
            </p:nvSpPr>
            <p:spPr>
              <a:xfrm>
                <a:off x="3752994" y="2076676"/>
                <a:ext cx="702967" cy="702967"/>
              </a:xfrm>
              <a:prstGeom prst="ellipse">
                <a:avLst/>
              </a:prstGeom>
              <a:solidFill>
                <a:srgbClr val="8FA0A3"/>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4" name="Group 63"/>
              <p:cNvGrpSpPr/>
              <p:nvPr/>
            </p:nvGrpSpPr>
            <p:grpSpPr>
              <a:xfrm>
                <a:off x="3919769" y="2340342"/>
                <a:ext cx="369417" cy="175634"/>
                <a:chOff x="4254500" y="2100263"/>
                <a:chExt cx="1906588" cy="906463"/>
              </a:xfrm>
            </p:grpSpPr>
            <p:sp>
              <p:nvSpPr>
                <p:cNvPr id="48"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87" name="TextBox 86"/>
            <p:cNvSpPr txBox="1"/>
            <p:nvPr/>
          </p:nvSpPr>
          <p:spPr>
            <a:xfrm>
              <a:off x="4515848" y="2300532"/>
              <a:ext cx="1814599" cy="246221"/>
            </a:xfrm>
            <a:prstGeom prst="rect">
              <a:avLst/>
            </a:prstGeom>
            <a:noFill/>
          </p:spPr>
          <p:txBody>
            <a:bodyPr wrap="square" lIns="0" tIns="0" rIns="0" bIns="0" rtlCol="0">
              <a:spAutoFit/>
            </a:bodyPr>
            <a:lstStyle/>
            <a:p>
              <a:r>
                <a:rPr lang="en-US" sz="1600" b="1" dirty="0"/>
                <a:t>LINEAR REGRESSION</a:t>
              </a:r>
            </a:p>
          </p:txBody>
        </p:sp>
      </p:grpSp>
      <p:sp>
        <p:nvSpPr>
          <p:cNvPr id="182" name="Rectangle 181">
            <a:extLst>
              <a:ext uri="{C183D7F6-B498-43B3-948B-1728B52AA6E4}">
                <adec:decorative xmlns:adec="http://schemas.microsoft.com/office/drawing/2017/decorative" val="1"/>
              </a:ext>
            </a:extLst>
          </p:cNvPr>
          <p:cNvSpPr/>
          <p:nvPr/>
        </p:nvSpPr>
        <p:spPr>
          <a:xfrm flipH="1">
            <a:off x="8047820" y="1381939"/>
            <a:ext cx="495949" cy="744793"/>
          </a:xfrm>
          <a:prstGeom prst="rect">
            <a:avLst/>
          </a:prstGeom>
          <a:solidFill>
            <a:srgbClr val="AFBB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0" name="Group 169">
            <a:extLst>
              <a:ext uri="{C183D7F6-B498-43B3-948B-1728B52AA6E4}">
                <adec:decorative xmlns:adec="http://schemas.microsoft.com/office/drawing/2017/decorative" val="1"/>
              </a:ext>
            </a:extLst>
          </p:cNvPr>
          <p:cNvGrpSpPr/>
          <p:nvPr/>
        </p:nvGrpSpPr>
        <p:grpSpPr>
          <a:xfrm>
            <a:off x="8047819" y="1116775"/>
            <a:ext cx="496814" cy="496814"/>
            <a:chOff x="3605949" y="1828088"/>
            <a:chExt cx="745644" cy="745644"/>
          </a:xfrm>
        </p:grpSpPr>
        <p:sp>
          <p:nvSpPr>
            <p:cNvPr id="171" name="Oval 170"/>
            <p:cNvSpPr/>
            <p:nvPr/>
          </p:nvSpPr>
          <p:spPr>
            <a:xfrm>
              <a:off x="3605949" y="1828088"/>
              <a:ext cx="745644" cy="745644"/>
            </a:xfrm>
            <a:prstGeom prst="ellipse">
              <a:avLst/>
            </a:prstGeom>
            <a:solidFill>
              <a:srgbClr val="8FA0A3"/>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2" name="Group 171"/>
            <p:cNvGrpSpPr/>
            <p:nvPr/>
          </p:nvGrpSpPr>
          <p:grpSpPr>
            <a:xfrm>
              <a:off x="3782849" y="2107761"/>
              <a:ext cx="391844" cy="186297"/>
              <a:chOff x="4254500" y="2100263"/>
              <a:chExt cx="1906588" cy="906463"/>
            </a:xfrm>
          </p:grpSpPr>
          <p:sp>
            <p:nvSpPr>
              <p:cNvPr id="173"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4"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5"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183" name="Rectangle 182">
            <a:extLst>
              <a:ext uri="{C183D7F6-B498-43B3-948B-1728B52AA6E4}">
                <adec:decorative xmlns:adec="http://schemas.microsoft.com/office/drawing/2017/decorative" val="1"/>
              </a:ext>
            </a:extLst>
          </p:cNvPr>
          <p:cNvSpPr/>
          <p:nvPr/>
        </p:nvSpPr>
        <p:spPr>
          <a:xfrm flipH="1">
            <a:off x="9152940" y="1381938"/>
            <a:ext cx="495949" cy="744794"/>
          </a:xfrm>
          <a:prstGeom prst="rect">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7" name="Group 166">
            <a:extLst>
              <a:ext uri="{C183D7F6-B498-43B3-948B-1728B52AA6E4}">
                <adec:decorative xmlns:adec="http://schemas.microsoft.com/office/drawing/2017/decorative" val="1"/>
              </a:ext>
            </a:extLst>
          </p:cNvPr>
          <p:cNvGrpSpPr/>
          <p:nvPr/>
        </p:nvGrpSpPr>
        <p:grpSpPr>
          <a:xfrm>
            <a:off x="9152940" y="1138328"/>
            <a:ext cx="495650" cy="495649"/>
            <a:chOff x="1093763" y="3171060"/>
            <a:chExt cx="788715" cy="788715"/>
          </a:xfrm>
        </p:grpSpPr>
        <p:sp>
          <p:nvSpPr>
            <p:cNvPr id="168" name="Oval 167"/>
            <p:cNvSpPr/>
            <p:nvPr/>
          </p:nvSpPr>
          <p:spPr>
            <a:xfrm>
              <a:off x="1093763" y="3171060"/>
              <a:ext cx="788715" cy="788715"/>
            </a:xfrm>
            <a:prstGeom prst="ellipse">
              <a:avLst/>
            </a:prstGeom>
            <a:solidFill>
              <a:srgbClr val="CFCFCF"/>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9" name="Freeform 34"/>
            <p:cNvSpPr>
              <a:spLocks noEditPoints="1"/>
            </p:cNvSpPr>
            <p:nvPr/>
          </p:nvSpPr>
          <p:spPr bwMode="auto">
            <a:xfrm>
              <a:off x="1305929" y="3382536"/>
              <a:ext cx="364382" cy="365762"/>
            </a:xfrm>
            <a:custGeom>
              <a:avLst/>
              <a:gdLst>
                <a:gd name="T0" fmla="*/ 1924 w 2048"/>
                <a:gd name="T1" fmla="*/ 300 h 2048"/>
                <a:gd name="T2" fmla="*/ 1324 w 2048"/>
                <a:gd name="T3" fmla="*/ 300 h 2048"/>
                <a:gd name="T4" fmla="*/ 1024 w 2048"/>
                <a:gd name="T5" fmla="*/ 240 h 2048"/>
                <a:gd name="T6" fmla="*/ 720 w 2048"/>
                <a:gd name="T7" fmla="*/ 300 h 2048"/>
                <a:gd name="T8" fmla="*/ 120 w 2048"/>
                <a:gd name="T9" fmla="*/ 300 h 2048"/>
                <a:gd name="T10" fmla="*/ 0 w 2048"/>
                <a:gd name="T11" fmla="*/ 900 h 2048"/>
                <a:gd name="T12" fmla="*/ 242 w 2048"/>
                <a:gd name="T13" fmla="*/ 960 h 2048"/>
                <a:gd name="T14" fmla="*/ 689 w 2048"/>
                <a:gd name="T15" fmla="*/ 1730 h 2048"/>
                <a:gd name="T16" fmla="*/ 660 w 2048"/>
                <a:gd name="T17" fmla="*/ 2048 h 2048"/>
                <a:gd name="T18" fmla="*/ 1444 w 2048"/>
                <a:gd name="T19" fmla="*/ 1988 h 2048"/>
                <a:gd name="T20" fmla="*/ 1804 w 2048"/>
                <a:gd name="T21" fmla="*/ 1020 h 2048"/>
                <a:gd name="T22" fmla="*/ 1988 w 2048"/>
                <a:gd name="T23" fmla="*/ 960 h 2048"/>
                <a:gd name="T24" fmla="*/ 1819 w 2048"/>
                <a:gd name="T25" fmla="*/ 527 h 2048"/>
                <a:gd name="T26" fmla="*/ 1804 w 2048"/>
                <a:gd name="T27" fmla="*/ 300 h 2048"/>
                <a:gd name="T28" fmla="*/ 1444 w 2048"/>
                <a:gd name="T29" fmla="*/ 300 h 2048"/>
                <a:gd name="T30" fmla="*/ 420 w 2048"/>
                <a:gd name="T31" fmla="*/ 120 h 2048"/>
                <a:gd name="T32" fmla="*/ 420 w 2048"/>
                <a:gd name="T33" fmla="*/ 480 h 2048"/>
                <a:gd name="T34" fmla="*/ 420 w 2048"/>
                <a:gd name="T35" fmla="*/ 120 h 2048"/>
                <a:gd name="T36" fmla="*/ 420 w 2048"/>
                <a:gd name="T37" fmla="*/ 600 h 2048"/>
                <a:gd name="T38" fmla="*/ 126 w 2048"/>
                <a:gd name="T39" fmla="*/ 840 h 2048"/>
                <a:gd name="T40" fmla="*/ 1024 w 2048"/>
                <a:gd name="T41" fmla="*/ 1684 h 2048"/>
                <a:gd name="T42" fmla="*/ 726 w 2048"/>
                <a:gd name="T43" fmla="*/ 1928 h 2048"/>
                <a:gd name="T44" fmla="*/ 1024 w 2048"/>
                <a:gd name="T45" fmla="*/ 1204 h 2048"/>
                <a:gd name="T46" fmla="*/ 1024 w 2048"/>
                <a:gd name="T47" fmla="*/ 1564 h 2048"/>
                <a:gd name="T48" fmla="*/ 1263 w 2048"/>
                <a:gd name="T49" fmla="*/ 1639 h 2048"/>
                <a:gd name="T50" fmla="*/ 1324 w 2048"/>
                <a:gd name="T51" fmla="*/ 1384 h 2048"/>
                <a:gd name="T52" fmla="*/ 720 w 2048"/>
                <a:gd name="T53" fmla="*/ 1384 h 2048"/>
                <a:gd name="T54" fmla="*/ 828 w 2048"/>
                <a:gd name="T55" fmla="*/ 1613 h 2048"/>
                <a:gd name="T56" fmla="*/ 360 w 2048"/>
                <a:gd name="T57" fmla="*/ 1020 h 2048"/>
                <a:gd name="T58" fmla="*/ 780 w 2048"/>
                <a:gd name="T59" fmla="*/ 960 h 2048"/>
                <a:gd name="T60" fmla="*/ 615 w 2048"/>
                <a:gd name="T61" fmla="*/ 528 h 2048"/>
                <a:gd name="T62" fmla="*/ 1024 w 2048"/>
                <a:gd name="T63" fmla="*/ 360 h 2048"/>
                <a:gd name="T64" fmla="*/ 1429 w 2048"/>
                <a:gd name="T65" fmla="*/ 528 h 2048"/>
                <a:gd name="T66" fmla="*/ 1264 w 2048"/>
                <a:gd name="T67" fmla="*/ 960 h 2048"/>
                <a:gd name="T68" fmla="*/ 1684 w 2048"/>
                <a:gd name="T69" fmla="*/ 1020 h 2048"/>
                <a:gd name="T70" fmla="*/ 1330 w 2048"/>
                <a:gd name="T71" fmla="*/ 840 h 2048"/>
                <a:gd name="T72" fmla="*/ 1922 w 2048"/>
                <a:gd name="T73" fmla="*/ 840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8" h="2048">
                  <a:moveTo>
                    <a:pt x="1819" y="527"/>
                  </a:moveTo>
                  <a:cubicBezTo>
                    <a:pt x="1883" y="472"/>
                    <a:pt x="1924" y="391"/>
                    <a:pt x="1924" y="300"/>
                  </a:cubicBezTo>
                  <a:cubicBezTo>
                    <a:pt x="1924" y="135"/>
                    <a:pt x="1789" y="0"/>
                    <a:pt x="1624" y="0"/>
                  </a:cubicBezTo>
                  <a:cubicBezTo>
                    <a:pt x="1459" y="0"/>
                    <a:pt x="1324" y="135"/>
                    <a:pt x="1324" y="300"/>
                  </a:cubicBezTo>
                  <a:cubicBezTo>
                    <a:pt x="1324" y="300"/>
                    <a:pt x="1324" y="300"/>
                    <a:pt x="1324" y="300"/>
                  </a:cubicBezTo>
                  <a:cubicBezTo>
                    <a:pt x="1229" y="261"/>
                    <a:pt x="1128" y="240"/>
                    <a:pt x="1024" y="240"/>
                  </a:cubicBezTo>
                  <a:cubicBezTo>
                    <a:pt x="920" y="240"/>
                    <a:pt x="816" y="261"/>
                    <a:pt x="720" y="301"/>
                  </a:cubicBezTo>
                  <a:cubicBezTo>
                    <a:pt x="720" y="300"/>
                    <a:pt x="720" y="300"/>
                    <a:pt x="720" y="300"/>
                  </a:cubicBezTo>
                  <a:cubicBezTo>
                    <a:pt x="720" y="135"/>
                    <a:pt x="585" y="0"/>
                    <a:pt x="420" y="0"/>
                  </a:cubicBezTo>
                  <a:cubicBezTo>
                    <a:pt x="255" y="0"/>
                    <a:pt x="120" y="135"/>
                    <a:pt x="120" y="300"/>
                  </a:cubicBezTo>
                  <a:cubicBezTo>
                    <a:pt x="120" y="391"/>
                    <a:pt x="161" y="473"/>
                    <a:pt x="225" y="528"/>
                  </a:cubicBezTo>
                  <a:cubicBezTo>
                    <a:pt x="91" y="598"/>
                    <a:pt x="0" y="739"/>
                    <a:pt x="0" y="900"/>
                  </a:cubicBezTo>
                  <a:cubicBezTo>
                    <a:pt x="0" y="933"/>
                    <a:pt x="27" y="960"/>
                    <a:pt x="60" y="960"/>
                  </a:cubicBezTo>
                  <a:cubicBezTo>
                    <a:pt x="242" y="960"/>
                    <a:pt x="242" y="960"/>
                    <a:pt x="242" y="960"/>
                  </a:cubicBezTo>
                  <a:cubicBezTo>
                    <a:pt x="241" y="980"/>
                    <a:pt x="240" y="1000"/>
                    <a:pt x="240" y="1020"/>
                  </a:cubicBezTo>
                  <a:cubicBezTo>
                    <a:pt x="240" y="1337"/>
                    <a:pt x="429" y="1608"/>
                    <a:pt x="689" y="1730"/>
                  </a:cubicBezTo>
                  <a:cubicBezTo>
                    <a:pt x="631" y="1804"/>
                    <a:pt x="600" y="1894"/>
                    <a:pt x="600" y="1988"/>
                  </a:cubicBezTo>
                  <a:cubicBezTo>
                    <a:pt x="600" y="2021"/>
                    <a:pt x="627" y="2048"/>
                    <a:pt x="660" y="2048"/>
                  </a:cubicBezTo>
                  <a:cubicBezTo>
                    <a:pt x="1384" y="2048"/>
                    <a:pt x="1384" y="2048"/>
                    <a:pt x="1384" y="2048"/>
                  </a:cubicBezTo>
                  <a:cubicBezTo>
                    <a:pt x="1417" y="2048"/>
                    <a:pt x="1444" y="2021"/>
                    <a:pt x="1444" y="1988"/>
                  </a:cubicBezTo>
                  <a:cubicBezTo>
                    <a:pt x="1444" y="1891"/>
                    <a:pt x="1411" y="1801"/>
                    <a:pt x="1357" y="1729"/>
                  </a:cubicBezTo>
                  <a:cubicBezTo>
                    <a:pt x="1619" y="1605"/>
                    <a:pt x="1804" y="1333"/>
                    <a:pt x="1804" y="1020"/>
                  </a:cubicBezTo>
                  <a:cubicBezTo>
                    <a:pt x="1804" y="1000"/>
                    <a:pt x="1803" y="980"/>
                    <a:pt x="1802" y="960"/>
                  </a:cubicBezTo>
                  <a:cubicBezTo>
                    <a:pt x="1988" y="960"/>
                    <a:pt x="1988" y="960"/>
                    <a:pt x="1988" y="960"/>
                  </a:cubicBezTo>
                  <a:cubicBezTo>
                    <a:pt x="2021" y="960"/>
                    <a:pt x="2048" y="933"/>
                    <a:pt x="2048" y="900"/>
                  </a:cubicBezTo>
                  <a:cubicBezTo>
                    <a:pt x="2048" y="738"/>
                    <a:pt x="1955" y="597"/>
                    <a:pt x="1819" y="527"/>
                  </a:cubicBezTo>
                  <a:close/>
                  <a:moveTo>
                    <a:pt x="1624" y="120"/>
                  </a:moveTo>
                  <a:cubicBezTo>
                    <a:pt x="1723" y="120"/>
                    <a:pt x="1804" y="201"/>
                    <a:pt x="1804" y="300"/>
                  </a:cubicBezTo>
                  <a:cubicBezTo>
                    <a:pt x="1804" y="399"/>
                    <a:pt x="1723" y="480"/>
                    <a:pt x="1624" y="480"/>
                  </a:cubicBezTo>
                  <a:cubicBezTo>
                    <a:pt x="1525" y="480"/>
                    <a:pt x="1444" y="399"/>
                    <a:pt x="1444" y="300"/>
                  </a:cubicBezTo>
                  <a:cubicBezTo>
                    <a:pt x="1444" y="201"/>
                    <a:pt x="1525" y="120"/>
                    <a:pt x="1624" y="120"/>
                  </a:cubicBezTo>
                  <a:close/>
                  <a:moveTo>
                    <a:pt x="420" y="120"/>
                  </a:moveTo>
                  <a:cubicBezTo>
                    <a:pt x="519" y="120"/>
                    <a:pt x="600" y="201"/>
                    <a:pt x="600" y="300"/>
                  </a:cubicBezTo>
                  <a:cubicBezTo>
                    <a:pt x="600" y="399"/>
                    <a:pt x="519" y="480"/>
                    <a:pt x="420" y="480"/>
                  </a:cubicBezTo>
                  <a:cubicBezTo>
                    <a:pt x="321" y="480"/>
                    <a:pt x="240" y="399"/>
                    <a:pt x="240" y="300"/>
                  </a:cubicBezTo>
                  <a:cubicBezTo>
                    <a:pt x="240" y="201"/>
                    <a:pt x="321" y="120"/>
                    <a:pt x="420" y="120"/>
                  </a:cubicBezTo>
                  <a:close/>
                  <a:moveTo>
                    <a:pt x="126" y="840"/>
                  </a:moveTo>
                  <a:cubicBezTo>
                    <a:pt x="154" y="703"/>
                    <a:pt x="275" y="600"/>
                    <a:pt x="420" y="600"/>
                  </a:cubicBezTo>
                  <a:cubicBezTo>
                    <a:pt x="565" y="600"/>
                    <a:pt x="686" y="703"/>
                    <a:pt x="714" y="840"/>
                  </a:cubicBezTo>
                  <a:lnTo>
                    <a:pt x="126" y="840"/>
                  </a:lnTo>
                  <a:close/>
                  <a:moveTo>
                    <a:pt x="726" y="1928"/>
                  </a:moveTo>
                  <a:cubicBezTo>
                    <a:pt x="755" y="1791"/>
                    <a:pt x="880" y="1684"/>
                    <a:pt x="1024" y="1684"/>
                  </a:cubicBezTo>
                  <a:cubicBezTo>
                    <a:pt x="1169" y="1684"/>
                    <a:pt x="1291" y="1789"/>
                    <a:pt x="1318" y="1928"/>
                  </a:cubicBezTo>
                  <a:lnTo>
                    <a:pt x="726" y="1928"/>
                  </a:lnTo>
                  <a:close/>
                  <a:moveTo>
                    <a:pt x="840" y="1384"/>
                  </a:moveTo>
                  <a:cubicBezTo>
                    <a:pt x="840" y="1286"/>
                    <a:pt x="924" y="1204"/>
                    <a:pt x="1024" y="1204"/>
                  </a:cubicBezTo>
                  <a:cubicBezTo>
                    <a:pt x="1123" y="1204"/>
                    <a:pt x="1204" y="1285"/>
                    <a:pt x="1204" y="1384"/>
                  </a:cubicBezTo>
                  <a:cubicBezTo>
                    <a:pt x="1204" y="1483"/>
                    <a:pt x="1123" y="1564"/>
                    <a:pt x="1024" y="1564"/>
                  </a:cubicBezTo>
                  <a:cubicBezTo>
                    <a:pt x="924" y="1564"/>
                    <a:pt x="840" y="1482"/>
                    <a:pt x="840" y="1384"/>
                  </a:cubicBezTo>
                  <a:close/>
                  <a:moveTo>
                    <a:pt x="1263" y="1639"/>
                  </a:moveTo>
                  <a:cubicBezTo>
                    <a:pt x="1249" y="1629"/>
                    <a:pt x="1234" y="1620"/>
                    <a:pt x="1218" y="1612"/>
                  </a:cubicBezTo>
                  <a:cubicBezTo>
                    <a:pt x="1283" y="1557"/>
                    <a:pt x="1324" y="1475"/>
                    <a:pt x="1324" y="1384"/>
                  </a:cubicBezTo>
                  <a:cubicBezTo>
                    <a:pt x="1324" y="1219"/>
                    <a:pt x="1189" y="1084"/>
                    <a:pt x="1024" y="1084"/>
                  </a:cubicBezTo>
                  <a:cubicBezTo>
                    <a:pt x="858" y="1084"/>
                    <a:pt x="720" y="1218"/>
                    <a:pt x="720" y="1384"/>
                  </a:cubicBezTo>
                  <a:cubicBezTo>
                    <a:pt x="720" y="1464"/>
                    <a:pt x="752" y="1540"/>
                    <a:pt x="810" y="1597"/>
                  </a:cubicBezTo>
                  <a:cubicBezTo>
                    <a:pt x="816" y="1602"/>
                    <a:pt x="822" y="1608"/>
                    <a:pt x="828" y="1613"/>
                  </a:cubicBezTo>
                  <a:cubicBezTo>
                    <a:pt x="813" y="1621"/>
                    <a:pt x="798" y="1630"/>
                    <a:pt x="783" y="1640"/>
                  </a:cubicBezTo>
                  <a:cubicBezTo>
                    <a:pt x="529" y="1542"/>
                    <a:pt x="360" y="1296"/>
                    <a:pt x="360" y="1020"/>
                  </a:cubicBezTo>
                  <a:cubicBezTo>
                    <a:pt x="360" y="1000"/>
                    <a:pt x="361" y="980"/>
                    <a:pt x="363" y="960"/>
                  </a:cubicBezTo>
                  <a:cubicBezTo>
                    <a:pt x="780" y="960"/>
                    <a:pt x="780" y="960"/>
                    <a:pt x="780" y="960"/>
                  </a:cubicBezTo>
                  <a:cubicBezTo>
                    <a:pt x="813" y="960"/>
                    <a:pt x="840" y="933"/>
                    <a:pt x="840" y="900"/>
                  </a:cubicBezTo>
                  <a:cubicBezTo>
                    <a:pt x="840" y="739"/>
                    <a:pt x="749" y="598"/>
                    <a:pt x="615" y="528"/>
                  </a:cubicBezTo>
                  <a:cubicBezTo>
                    <a:pt x="638" y="508"/>
                    <a:pt x="659" y="484"/>
                    <a:pt x="675" y="458"/>
                  </a:cubicBezTo>
                  <a:cubicBezTo>
                    <a:pt x="778" y="395"/>
                    <a:pt x="901" y="360"/>
                    <a:pt x="1024" y="360"/>
                  </a:cubicBezTo>
                  <a:cubicBezTo>
                    <a:pt x="1146" y="360"/>
                    <a:pt x="1265" y="394"/>
                    <a:pt x="1369" y="458"/>
                  </a:cubicBezTo>
                  <a:cubicBezTo>
                    <a:pt x="1385" y="484"/>
                    <a:pt x="1406" y="508"/>
                    <a:pt x="1429" y="528"/>
                  </a:cubicBezTo>
                  <a:cubicBezTo>
                    <a:pt x="1295" y="598"/>
                    <a:pt x="1204" y="739"/>
                    <a:pt x="1204" y="900"/>
                  </a:cubicBezTo>
                  <a:cubicBezTo>
                    <a:pt x="1204" y="933"/>
                    <a:pt x="1231" y="960"/>
                    <a:pt x="1264" y="960"/>
                  </a:cubicBezTo>
                  <a:cubicBezTo>
                    <a:pt x="1681" y="960"/>
                    <a:pt x="1681" y="960"/>
                    <a:pt x="1681" y="960"/>
                  </a:cubicBezTo>
                  <a:cubicBezTo>
                    <a:pt x="1683" y="980"/>
                    <a:pt x="1684" y="1000"/>
                    <a:pt x="1684" y="1020"/>
                  </a:cubicBezTo>
                  <a:cubicBezTo>
                    <a:pt x="1684" y="1296"/>
                    <a:pt x="1516" y="1541"/>
                    <a:pt x="1263" y="1639"/>
                  </a:cubicBezTo>
                  <a:close/>
                  <a:moveTo>
                    <a:pt x="1330" y="840"/>
                  </a:moveTo>
                  <a:cubicBezTo>
                    <a:pt x="1358" y="703"/>
                    <a:pt x="1479" y="600"/>
                    <a:pt x="1624" y="600"/>
                  </a:cubicBezTo>
                  <a:cubicBezTo>
                    <a:pt x="1771" y="600"/>
                    <a:pt x="1894" y="703"/>
                    <a:pt x="1922" y="840"/>
                  </a:cubicBezTo>
                  <a:lnTo>
                    <a:pt x="1330" y="8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84" name="Rectangle 183">
            <a:extLst>
              <a:ext uri="{C183D7F6-B498-43B3-948B-1728B52AA6E4}">
                <adec:decorative xmlns:adec="http://schemas.microsoft.com/office/drawing/2017/decorative" val="1"/>
              </a:ext>
            </a:extLst>
          </p:cNvPr>
          <p:cNvSpPr/>
          <p:nvPr/>
        </p:nvSpPr>
        <p:spPr>
          <a:xfrm flipH="1">
            <a:off x="10257195" y="1381938"/>
            <a:ext cx="495949" cy="744794"/>
          </a:xfrm>
          <a:prstGeom prst="rect">
            <a:avLst/>
          </a:prstGeom>
          <a:solidFill>
            <a:srgbClr val="85E0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9" name="Group 158">
            <a:extLst>
              <a:ext uri="{C183D7F6-B498-43B3-948B-1728B52AA6E4}">
                <adec:decorative xmlns:adec="http://schemas.microsoft.com/office/drawing/2017/decorative" val="1"/>
              </a:ext>
            </a:extLst>
          </p:cNvPr>
          <p:cNvGrpSpPr/>
          <p:nvPr/>
        </p:nvGrpSpPr>
        <p:grpSpPr>
          <a:xfrm>
            <a:off x="10257195" y="1145345"/>
            <a:ext cx="495949" cy="495949"/>
            <a:chOff x="4356800" y="3209795"/>
            <a:chExt cx="788715" cy="788715"/>
          </a:xfrm>
        </p:grpSpPr>
        <p:sp>
          <p:nvSpPr>
            <p:cNvPr id="160" name="Oval 159"/>
            <p:cNvSpPr/>
            <p:nvPr/>
          </p:nvSpPr>
          <p:spPr>
            <a:xfrm>
              <a:off x="4356800" y="3209795"/>
              <a:ext cx="788715" cy="788715"/>
            </a:xfrm>
            <a:prstGeom prst="ellipse">
              <a:avLst/>
            </a:prstGeom>
            <a:solidFill>
              <a:srgbClr val="43CDD9"/>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1" name="Group 160"/>
            <p:cNvGrpSpPr/>
            <p:nvPr/>
          </p:nvGrpSpPr>
          <p:grpSpPr>
            <a:xfrm>
              <a:off x="4597964" y="3450958"/>
              <a:ext cx="306387" cy="306388"/>
              <a:chOff x="8208963" y="3762375"/>
              <a:chExt cx="306387" cy="306388"/>
            </a:xfrm>
          </p:grpSpPr>
          <p:sp>
            <p:nvSpPr>
              <p:cNvPr id="162" name="Freeform 27"/>
              <p:cNvSpPr>
                <a:spLocks/>
              </p:cNvSpPr>
              <p:nvPr/>
            </p:nvSpPr>
            <p:spPr bwMode="auto">
              <a:xfrm>
                <a:off x="8424863" y="3943350"/>
                <a:ext cx="53975" cy="53975"/>
              </a:xfrm>
              <a:custGeom>
                <a:avLst/>
                <a:gdLst>
                  <a:gd name="T0" fmla="*/ 300 w 360"/>
                  <a:gd name="T1" fmla="*/ 240 h 360"/>
                  <a:gd name="T2" fmla="*/ 120 w 360"/>
                  <a:gd name="T3" fmla="*/ 240 h 360"/>
                  <a:gd name="T4" fmla="*/ 120 w 360"/>
                  <a:gd name="T5" fmla="*/ 60 h 360"/>
                  <a:gd name="T6" fmla="*/ 60 w 360"/>
                  <a:gd name="T7" fmla="*/ 0 h 360"/>
                  <a:gd name="T8" fmla="*/ 0 w 360"/>
                  <a:gd name="T9" fmla="*/ 60 h 360"/>
                  <a:gd name="T10" fmla="*/ 0 w 360"/>
                  <a:gd name="T11" fmla="*/ 300 h 360"/>
                  <a:gd name="T12" fmla="*/ 60 w 360"/>
                  <a:gd name="T13" fmla="*/ 360 h 360"/>
                  <a:gd name="T14" fmla="*/ 300 w 360"/>
                  <a:gd name="T15" fmla="*/ 360 h 360"/>
                  <a:gd name="T16" fmla="*/ 360 w 360"/>
                  <a:gd name="T17" fmla="*/ 300 h 360"/>
                  <a:gd name="T18" fmla="*/ 300 w 360"/>
                  <a:gd name="T19" fmla="*/ 24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0">
                    <a:moveTo>
                      <a:pt x="300" y="240"/>
                    </a:moveTo>
                    <a:cubicBezTo>
                      <a:pt x="120" y="240"/>
                      <a:pt x="120" y="240"/>
                      <a:pt x="120" y="240"/>
                    </a:cubicBezTo>
                    <a:cubicBezTo>
                      <a:pt x="120" y="60"/>
                      <a:pt x="120" y="60"/>
                      <a:pt x="120" y="60"/>
                    </a:cubicBezTo>
                    <a:cubicBezTo>
                      <a:pt x="120" y="27"/>
                      <a:pt x="93" y="0"/>
                      <a:pt x="60" y="0"/>
                    </a:cubicBezTo>
                    <a:cubicBezTo>
                      <a:pt x="27" y="0"/>
                      <a:pt x="0" y="27"/>
                      <a:pt x="0" y="60"/>
                    </a:cubicBezTo>
                    <a:cubicBezTo>
                      <a:pt x="0" y="300"/>
                      <a:pt x="0" y="300"/>
                      <a:pt x="0" y="300"/>
                    </a:cubicBezTo>
                    <a:cubicBezTo>
                      <a:pt x="0" y="333"/>
                      <a:pt x="27" y="360"/>
                      <a:pt x="60" y="360"/>
                    </a:cubicBezTo>
                    <a:cubicBezTo>
                      <a:pt x="300" y="360"/>
                      <a:pt x="300" y="360"/>
                      <a:pt x="300" y="360"/>
                    </a:cubicBezTo>
                    <a:cubicBezTo>
                      <a:pt x="333" y="360"/>
                      <a:pt x="360" y="333"/>
                      <a:pt x="360" y="300"/>
                    </a:cubicBezTo>
                    <a:cubicBezTo>
                      <a:pt x="360" y="267"/>
                      <a:pt x="333" y="240"/>
                      <a:pt x="300" y="24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3" name="Freeform 28"/>
              <p:cNvSpPr>
                <a:spLocks/>
              </p:cNvSpPr>
              <p:nvPr/>
            </p:nvSpPr>
            <p:spPr bwMode="auto">
              <a:xfrm>
                <a:off x="8245475" y="3925888"/>
                <a:ext cx="53975" cy="17463"/>
              </a:xfrm>
              <a:custGeom>
                <a:avLst/>
                <a:gdLst>
                  <a:gd name="T0" fmla="*/ 300 w 360"/>
                  <a:gd name="T1" fmla="*/ 0 h 120"/>
                  <a:gd name="T2" fmla="*/ 60 w 360"/>
                  <a:gd name="T3" fmla="*/ 0 h 120"/>
                  <a:gd name="T4" fmla="*/ 0 w 360"/>
                  <a:gd name="T5" fmla="*/ 60 h 120"/>
                  <a:gd name="T6" fmla="*/ 60 w 360"/>
                  <a:gd name="T7" fmla="*/ 120 h 120"/>
                  <a:gd name="T8" fmla="*/ 300 w 360"/>
                  <a:gd name="T9" fmla="*/ 120 h 120"/>
                  <a:gd name="T10" fmla="*/ 360 w 360"/>
                  <a:gd name="T11" fmla="*/ 60 h 120"/>
                  <a:gd name="T12" fmla="*/ 300 w 360"/>
                  <a:gd name="T13" fmla="*/ 0 h 120"/>
                </a:gdLst>
                <a:ahLst/>
                <a:cxnLst>
                  <a:cxn ang="0">
                    <a:pos x="T0" y="T1"/>
                  </a:cxn>
                  <a:cxn ang="0">
                    <a:pos x="T2" y="T3"/>
                  </a:cxn>
                  <a:cxn ang="0">
                    <a:pos x="T4" y="T5"/>
                  </a:cxn>
                  <a:cxn ang="0">
                    <a:pos x="T6" y="T7"/>
                  </a:cxn>
                  <a:cxn ang="0">
                    <a:pos x="T8" y="T9"/>
                  </a:cxn>
                  <a:cxn ang="0">
                    <a:pos x="T10" y="T11"/>
                  </a:cxn>
                  <a:cxn ang="0">
                    <a:pos x="T12" y="T13"/>
                  </a:cxn>
                </a:cxnLst>
                <a:rect l="0" t="0" r="r" b="b"/>
                <a:pathLst>
                  <a:path w="360" h="120">
                    <a:moveTo>
                      <a:pt x="300" y="0"/>
                    </a:moveTo>
                    <a:cubicBezTo>
                      <a:pt x="60" y="0"/>
                      <a:pt x="60" y="0"/>
                      <a:pt x="60" y="0"/>
                    </a:cubicBezTo>
                    <a:cubicBezTo>
                      <a:pt x="27" y="0"/>
                      <a:pt x="0" y="27"/>
                      <a:pt x="0" y="60"/>
                    </a:cubicBezTo>
                    <a:cubicBezTo>
                      <a:pt x="0" y="93"/>
                      <a:pt x="27" y="120"/>
                      <a:pt x="60" y="120"/>
                    </a:cubicBezTo>
                    <a:cubicBezTo>
                      <a:pt x="300" y="120"/>
                      <a:pt x="300" y="120"/>
                      <a:pt x="300" y="120"/>
                    </a:cubicBezTo>
                    <a:cubicBezTo>
                      <a:pt x="333" y="120"/>
                      <a:pt x="360" y="93"/>
                      <a:pt x="360" y="60"/>
                    </a:cubicBezTo>
                    <a:cubicBezTo>
                      <a:pt x="360" y="27"/>
                      <a:pt x="333" y="0"/>
                      <a:pt x="30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4" name="Freeform 29"/>
              <p:cNvSpPr>
                <a:spLocks/>
              </p:cNvSpPr>
              <p:nvPr/>
            </p:nvSpPr>
            <p:spPr bwMode="auto">
              <a:xfrm>
                <a:off x="8245475" y="3979863"/>
                <a:ext cx="53975" cy="17463"/>
              </a:xfrm>
              <a:custGeom>
                <a:avLst/>
                <a:gdLst>
                  <a:gd name="T0" fmla="*/ 300 w 360"/>
                  <a:gd name="T1" fmla="*/ 0 h 120"/>
                  <a:gd name="T2" fmla="*/ 60 w 360"/>
                  <a:gd name="T3" fmla="*/ 0 h 120"/>
                  <a:gd name="T4" fmla="*/ 0 w 360"/>
                  <a:gd name="T5" fmla="*/ 60 h 120"/>
                  <a:gd name="T6" fmla="*/ 60 w 360"/>
                  <a:gd name="T7" fmla="*/ 120 h 120"/>
                  <a:gd name="T8" fmla="*/ 300 w 360"/>
                  <a:gd name="T9" fmla="*/ 120 h 120"/>
                  <a:gd name="T10" fmla="*/ 360 w 360"/>
                  <a:gd name="T11" fmla="*/ 60 h 120"/>
                  <a:gd name="T12" fmla="*/ 300 w 360"/>
                  <a:gd name="T13" fmla="*/ 0 h 120"/>
                </a:gdLst>
                <a:ahLst/>
                <a:cxnLst>
                  <a:cxn ang="0">
                    <a:pos x="T0" y="T1"/>
                  </a:cxn>
                  <a:cxn ang="0">
                    <a:pos x="T2" y="T3"/>
                  </a:cxn>
                  <a:cxn ang="0">
                    <a:pos x="T4" y="T5"/>
                  </a:cxn>
                  <a:cxn ang="0">
                    <a:pos x="T6" y="T7"/>
                  </a:cxn>
                  <a:cxn ang="0">
                    <a:pos x="T8" y="T9"/>
                  </a:cxn>
                  <a:cxn ang="0">
                    <a:pos x="T10" y="T11"/>
                  </a:cxn>
                  <a:cxn ang="0">
                    <a:pos x="T12" y="T13"/>
                  </a:cxn>
                </a:cxnLst>
                <a:rect l="0" t="0" r="r" b="b"/>
                <a:pathLst>
                  <a:path w="360" h="120">
                    <a:moveTo>
                      <a:pt x="300" y="0"/>
                    </a:moveTo>
                    <a:cubicBezTo>
                      <a:pt x="60" y="0"/>
                      <a:pt x="60" y="0"/>
                      <a:pt x="60" y="0"/>
                    </a:cubicBezTo>
                    <a:cubicBezTo>
                      <a:pt x="27" y="0"/>
                      <a:pt x="0" y="27"/>
                      <a:pt x="0" y="60"/>
                    </a:cubicBezTo>
                    <a:cubicBezTo>
                      <a:pt x="0" y="93"/>
                      <a:pt x="27" y="120"/>
                      <a:pt x="60" y="120"/>
                    </a:cubicBezTo>
                    <a:cubicBezTo>
                      <a:pt x="300" y="120"/>
                      <a:pt x="300" y="120"/>
                      <a:pt x="300" y="120"/>
                    </a:cubicBezTo>
                    <a:cubicBezTo>
                      <a:pt x="333" y="120"/>
                      <a:pt x="360" y="93"/>
                      <a:pt x="360" y="60"/>
                    </a:cubicBezTo>
                    <a:cubicBezTo>
                      <a:pt x="360" y="27"/>
                      <a:pt x="333" y="0"/>
                      <a:pt x="30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5" name="Freeform 30"/>
              <p:cNvSpPr>
                <a:spLocks noEditPoints="1"/>
              </p:cNvSpPr>
              <p:nvPr/>
            </p:nvSpPr>
            <p:spPr bwMode="auto">
              <a:xfrm>
                <a:off x="8208963" y="3762375"/>
                <a:ext cx="306387" cy="306388"/>
              </a:xfrm>
              <a:custGeom>
                <a:avLst/>
                <a:gdLst>
                  <a:gd name="T0" fmla="*/ 1808 w 2048"/>
                  <a:gd name="T1" fmla="*/ 240 h 2048"/>
                  <a:gd name="T2" fmla="*/ 1628 w 2048"/>
                  <a:gd name="T3" fmla="*/ 0 h 2048"/>
                  <a:gd name="T4" fmla="*/ 1448 w 2048"/>
                  <a:gd name="T5" fmla="*/ 240 h 2048"/>
                  <a:gd name="T6" fmla="*/ 1208 w 2048"/>
                  <a:gd name="T7" fmla="*/ 180 h 2048"/>
                  <a:gd name="T8" fmla="*/ 848 w 2048"/>
                  <a:gd name="T9" fmla="*/ 180 h 2048"/>
                  <a:gd name="T10" fmla="*/ 600 w 2048"/>
                  <a:gd name="T11" fmla="*/ 240 h 2048"/>
                  <a:gd name="T12" fmla="*/ 420 w 2048"/>
                  <a:gd name="T13" fmla="*/ 0 h 2048"/>
                  <a:gd name="T14" fmla="*/ 240 w 2048"/>
                  <a:gd name="T15" fmla="*/ 240 h 2048"/>
                  <a:gd name="T16" fmla="*/ 0 w 2048"/>
                  <a:gd name="T17" fmla="*/ 420 h 2048"/>
                  <a:gd name="T18" fmla="*/ 180 w 2048"/>
                  <a:gd name="T19" fmla="*/ 1928 h 2048"/>
                  <a:gd name="T20" fmla="*/ 1508 w 2048"/>
                  <a:gd name="T21" fmla="*/ 2048 h 2048"/>
                  <a:gd name="T22" fmla="*/ 2048 w 2048"/>
                  <a:gd name="T23" fmla="*/ 420 h 2048"/>
                  <a:gd name="T24" fmla="*/ 1568 w 2048"/>
                  <a:gd name="T25" fmla="*/ 180 h 2048"/>
                  <a:gd name="T26" fmla="*/ 1688 w 2048"/>
                  <a:gd name="T27" fmla="*/ 180 h 2048"/>
                  <a:gd name="T28" fmla="*/ 1628 w 2048"/>
                  <a:gd name="T29" fmla="*/ 480 h 2048"/>
                  <a:gd name="T30" fmla="*/ 1568 w 2048"/>
                  <a:gd name="T31" fmla="*/ 180 h 2048"/>
                  <a:gd name="T32" fmla="*/ 968 w 2048"/>
                  <a:gd name="T33" fmla="*/ 300 h 2048"/>
                  <a:gd name="T34" fmla="*/ 968 w 2048"/>
                  <a:gd name="T35" fmla="*/ 180 h 2048"/>
                  <a:gd name="T36" fmla="*/ 1088 w 2048"/>
                  <a:gd name="T37" fmla="*/ 180 h 2048"/>
                  <a:gd name="T38" fmla="*/ 1028 w 2048"/>
                  <a:gd name="T39" fmla="*/ 480 h 2048"/>
                  <a:gd name="T40" fmla="*/ 968 w 2048"/>
                  <a:gd name="T41" fmla="*/ 300 h 2048"/>
                  <a:gd name="T42" fmla="*/ 420 w 2048"/>
                  <a:gd name="T43" fmla="*/ 120 h 2048"/>
                  <a:gd name="T44" fmla="*/ 480 w 2048"/>
                  <a:gd name="T45" fmla="*/ 420 h 2048"/>
                  <a:gd name="T46" fmla="*/ 360 w 2048"/>
                  <a:gd name="T47" fmla="*/ 420 h 2048"/>
                  <a:gd name="T48" fmla="*/ 1508 w 2048"/>
                  <a:gd name="T49" fmla="*/ 1928 h 2048"/>
                  <a:gd name="T50" fmla="*/ 1508 w 2048"/>
                  <a:gd name="T51" fmla="*/ 1088 h 2048"/>
                  <a:gd name="T52" fmla="*/ 1508 w 2048"/>
                  <a:gd name="T53" fmla="*/ 1928 h 2048"/>
                  <a:gd name="T54" fmla="*/ 1508 w 2048"/>
                  <a:gd name="T55" fmla="*/ 968 h 2048"/>
                  <a:gd name="T56" fmla="*/ 1148 w 2048"/>
                  <a:gd name="T57" fmla="*/ 1088 h 2048"/>
                  <a:gd name="T58" fmla="*/ 848 w 2048"/>
                  <a:gd name="T59" fmla="*/ 1148 h 2048"/>
                  <a:gd name="T60" fmla="*/ 1059 w 2048"/>
                  <a:gd name="T61" fmla="*/ 1208 h 2048"/>
                  <a:gd name="T62" fmla="*/ 908 w 2048"/>
                  <a:gd name="T63" fmla="*/ 1448 h 2048"/>
                  <a:gd name="T64" fmla="*/ 908 w 2048"/>
                  <a:gd name="T65" fmla="*/ 1568 h 2048"/>
                  <a:gd name="T66" fmla="*/ 1059 w 2048"/>
                  <a:gd name="T67" fmla="*/ 1808 h 2048"/>
                  <a:gd name="T68" fmla="*/ 120 w 2048"/>
                  <a:gd name="T69" fmla="*/ 1748 h 2048"/>
                  <a:gd name="T70" fmla="*/ 1928 w 2048"/>
                  <a:gd name="T71" fmla="*/ 848 h 2048"/>
                  <a:gd name="T72" fmla="*/ 1928 w 2048"/>
                  <a:gd name="T73" fmla="*/ 728 h 2048"/>
                  <a:gd name="T74" fmla="*/ 120 w 2048"/>
                  <a:gd name="T75" fmla="*/ 420 h 2048"/>
                  <a:gd name="T76" fmla="*/ 240 w 2048"/>
                  <a:gd name="T77" fmla="*/ 360 h 2048"/>
                  <a:gd name="T78" fmla="*/ 420 w 2048"/>
                  <a:gd name="T79" fmla="*/ 600 h 2048"/>
                  <a:gd name="T80" fmla="*/ 600 w 2048"/>
                  <a:gd name="T81" fmla="*/ 360 h 2048"/>
                  <a:gd name="T82" fmla="*/ 848 w 2048"/>
                  <a:gd name="T83" fmla="*/ 420 h 2048"/>
                  <a:gd name="T84" fmla="*/ 1208 w 2048"/>
                  <a:gd name="T85" fmla="*/ 420 h 2048"/>
                  <a:gd name="T86" fmla="*/ 1448 w 2048"/>
                  <a:gd name="T87" fmla="*/ 360 h 2048"/>
                  <a:gd name="T88" fmla="*/ 1628 w 2048"/>
                  <a:gd name="T89" fmla="*/ 600 h 2048"/>
                  <a:gd name="T90" fmla="*/ 1808 w 2048"/>
                  <a:gd name="T91" fmla="*/ 360 h 2048"/>
                  <a:gd name="T92" fmla="*/ 1928 w 2048"/>
                  <a:gd name="T93" fmla="*/ 420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48" h="2048">
                    <a:moveTo>
                      <a:pt x="1868" y="240"/>
                    </a:moveTo>
                    <a:cubicBezTo>
                      <a:pt x="1808" y="240"/>
                      <a:pt x="1808" y="240"/>
                      <a:pt x="1808" y="240"/>
                    </a:cubicBezTo>
                    <a:cubicBezTo>
                      <a:pt x="1808" y="180"/>
                      <a:pt x="1808" y="180"/>
                      <a:pt x="1808" y="180"/>
                    </a:cubicBezTo>
                    <a:cubicBezTo>
                      <a:pt x="1808" y="81"/>
                      <a:pt x="1727" y="0"/>
                      <a:pt x="1628" y="0"/>
                    </a:cubicBezTo>
                    <a:cubicBezTo>
                      <a:pt x="1529" y="0"/>
                      <a:pt x="1448" y="81"/>
                      <a:pt x="1448" y="180"/>
                    </a:cubicBezTo>
                    <a:cubicBezTo>
                      <a:pt x="1448" y="240"/>
                      <a:pt x="1448" y="240"/>
                      <a:pt x="1448" y="240"/>
                    </a:cubicBezTo>
                    <a:cubicBezTo>
                      <a:pt x="1208" y="240"/>
                      <a:pt x="1208" y="240"/>
                      <a:pt x="1208" y="240"/>
                    </a:cubicBezTo>
                    <a:cubicBezTo>
                      <a:pt x="1208" y="180"/>
                      <a:pt x="1208" y="180"/>
                      <a:pt x="1208" y="180"/>
                    </a:cubicBezTo>
                    <a:cubicBezTo>
                      <a:pt x="1208" y="81"/>
                      <a:pt x="1127" y="0"/>
                      <a:pt x="1028" y="0"/>
                    </a:cubicBezTo>
                    <a:cubicBezTo>
                      <a:pt x="929" y="0"/>
                      <a:pt x="848" y="81"/>
                      <a:pt x="848" y="180"/>
                    </a:cubicBezTo>
                    <a:cubicBezTo>
                      <a:pt x="848" y="240"/>
                      <a:pt x="848" y="240"/>
                      <a:pt x="848" y="240"/>
                    </a:cubicBezTo>
                    <a:cubicBezTo>
                      <a:pt x="600" y="240"/>
                      <a:pt x="600" y="240"/>
                      <a:pt x="600" y="240"/>
                    </a:cubicBezTo>
                    <a:cubicBezTo>
                      <a:pt x="600" y="180"/>
                      <a:pt x="600" y="180"/>
                      <a:pt x="600" y="180"/>
                    </a:cubicBezTo>
                    <a:cubicBezTo>
                      <a:pt x="600" y="81"/>
                      <a:pt x="519" y="0"/>
                      <a:pt x="420" y="0"/>
                    </a:cubicBezTo>
                    <a:cubicBezTo>
                      <a:pt x="321" y="0"/>
                      <a:pt x="240" y="81"/>
                      <a:pt x="240" y="180"/>
                    </a:cubicBezTo>
                    <a:cubicBezTo>
                      <a:pt x="240" y="240"/>
                      <a:pt x="240" y="240"/>
                      <a:pt x="240" y="240"/>
                    </a:cubicBezTo>
                    <a:cubicBezTo>
                      <a:pt x="180" y="240"/>
                      <a:pt x="180" y="240"/>
                      <a:pt x="180" y="240"/>
                    </a:cubicBezTo>
                    <a:cubicBezTo>
                      <a:pt x="81" y="240"/>
                      <a:pt x="0" y="321"/>
                      <a:pt x="0" y="420"/>
                    </a:cubicBezTo>
                    <a:cubicBezTo>
                      <a:pt x="0" y="1748"/>
                      <a:pt x="0" y="1748"/>
                      <a:pt x="0" y="1748"/>
                    </a:cubicBezTo>
                    <a:cubicBezTo>
                      <a:pt x="0" y="1847"/>
                      <a:pt x="81" y="1928"/>
                      <a:pt x="180" y="1928"/>
                    </a:cubicBezTo>
                    <a:cubicBezTo>
                      <a:pt x="1169" y="1928"/>
                      <a:pt x="1169" y="1928"/>
                      <a:pt x="1169" y="1928"/>
                    </a:cubicBezTo>
                    <a:cubicBezTo>
                      <a:pt x="1262" y="2003"/>
                      <a:pt x="1380" y="2048"/>
                      <a:pt x="1508" y="2048"/>
                    </a:cubicBezTo>
                    <a:cubicBezTo>
                      <a:pt x="1806" y="2048"/>
                      <a:pt x="2048" y="1806"/>
                      <a:pt x="2048" y="1508"/>
                    </a:cubicBezTo>
                    <a:cubicBezTo>
                      <a:pt x="2048" y="420"/>
                      <a:pt x="2048" y="420"/>
                      <a:pt x="2048" y="420"/>
                    </a:cubicBezTo>
                    <a:cubicBezTo>
                      <a:pt x="2048" y="321"/>
                      <a:pt x="1967" y="240"/>
                      <a:pt x="1868" y="240"/>
                    </a:cubicBezTo>
                    <a:close/>
                    <a:moveTo>
                      <a:pt x="1568" y="180"/>
                    </a:moveTo>
                    <a:cubicBezTo>
                      <a:pt x="1568" y="147"/>
                      <a:pt x="1595" y="120"/>
                      <a:pt x="1628" y="120"/>
                    </a:cubicBezTo>
                    <a:cubicBezTo>
                      <a:pt x="1661" y="120"/>
                      <a:pt x="1688" y="147"/>
                      <a:pt x="1688" y="180"/>
                    </a:cubicBezTo>
                    <a:cubicBezTo>
                      <a:pt x="1688" y="420"/>
                      <a:pt x="1688" y="420"/>
                      <a:pt x="1688" y="420"/>
                    </a:cubicBezTo>
                    <a:cubicBezTo>
                      <a:pt x="1688" y="453"/>
                      <a:pt x="1661" y="480"/>
                      <a:pt x="1628" y="480"/>
                    </a:cubicBezTo>
                    <a:cubicBezTo>
                      <a:pt x="1595" y="480"/>
                      <a:pt x="1568" y="453"/>
                      <a:pt x="1568" y="420"/>
                    </a:cubicBezTo>
                    <a:lnTo>
                      <a:pt x="1568" y="180"/>
                    </a:lnTo>
                    <a:close/>
                    <a:moveTo>
                      <a:pt x="968" y="300"/>
                    </a:moveTo>
                    <a:cubicBezTo>
                      <a:pt x="968" y="300"/>
                      <a:pt x="968" y="300"/>
                      <a:pt x="968" y="300"/>
                    </a:cubicBezTo>
                    <a:cubicBezTo>
                      <a:pt x="968" y="300"/>
                      <a:pt x="968" y="300"/>
                      <a:pt x="968" y="300"/>
                    </a:cubicBezTo>
                    <a:cubicBezTo>
                      <a:pt x="968" y="180"/>
                      <a:pt x="968" y="180"/>
                      <a:pt x="968" y="180"/>
                    </a:cubicBezTo>
                    <a:cubicBezTo>
                      <a:pt x="968" y="147"/>
                      <a:pt x="995" y="120"/>
                      <a:pt x="1028" y="120"/>
                    </a:cubicBezTo>
                    <a:cubicBezTo>
                      <a:pt x="1061" y="120"/>
                      <a:pt x="1088" y="147"/>
                      <a:pt x="1088" y="180"/>
                    </a:cubicBezTo>
                    <a:cubicBezTo>
                      <a:pt x="1088" y="420"/>
                      <a:pt x="1088" y="420"/>
                      <a:pt x="1088" y="420"/>
                    </a:cubicBezTo>
                    <a:cubicBezTo>
                      <a:pt x="1088" y="453"/>
                      <a:pt x="1061" y="480"/>
                      <a:pt x="1028" y="480"/>
                    </a:cubicBezTo>
                    <a:cubicBezTo>
                      <a:pt x="995" y="480"/>
                      <a:pt x="968" y="453"/>
                      <a:pt x="968" y="420"/>
                    </a:cubicBezTo>
                    <a:lnTo>
                      <a:pt x="968" y="300"/>
                    </a:lnTo>
                    <a:close/>
                    <a:moveTo>
                      <a:pt x="360" y="180"/>
                    </a:moveTo>
                    <a:cubicBezTo>
                      <a:pt x="360" y="147"/>
                      <a:pt x="387" y="120"/>
                      <a:pt x="420" y="120"/>
                    </a:cubicBezTo>
                    <a:cubicBezTo>
                      <a:pt x="453" y="120"/>
                      <a:pt x="480" y="147"/>
                      <a:pt x="480" y="180"/>
                    </a:cubicBezTo>
                    <a:cubicBezTo>
                      <a:pt x="480" y="420"/>
                      <a:pt x="480" y="420"/>
                      <a:pt x="480" y="420"/>
                    </a:cubicBezTo>
                    <a:cubicBezTo>
                      <a:pt x="480" y="453"/>
                      <a:pt x="453" y="480"/>
                      <a:pt x="420" y="480"/>
                    </a:cubicBezTo>
                    <a:cubicBezTo>
                      <a:pt x="387" y="480"/>
                      <a:pt x="360" y="453"/>
                      <a:pt x="360" y="420"/>
                    </a:cubicBezTo>
                    <a:lnTo>
                      <a:pt x="360" y="180"/>
                    </a:lnTo>
                    <a:close/>
                    <a:moveTo>
                      <a:pt x="1508" y="1928"/>
                    </a:moveTo>
                    <a:cubicBezTo>
                      <a:pt x="1276" y="1928"/>
                      <a:pt x="1088" y="1740"/>
                      <a:pt x="1088" y="1508"/>
                    </a:cubicBezTo>
                    <a:cubicBezTo>
                      <a:pt x="1088" y="1276"/>
                      <a:pt x="1276" y="1088"/>
                      <a:pt x="1508" y="1088"/>
                    </a:cubicBezTo>
                    <a:cubicBezTo>
                      <a:pt x="1740" y="1088"/>
                      <a:pt x="1928" y="1276"/>
                      <a:pt x="1928" y="1508"/>
                    </a:cubicBezTo>
                    <a:cubicBezTo>
                      <a:pt x="1928" y="1740"/>
                      <a:pt x="1740" y="1928"/>
                      <a:pt x="1508" y="1928"/>
                    </a:cubicBezTo>
                    <a:close/>
                    <a:moveTo>
                      <a:pt x="1928" y="1169"/>
                    </a:moveTo>
                    <a:cubicBezTo>
                      <a:pt x="1829" y="1046"/>
                      <a:pt x="1677" y="968"/>
                      <a:pt x="1508" y="968"/>
                    </a:cubicBezTo>
                    <a:cubicBezTo>
                      <a:pt x="1378" y="968"/>
                      <a:pt x="1259" y="1014"/>
                      <a:pt x="1166" y="1091"/>
                    </a:cubicBezTo>
                    <a:cubicBezTo>
                      <a:pt x="1160" y="1089"/>
                      <a:pt x="1154" y="1088"/>
                      <a:pt x="1148" y="1088"/>
                    </a:cubicBezTo>
                    <a:cubicBezTo>
                      <a:pt x="908" y="1088"/>
                      <a:pt x="908" y="1088"/>
                      <a:pt x="908" y="1088"/>
                    </a:cubicBezTo>
                    <a:cubicBezTo>
                      <a:pt x="875" y="1088"/>
                      <a:pt x="848" y="1115"/>
                      <a:pt x="848" y="1148"/>
                    </a:cubicBezTo>
                    <a:cubicBezTo>
                      <a:pt x="848" y="1181"/>
                      <a:pt x="875" y="1208"/>
                      <a:pt x="908" y="1208"/>
                    </a:cubicBezTo>
                    <a:cubicBezTo>
                      <a:pt x="1059" y="1208"/>
                      <a:pt x="1059" y="1208"/>
                      <a:pt x="1059" y="1208"/>
                    </a:cubicBezTo>
                    <a:cubicBezTo>
                      <a:pt x="1012" y="1278"/>
                      <a:pt x="981" y="1360"/>
                      <a:pt x="971" y="1448"/>
                    </a:cubicBezTo>
                    <a:cubicBezTo>
                      <a:pt x="908" y="1448"/>
                      <a:pt x="908" y="1448"/>
                      <a:pt x="908" y="1448"/>
                    </a:cubicBezTo>
                    <a:cubicBezTo>
                      <a:pt x="875" y="1448"/>
                      <a:pt x="848" y="1475"/>
                      <a:pt x="848" y="1508"/>
                    </a:cubicBezTo>
                    <a:cubicBezTo>
                      <a:pt x="848" y="1541"/>
                      <a:pt x="875" y="1568"/>
                      <a:pt x="908" y="1568"/>
                    </a:cubicBezTo>
                    <a:cubicBezTo>
                      <a:pt x="971" y="1568"/>
                      <a:pt x="971" y="1568"/>
                      <a:pt x="971" y="1568"/>
                    </a:cubicBezTo>
                    <a:cubicBezTo>
                      <a:pt x="981" y="1656"/>
                      <a:pt x="1012" y="1738"/>
                      <a:pt x="1059" y="1808"/>
                    </a:cubicBezTo>
                    <a:cubicBezTo>
                      <a:pt x="180" y="1808"/>
                      <a:pt x="180" y="1808"/>
                      <a:pt x="180" y="1808"/>
                    </a:cubicBezTo>
                    <a:cubicBezTo>
                      <a:pt x="147" y="1808"/>
                      <a:pt x="120" y="1781"/>
                      <a:pt x="120" y="1748"/>
                    </a:cubicBezTo>
                    <a:cubicBezTo>
                      <a:pt x="120" y="848"/>
                      <a:pt x="120" y="848"/>
                      <a:pt x="120" y="848"/>
                    </a:cubicBezTo>
                    <a:cubicBezTo>
                      <a:pt x="1928" y="848"/>
                      <a:pt x="1928" y="848"/>
                      <a:pt x="1928" y="848"/>
                    </a:cubicBezTo>
                    <a:lnTo>
                      <a:pt x="1928" y="1169"/>
                    </a:lnTo>
                    <a:close/>
                    <a:moveTo>
                      <a:pt x="1928" y="728"/>
                    </a:moveTo>
                    <a:cubicBezTo>
                      <a:pt x="120" y="728"/>
                      <a:pt x="120" y="728"/>
                      <a:pt x="120" y="728"/>
                    </a:cubicBezTo>
                    <a:cubicBezTo>
                      <a:pt x="120" y="420"/>
                      <a:pt x="120" y="420"/>
                      <a:pt x="120" y="420"/>
                    </a:cubicBezTo>
                    <a:cubicBezTo>
                      <a:pt x="120" y="387"/>
                      <a:pt x="147" y="360"/>
                      <a:pt x="180" y="360"/>
                    </a:cubicBezTo>
                    <a:cubicBezTo>
                      <a:pt x="240" y="360"/>
                      <a:pt x="240" y="360"/>
                      <a:pt x="240" y="360"/>
                    </a:cubicBezTo>
                    <a:cubicBezTo>
                      <a:pt x="240" y="420"/>
                      <a:pt x="240" y="420"/>
                      <a:pt x="240" y="420"/>
                    </a:cubicBezTo>
                    <a:cubicBezTo>
                      <a:pt x="240" y="519"/>
                      <a:pt x="321" y="600"/>
                      <a:pt x="420" y="600"/>
                    </a:cubicBezTo>
                    <a:cubicBezTo>
                      <a:pt x="519" y="600"/>
                      <a:pt x="600" y="519"/>
                      <a:pt x="600" y="420"/>
                    </a:cubicBezTo>
                    <a:cubicBezTo>
                      <a:pt x="600" y="360"/>
                      <a:pt x="600" y="360"/>
                      <a:pt x="600" y="360"/>
                    </a:cubicBezTo>
                    <a:cubicBezTo>
                      <a:pt x="848" y="360"/>
                      <a:pt x="848" y="360"/>
                      <a:pt x="848" y="360"/>
                    </a:cubicBezTo>
                    <a:cubicBezTo>
                      <a:pt x="848" y="420"/>
                      <a:pt x="848" y="420"/>
                      <a:pt x="848" y="420"/>
                    </a:cubicBezTo>
                    <a:cubicBezTo>
                      <a:pt x="848" y="519"/>
                      <a:pt x="929" y="600"/>
                      <a:pt x="1028" y="600"/>
                    </a:cubicBezTo>
                    <a:cubicBezTo>
                      <a:pt x="1127" y="600"/>
                      <a:pt x="1208" y="519"/>
                      <a:pt x="1208" y="420"/>
                    </a:cubicBezTo>
                    <a:cubicBezTo>
                      <a:pt x="1208" y="360"/>
                      <a:pt x="1208" y="360"/>
                      <a:pt x="1208" y="360"/>
                    </a:cubicBezTo>
                    <a:cubicBezTo>
                      <a:pt x="1448" y="360"/>
                      <a:pt x="1448" y="360"/>
                      <a:pt x="1448" y="360"/>
                    </a:cubicBezTo>
                    <a:cubicBezTo>
                      <a:pt x="1448" y="420"/>
                      <a:pt x="1448" y="420"/>
                      <a:pt x="1448" y="420"/>
                    </a:cubicBezTo>
                    <a:cubicBezTo>
                      <a:pt x="1448" y="519"/>
                      <a:pt x="1529" y="600"/>
                      <a:pt x="1628" y="600"/>
                    </a:cubicBezTo>
                    <a:cubicBezTo>
                      <a:pt x="1727" y="600"/>
                      <a:pt x="1808" y="519"/>
                      <a:pt x="1808" y="420"/>
                    </a:cubicBezTo>
                    <a:cubicBezTo>
                      <a:pt x="1808" y="360"/>
                      <a:pt x="1808" y="360"/>
                      <a:pt x="1808" y="360"/>
                    </a:cubicBezTo>
                    <a:cubicBezTo>
                      <a:pt x="1868" y="360"/>
                      <a:pt x="1868" y="360"/>
                      <a:pt x="1868" y="360"/>
                    </a:cubicBezTo>
                    <a:cubicBezTo>
                      <a:pt x="1901" y="360"/>
                      <a:pt x="1928" y="387"/>
                      <a:pt x="1928" y="420"/>
                    </a:cubicBezTo>
                    <a:lnTo>
                      <a:pt x="1928" y="7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150" name="Rectangle 149"/>
          <p:cNvSpPr/>
          <p:nvPr/>
        </p:nvSpPr>
        <p:spPr>
          <a:xfrm>
            <a:off x="7344434" y="2089600"/>
            <a:ext cx="4140225" cy="4044500"/>
          </a:xfrm>
          <a:prstGeom prst="rect">
            <a:avLst/>
          </a:prstGeom>
          <a:solidFill>
            <a:srgbClr val="F1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83" name="TextBox 82">
            <a:extLst>
              <a:ext uri="{FF2B5EF4-FFF2-40B4-BE49-F238E27FC236}">
                <a16:creationId xmlns:a16="http://schemas.microsoft.com/office/drawing/2014/main" id="{DCD843C5-0DBD-4721-ACAD-288CC256EF82}"/>
              </a:ext>
            </a:extLst>
          </p:cNvPr>
          <p:cNvSpPr txBox="1"/>
          <p:nvPr/>
        </p:nvSpPr>
        <p:spPr>
          <a:xfrm>
            <a:off x="4279333" y="176497"/>
            <a:ext cx="4046282" cy="430887"/>
          </a:xfrm>
          <a:prstGeom prst="rect">
            <a:avLst/>
          </a:prstGeom>
          <a:noFill/>
        </p:spPr>
        <p:txBody>
          <a:bodyPr wrap="square" lIns="0" tIns="0" rIns="0" bIns="0" rtlCol="0">
            <a:spAutoFit/>
          </a:bodyPr>
          <a:lstStyle/>
          <a:p>
            <a:pPr algn="ctr">
              <a:tabLst>
                <a:tab pos="347663" algn="l"/>
              </a:tabLst>
            </a:pPr>
            <a:r>
              <a:rPr lang="en-US" sz="2800" b="1" dirty="0"/>
              <a:t>ANALYSIS APPROACH</a:t>
            </a:r>
          </a:p>
        </p:txBody>
      </p:sp>
      <p:sp>
        <p:nvSpPr>
          <p:cNvPr id="4" name="Title 3" hidden="1">
            <a:extLst>
              <a:ext uri="{FF2B5EF4-FFF2-40B4-BE49-F238E27FC236}">
                <a16:creationId xmlns:a16="http://schemas.microsoft.com/office/drawing/2014/main" id="{19D7E498-2D9B-4F60-93FF-25DEC5873336}"/>
              </a:ext>
            </a:extLst>
          </p:cNvPr>
          <p:cNvSpPr>
            <a:spLocks noGrp="1"/>
          </p:cNvSpPr>
          <p:nvPr>
            <p:ph type="title"/>
          </p:nvPr>
        </p:nvSpPr>
        <p:spPr/>
        <p:txBody>
          <a:bodyPr/>
          <a:lstStyle/>
          <a:p>
            <a:r>
              <a:rPr lang="en-US" dirty="0"/>
              <a:t>Slide 3</a:t>
            </a:r>
          </a:p>
        </p:txBody>
      </p:sp>
      <p:sp>
        <p:nvSpPr>
          <p:cNvPr id="7" name="Oval 6">
            <a:extLst>
              <a:ext uri="{FF2B5EF4-FFF2-40B4-BE49-F238E27FC236}">
                <a16:creationId xmlns:a16="http://schemas.microsoft.com/office/drawing/2014/main" id="{2CA2A5A0-B113-6404-EF5B-71CFC9DC861B}"/>
              </a:ext>
              <a:ext uri="{C183D7F6-B498-43B3-948B-1728B52AA6E4}">
                <adec:decorative xmlns:adec="http://schemas.microsoft.com/office/drawing/2017/decorative" val="1"/>
              </a:ext>
            </a:extLst>
          </p:cNvPr>
          <p:cNvSpPr/>
          <p:nvPr/>
        </p:nvSpPr>
        <p:spPr>
          <a:xfrm>
            <a:off x="3973887" y="94944"/>
            <a:ext cx="630400" cy="630398"/>
          </a:xfrm>
          <a:prstGeom prst="ellipse">
            <a:avLst/>
          </a:prstGeom>
          <a:solidFill>
            <a:srgbClr val="43CDD9"/>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descr="This is an icon of a calendar. ">
            <a:extLst>
              <a:ext uri="{FF2B5EF4-FFF2-40B4-BE49-F238E27FC236}">
                <a16:creationId xmlns:a16="http://schemas.microsoft.com/office/drawing/2014/main" id="{F4CF2B81-A29C-1D9E-7E81-48DD8A8661BB}"/>
              </a:ext>
            </a:extLst>
          </p:cNvPr>
          <p:cNvGrpSpPr/>
          <p:nvPr/>
        </p:nvGrpSpPr>
        <p:grpSpPr>
          <a:xfrm>
            <a:off x="4158460" y="279516"/>
            <a:ext cx="261254" cy="261255"/>
            <a:chOff x="8208963" y="3762375"/>
            <a:chExt cx="306387" cy="306388"/>
          </a:xfrm>
        </p:grpSpPr>
        <p:sp>
          <p:nvSpPr>
            <p:cNvPr id="10" name="Freeform 27">
              <a:extLst>
                <a:ext uri="{FF2B5EF4-FFF2-40B4-BE49-F238E27FC236}">
                  <a16:creationId xmlns:a16="http://schemas.microsoft.com/office/drawing/2014/main" id="{C3123F40-CBCA-3072-B1B1-E8F5FE0D8FBB}"/>
                </a:ext>
              </a:extLst>
            </p:cNvPr>
            <p:cNvSpPr>
              <a:spLocks/>
            </p:cNvSpPr>
            <p:nvPr/>
          </p:nvSpPr>
          <p:spPr bwMode="auto">
            <a:xfrm>
              <a:off x="8424863" y="3943350"/>
              <a:ext cx="53975" cy="53975"/>
            </a:xfrm>
            <a:custGeom>
              <a:avLst/>
              <a:gdLst>
                <a:gd name="T0" fmla="*/ 300 w 360"/>
                <a:gd name="T1" fmla="*/ 240 h 360"/>
                <a:gd name="T2" fmla="*/ 120 w 360"/>
                <a:gd name="T3" fmla="*/ 240 h 360"/>
                <a:gd name="T4" fmla="*/ 120 w 360"/>
                <a:gd name="T5" fmla="*/ 60 h 360"/>
                <a:gd name="T6" fmla="*/ 60 w 360"/>
                <a:gd name="T7" fmla="*/ 0 h 360"/>
                <a:gd name="T8" fmla="*/ 0 w 360"/>
                <a:gd name="T9" fmla="*/ 60 h 360"/>
                <a:gd name="T10" fmla="*/ 0 w 360"/>
                <a:gd name="T11" fmla="*/ 300 h 360"/>
                <a:gd name="T12" fmla="*/ 60 w 360"/>
                <a:gd name="T13" fmla="*/ 360 h 360"/>
                <a:gd name="T14" fmla="*/ 300 w 360"/>
                <a:gd name="T15" fmla="*/ 360 h 360"/>
                <a:gd name="T16" fmla="*/ 360 w 360"/>
                <a:gd name="T17" fmla="*/ 300 h 360"/>
                <a:gd name="T18" fmla="*/ 300 w 360"/>
                <a:gd name="T19" fmla="*/ 24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0">
                  <a:moveTo>
                    <a:pt x="300" y="240"/>
                  </a:moveTo>
                  <a:cubicBezTo>
                    <a:pt x="120" y="240"/>
                    <a:pt x="120" y="240"/>
                    <a:pt x="120" y="240"/>
                  </a:cubicBezTo>
                  <a:cubicBezTo>
                    <a:pt x="120" y="60"/>
                    <a:pt x="120" y="60"/>
                    <a:pt x="120" y="60"/>
                  </a:cubicBezTo>
                  <a:cubicBezTo>
                    <a:pt x="120" y="27"/>
                    <a:pt x="93" y="0"/>
                    <a:pt x="60" y="0"/>
                  </a:cubicBezTo>
                  <a:cubicBezTo>
                    <a:pt x="27" y="0"/>
                    <a:pt x="0" y="27"/>
                    <a:pt x="0" y="60"/>
                  </a:cubicBezTo>
                  <a:cubicBezTo>
                    <a:pt x="0" y="300"/>
                    <a:pt x="0" y="300"/>
                    <a:pt x="0" y="300"/>
                  </a:cubicBezTo>
                  <a:cubicBezTo>
                    <a:pt x="0" y="333"/>
                    <a:pt x="27" y="360"/>
                    <a:pt x="60" y="360"/>
                  </a:cubicBezTo>
                  <a:cubicBezTo>
                    <a:pt x="300" y="360"/>
                    <a:pt x="300" y="360"/>
                    <a:pt x="300" y="360"/>
                  </a:cubicBezTo>
                  <a:cubicBezTo>
                    <a:pt x="333" y="360"/>
                    <a:pt x="360" y="333"/>
                    <a:pt x="360" y="300"/>
                  </a:cubicBezTo>
                  <a:cubicBezTo>
                    <a:pt x="360" y="267"/>
                    <a:pt x="333" y="240"/>
                    <a:pt x="300" y="24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28">
              <a:extLst>
                <a:ext uri="{FF2B5EF4-FFF2-40B4-BE49-F238E27FC236}">
                  <a16:creationId xmlns:a16="http://schemas.microsoft.com/office/drawing/2014/main" id="{A65A2773-72A9-9713-CFBC-BF70BB47F829}"/>
                </a:ext>
              </a:extLst>
            </p:cNvPr>
            <p:cNvSpPr>
              <a:spLocks/>
            </p:cNvSpPr>
            <p:nvPr/>
          </p:nvSpPr>
          <p:spPr bwMode="auto">
            <a:xfrm>
              <a:off x="8245475" y="3925888"/>
              <a:ext cx="53975" cy="17463"/>
            </a:xfrm>
            <a:custGeom>
              <a:avLst/>
              <a:gdLst>
                <a:gd name="T0" fmla="*/ 300 w 360"/>
                <a:gd name="T1" fmla="*/ 0 h 120"/>
                <a:gd name="T2" fmla="*/ 60 w 360"/>
                <a:gd name="T3" fmla="*/ 0 h 120"/>
                <a:gd name="T4" fmla="*/ 0 w 360"/>
                <a:gd name="T5" fmla="*/ 60 h 120"/>
                <a:gd name="T6" fmla="*/ 60 w 360"/>
                <a:gd name="T7" fmla="*/ 120 h 120"/>
                <a:gd name="T8" fmla="*/ 300 w 360"/>
                <a:gd name="T9" fmla="*/ 120 h 120"/>
                <a:gd name="T10" fmla="*/ 360 w 360"/>
                <a:gd name="T11" fmla="*/ 60 h 120"/>
                <a:gd name="T12" fmla="*/ 300 w 360"/>
                <a:gd name="T13" fmla="*/ 0 h 120"/>
              </a:gdLst>
              <a:ahLst/>
              <a:cxnLst>
                <a:cxn ang="0">
                  <a:pos x="T0" y="T1"/>
                </a:cxn>
                <a:cxn ang="0">
                  <a:pos x="T2" y="T3"/>
                </a:cxn>
                <a:cxn ang="0">
                  <a:pos x="T4" y="T5"/>
                </a:cxn>
                <a:cxn ang="0">
                  <a:pos x="T6" y="T7"/>
                </a:cxn>
                <a:cxn ang="0">
                  <a:pos x="T8" y="T9"/>
                </a:cxn>
                <a:cxn ang="0">
                  <a:pos x="T10" y="T11"/>
                </a:cxn>
                <a:cxn ang="0">
                  <a:pos x="T12" y="T13"/>
                </a:cxn>
              </a:cxnLst>
              <a:rect l="0" t="0" r="r" b="b"/>
              <a:pathLst>
                <a:path w="360" h="120">
                  <a:moveTo>
                    <a:pt x="300" y="0"/>
                  </a:moveTo>
                  <a:cubicBezTo>
                    <a:pt x="60" y="0"/>
                    <a:pt x="60" y="0"/>
                    <a:pt x="60" y="0"/>
                  </a:cubicBezTo>
                  <a:cubicBezTo>
                    <a:pt x="27" y="0"/>
                    <a:pt x="0" y="27"/>
                    <a:pt x="0" y="60"/>
                  </a:cubicBezTo>
                  <a:cubicBezTo>
                    <a:pt x="0" y="93"/>
                    <a:pt x="27" y="120"/>
                    <a:pt x="60" y="120"/>
                  </a:cubicBezTo>
                  <a:cubicBezTo>
                    <a:pt x="300" y="120"/>
                    <a:pt x="300" y="120"/>
                    <a:pt x="300" y="120"/>
                  </a:cubicBezTo>
                  <a:cubicBezTo>
                    <a:pt x="333" y="120"/>
                    <a:pt x="360" y="93"/>
                    <a:pt x="360" y="60"/>
                  </a:cubicBezTo>
                  <a:cubicBezTo>
                    <a:pt x="360" y="27"/>
                    <a:pt x="333" y="0"/>
                    <a:pt x="30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29">
              <a:extLst>
                <a:ext uri="{FF2B5EF4-FFF2-40B4-BE49-F238E27FC236}">
                  <a16:creationId xmlns:a16="http://schemas.microsoft.com/office/drawing/2014/main" id="{BEB7AE52-10B3-40B2-53F1-3CD5F2391594}"/>
                </a:ext>
              </a:extLst>
            </p:cNvPr>
            <p:cNvSpPr>
              <a:spLocks/>
            </p:cNvSpPr>
            <p:nvPr/>
          </p:nvSpPr>
          <p:spPr bwMode="auto">
            <a:xfrm>
              <a:off x="8245475" y="3979863"/>
              <a:ext cx="53975" cy="17463"/>
            </a:xfrm>
            <a:custGeom>
              <a:avLst/>
              <a:gdLst>
                <a:gd name="T0" fmla="*/ 300 w 360"/>
                <a:gd name="T1" fmla="*/ 0 h 120"/>
                <a:gd name="T2" fmla="*/ 60 w 360"/>
                <a:gd name="T3" fmla="*/ 0 h 120"/>
                <a:gd name="T4" fmla="*/ 0 w 360"/>
                <a:gd name="T5" fmla="*/ 60 h 120"/>
                <a:gd name="T6" fmla="*/ 60 w 360"/>
                <a:gd name="T7" fmla="*/ 120 h 120"/>
                <a:gd name="T8" fmla="*/ 300 w 360"/>
                <a:gd name="T9" fmla="*/ 120 h 120"/>
                <a:gd name="T10" fmla="*/ 360 w 360"/>
                <a:gd name="T11" fmla="*/ 60 h 120"/>
                <a:gd name="T12" fmla="*/ 300 w 360"/>
                <a:gd name="T13" fmla="*/ 0 h 120"/>
              </a:gdLst>
              <a:ahLst/>
              <a:cxnLst>
                <a:cxn ang="0">
                  <a:pos x="T0" y="T1"/>
                </a:cxn>
                <a:cxn ang="0">
                  <a:pos x="T2" y="T3"/>
                </a:cxn>
                <a:cxn ang="0">
                  <a:pos x="T4" y="T5"/>
                </a:cxn>
                <a:cxn ang="0">
                  <a:pos x="T6" y="T7"/>
                </a:cxn>
                <a:cxn ang="0">
                  <a:pos x="T8" y="T9"/>
                </a:cxn>
                <a:cxn ang="0">
                  <a:pos x="T10" y="T11"/>
                </a:cxn>
                <a:cxn ang="0">
                  <a:pos x="T12" y="T13"/>
                </a:cxn>
              </a:cxnLst>
              <a:rect l="0" t="0" r="r" b="b"/>
              <a:pathLst>
                <a:path w="360" h="120">
                  <a:moveTo>
                    <a:pt x="300" y="0"/>
                  </a:moveTo>
                  <a:cubicBezTo>
                    <a:pt x="60" y="0"/>
                    <a:pt x="60" y="0"/>
                    <a:pt x="60" y="0"/>
                  </a:cubicBezTo>
                  <a:cubicBezTo>
                    <a:pt x="27" y="0"/>
                    <a:pt x="0" y="27"/>
                    <a:pt x="0" y="60"/>
                  </a:cubicBezTo>
                  <a:cubicBezTo>
                    <a:pt x="0" y="93"/>
                    <a:pt x="27" y="120"/>
                    <a:pt x="60" y="120"/>
                  </a:cubicBezTo>
                  <a:cubicBezTo>
                    <a:pt x="300" y="120"/>
                    <a:pt x="300" y="120"/>
                    <a:pt x="300" y="120"/>
                  </a:cubicBezTo>
                  <a:cubicBezTo>
                    <a:pt x="333" y="120"/>
                    <a:pt x="360" y="93"/>
                    <a:pt x="360" y="60"/>
                  </a:cubicBezTo>
                  <a:cubicBezTo>
                    <a:pt x="360" y="27"/>
                    <a:pt x="333" y="0"/>
                    <a:pt x="30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30">
              <a:extLst>
                <a:ext uri="{FF2B5EF4-FFF2-40B4-BE49-F238E27FC236}">
                  <a16:creationId xmlns:a16="http://schemas.microsoft.com/office/drawing/2014/main" id="{ACD06746-0031-42D5-3218-FCC512DED3C8}"/>
                </a:ext>
              </a:extLst>
            </p:cNvPr>
            <p:cNvSpPr>
              <a:spLocks noEditPoints="1"/>
            </p:cNvSpPr>
            <p:nvPr/>
          </p:nvSpPr>
          <p:spPr bwMode="auto">
            <a:xfrm>
              <a:off x="8208963" y="3762375"/>
              <a:ext cx="306387" cy="306388"/>
            </a:xfrm>
            <a:custGeom>
              <a:avLst/>
              <a:gdLst>
                <a:gd name="T0" fmla="*/ 1808 w 2048"/>
                <a:gd name="T1" fmla="*/ 240 h 2048"/>
                <a:gd name="T2" fmla="*/ 1628 w 2048"/>
                <a:gd name="T3" fmla="*/ 0 h 2048"/>
                <a:gd name="T4" fmla="*/ 1448 w 2048"/>
                <a:gd name="T5" fmla="*/ 240 h 2048"/>
                <a:gd name="T6" fmla="*/ 1208 w 2048"/>
                <a:gd name="T7" fmla="*/ 180 h 2048"/>
                <a:gd name="T8" fmla="*/ 848 w 2048"/>
                <a:gd name="T9" fmla="*/ 180 h 2048"/>
                <a:gd name="T10" fmla="*/ 600 w 2048"/>
                <a:gd name="T11" fmla="*/ 240 h 2048"/>
                <a:gd name="T12" fmla="*/ 420 w 2048"/>
                <a:gd name="T13" fmla="*/ 0 h 2048"/>
                <a:gd name="T14" fmla="*/ 240 w 2048"/>
                <a:gd name="T15" fmla="*/ 240 h 2048"/>
                <a:gd name="T16" fmla="*/ 0 w 2048"/>
                <a:gd name="T17" fmla="*/ 420 h 2048"/>
                <a:gd name="T18" fmla="*/ 180 w 2048"/>
                <a:gd name="T19" fmla="*/ 1928 h 2048"/>
                <a:gd name="T20" fmla="*/ 1508 w 2048"/>
                <a:gd name="T21" fmla="*/ 2048 h 2048"/>
                <a:gd name="T22" fmla="*/ 2048 w 2048"/>
                <a:gd name="T23" fmla="*/ 420 h 2048"/>
                <a:gd name="T24" fmla="*/ 1568 w 2048"/>
                <a:gd name="T25" fmla="*/ 180 h 2048"/>
                <a:gd name="T26" fmla="*/ 1688 w 2048"/>
                <a:gd name="T27" fmla="*/ 180 h 2048"/>
                <a:gd name="T28" fmla="*/ 1628 w 2048"/>
                <a:gd name="T29" fmla="*/ 480 h 2048"/>
                <a:gd name="T30" fmla="*/ 1568 w 2048"/>
                <a:gd name="T31" fmla="*/ 180 h 2048"/>
                <a:gd name="T32" fmla="*/ 968 w 2048"/>
                <a:gd name="T33" fmla="*/ 300 h 2048"/>
                <a:gd name="T34" fmla="*/ 968 w 2048"/>
                <a:gd name="T35" fmla="*/ 180 h 2048"/>
                <a:gd name="T36" fmla="*/ 1088 w 2048"/>
                <a:gd name="T37" fmla="*/ 180 h 2048"/>
                <a:gd name="T38" fmla="*/ 1028 w 2048"/>
                <a:gd name="T39" fmla="*/ 480 h 2048"/>
                <a:gd name="T40" fmla="*/ 968 w 2048"/>
                <a:gd name="T41" fmla="*/ 300 h 2048"/>
                <a:gd name="T42" fmla="*/ 420 w 2048"/>
                <a:gd name="T43" fmla="*/ 120 h 2048"/>
                <a:gd name="T44" fmla="*/ 480 w 2048"/>
                <a:gd name="T45" fmla="*/ 420 h 2048"/>
                <a:gd name="T46" fmla="*/ 360 w 2048"/>
                <a:gd name="T47" fmla="*/ 420 h 2048"/>
                <a:gd name="T48" fmla="*/ 1508 w 2048"/>
                <a:gd name="T49" fmla="*/ 1928 h 2048"/>
                <a:gd name="T50" fmla="*/ 1508 w 2048"/>
                <a:gd name="T51" fmla="*/ 1088 h 2048"/>
                <a:gd name="T52" fmla="*/ 1508 w 2048"/>
                <a:gd name="T53" fmla="*/ 1928 h 2048"/>
                <a:gd name="T54" fmla="*/ 1508 w 2048"/>
                <a:gd name="T55" fmla="*/ 968 h 2048"/>
                <a:gd name="T56" fmla="*/ 1148 w 2048"/>
                <a:gd name="T57" fmla="*/ 1088 h 2048"/>
                <a:gd name="T58" fmla="*/ 848 w 2048"/>
                <a:gd name="T59" fmla="*/ 1148 h 2048"/>
                <a:gd name="T60" fmla="*/ 1059 w 2048"/>
                <a:gd name="T61" fmla="*/ 1208 h 2048"/>
                <a:gd name="T62" fmla="*/ 908 w 2048"/>
                <a:gd name="T63" fmla="*/ 1448 h 2048"/>
                <a:gd name="T64" fmla="*/ 908 w 2048"/>
                <a:gd name="T65" fmla="*/ 1568 h 2048"/>
                <a:gd name="T66" fmla="*/ 1059 w 2048"/>
                <a:gd name="T67" fmla="*/ 1808 h 2048"/>
                <a:gd name="T68" fmla="*/ 120 w 2048"/>
                <a:gd name="T69" fmla="*/ 1748 h 2048"/>
                <a:gd name="T70" fmla="*/ 1928 w 2048"/>
                <a:gd name="T71" fmla="*/ 848 h 2048"/>
                <a:gd name="T72" fmla="*/ 1928 w 2048"/>
                <a:gd name="T73" fmla="*/ 728 h 2048"/>
                <a:gd name="T74" fmla="*/ 120 w 2048"/>
                <a:gd name="T75" fmla="*/ 420 h 2048"/>
                <a:gd name="T76" fmla="*/ 240 w 2048"/>
                <a:gd name="T77" fmla="*/ 360 h 2048"/>
                <a:gd name="T78" fmla="*/ 420 w 2048"/>
                <a:gd name="T79" fmla="*/ 600 h 2048"/>
                <a:gd name="T80" fmla="*/ 600 w 2048"/>
                <a:gd name="T81" fmla="*/ 360 h 2048"/>
                <a:gd name="T82" fmla="*/ 848 w 2048"/>
                <a:gd name="T83" fmla="*/ 420 h 2048"/>
                <a:gd name="T84" fmla="*/ 1208 w 2048"/>
                <a:gd name="T85" fmla="*/ 420 h 2048"/>
                <a:gd name="T86" fmla="*/ 1448 w 2048"/>
                <a:gd name="T87" fmla="*/ 360 h 2048"/>
                <a:gd name="T88" fmla="*/ 1628 w 2048"/>
                <a:gd name="T89" fmla="*/ 600 h 2048"/>
                <a:gd name="T90" fmla="*/ 1808 w 2048"/>
                <a:gd name="T91" fmla="*/ 360 h 2048"/>
                <a:gd name="T92" fmla="*/ 1928 w 2048"/>
                <a:gd name="T93" fmla="*/ 420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48" h="2048">
                  <a:moveTo>
                    <a:pt x="1868" y="240"/>
                  </a:moveTo>
                  <a:cubicBezTo>
                    <a:pt x="1808" y="240"/>
                    <a:pt x="1808" y="240"/>
                    <a:pt x="1808" y="240"/>
                  </a:cubicBezTo>
                  <a:cubicBezTo>
                    <a:pt x="1808" y="180"/>
                    <a:pt x="1808" y="180"/>
                    <a:pt x="1808" y="180"/>
                  </a:cubicBezTo>
                  <a:cubicBezTo>
                    <a:pt x="1808" y="81"/>
                    <a:pt x="1727" y="0"/>
                    <a:pt x="1628" y="0"/>
                  </a:cubicBezTo>
                  <a:cubicBezTo>
                    <a:pt x="1529" y="0"/>
                    <a:pt x="1448" y="81"/>
                    <a:pt x="1448" y="180"/>
                  </a:cubicBezTo>
                  <a:cubicBezTo>
                    <a:pt x="1448" y="240"/>
                    <a:pt x="1448" y="240"/>
                    <a:pt x="1448" y="240"/>
                  </a:cubicBezTo>
                  <a:cubicBezTo>
                    <a:pt x="1208" y="240"/>
                    <a:pt x="1208" y="240"/>
                    <a:pt x="1208" y="240"/>
                  </a:cubicBezTo>
                  <a:cubicBezTo>
                    <a:pt x="1208" y="180"/>
                    <a:pt x="1208" y="180"/>
                    <a:pt x="1208" y="180"/>
                  </a:cubicBezTo>
                  <a:cubicBezTo>
                    <a:pt x="1208" y="81"/>
                    <a:pt x="1127" y="0"/>
                    <a:pt x="1028" y="0"/>
                  </a:cubicBezTo>
                  <a:cubicBezTo>
                    <a:pt x="929" y="0"/>
                    <a:pt x="848" y="81"/>
                    <a:pt x="848" y="180"/>
                  </a:cubicBezTo>
                  <a:cubicBezTo>
                    <a:pt x="848" y="240"/>
                    <a:pt x="848" y="240"/>
                    <a:pt x="848" y="240"/>
                  </a:cubicBezTo>
                  <a:cubicBezTo>
                    <a:pt x="600" y="240"/>
                    <a:pt x="600" y="240"/>
                    <a:pt x="600" y="240"/>
                  </a:cubicBezTo>
                  <a:cubicBezTo>
                    <a:pt x="600" y="180"/>
                    <a:pt x="600" y="180"/>
                    <a:pt x="600" y="180"/>
                  </a:cubicBezTo>
                  <a:cubicBezTo>
                    <a:pt x="600" y="81"/>
                    <a:pt x="519" y="0"/>
                    <a:pt x="420" y="0"/>
                  </a:cubicBezTo>
                  <a:cubicBezTo>
                    <a:pt x="321" y="0"/>
                    <a:pt x="240" y="81"/>
                    <a:pt x="240" y="180"/>
                  </a:cubicBezTo>
                  <a:cubicBezTo>
                    <a:pt x="240" y="240"/>
                    <a:pt x="240" y="240"/>
                    <a:pt x="240" y="240"/>
                  </a:cubicBezTo>
                  <a:cubicBezTo>
                    <a:pt x="180" y="240"/>
                    <a:pt x="180" y="240"/>
                    <a:pt x="180" y="240"/>
                  </a:cubicBezTo>
                  <a:cubicBezTo>
                    <a:pt x="81" y="240"/>
                    <a:pt x="0" y="321"/>
                    <a:pt x="0" y="420"/>
                  </a:cubicBezTo>
                  <a:cubicBezTo>
                    <a:pt x="0" y="1748"/>
                    <a:pt x="0" y="1748"/>
                    <a:pt x="0" y="1748"/>
                  </a:cubicBezTo>
                  <a:cubicBezTo>
                    <a:pt x="0" y="1847"/>
                    <a:pt x="81" y="1928"/>
                    <a:pt x="180" y="1928"/>
                  </a:cubicBezTo>
                  <a:cubicBezTo>
                    <a:pt x="1169" y="1928"/>
                    <a:pt x="1169" y="1928"/>
                    <a:pt x="1169" y="1928"/>
                  </a:cubicBezTo>
                  <a:cubicBezTo>
                    <a:pt x="1262" y="2003"/>
                    <a:pt x="1380" y="2048"/>
                    <a:pt x="1508" y="2048"/>
                  </a:cubicBezTo>
                  <a:cubicBezTo>
                    <a:pt x="1806" y="2048"/>
                    <a:pt x="2048" y="1806"/>
                    <a:pt x="2048" y="1508"/>
                  </a:cubicBezTo>
                  <a:cubicBezTo>
                    <a:pt x="2048" y="420"/>
                    <a:pt x="2048" y="420"/>
                    <a:pt x="2048" y="420"/>
                  </a:cubicBezTo>
                  <a:cubicBezTo>
                    <a:pt x="2048" y="321"/>
                    <a:pt x="1967" y="240"/>
                    <a:pt x="1868" y="240"/>
                  </a:cubicBezTo>
                  <a:close/>
                  <a:moveTo>
                    <a:pt x="1568" y="180"/>
                  </a:moveTo>
                  <a:cubicBezTo>
                    <a:pt x="1568" y="147"/>
                    <a:pt x="1595" y="120"/>
                    <a:pt x="1628" y="120"/>
                  </a:cubicBezTo>
                  <a:cubicBezTo>
                    <a:pt x="1661" y="120"/>
                    <a:pt x="1688" y="147"/>
                    <a:pt x="1688" y="180"/>
                  </a:cubicBezTo>
                  <a:cubicBezTo>
                    <a:pt x="1688" y="420"/>
                    <a:pt x="1688" y="420"/>
                    <a:pt x="1688" y="420"/>
                  </a:cubicBezTo>
                  <a:cubicBezTo>
                    <a:pt x="1688" y="453"/>
                    <a:pt x="1661" y="480"/>
                    <a:pt x="1628" y="480"/>
                  </a:cubicBezTo>
                  <a:cubicBezTo>
                    <a:pt x="1595" y="480"/>
                    <a:pt x="1568" y="453"/>
                    <a:pt x="1568" y="420"/>
                  </a:cubicBezTo>
                  <a:lnTo>
                    <a:pt x="1568" y="180"/>
                  </a:lnTo>
                  <a:close/>
                  <a:moveTo>
                    <a:pt x="968" y="300"/>
                  </a:moveTo>
                  <a:cubicBezTo>
                    <a:pt x="968" y="300"/>
                    <a:pt x="968" y="300"/>
                    <a:pt x="968" y="300"/>
                  </a:cubicBezTo>
                  <a:cubicBezTo>
                    <a:pt x="968" y="300"/>
                    <a:pt x="968" y="300"/>
                    <a:pt x="968" y="300"/>
                  </a:cubicBezTo>
                  <a:cubicBezTo>
                    <a:pt x="968" y="180"/>
                    <a:pt x="968" y="180"/>
                    <a:pt x="968" y="180"/>
                  </a:cubicBezTo>
                  <a:cubicBezTo>
                    <a:pt x="968" y="147"/>
                    <a:pt x="995" y="120"/>
                    <a:pt x="1028" y="120"/>
                  </a:cubicBezTo>
                  <a:cubicBezTo>
                    <a:pt x="1061" y="120"/>
                    <a:pt x="1088" y="147"/>
                    <a:pt x="1088" y="180"/>
                  </a:cubicBezTo>
                  <a:cubicBezTo>
                    <a:pt x="1088" y="420"/>
                    <a:pt x="1088" y="420"/>
                    <a:pt x="1088" y="420"/>
                  </a:cubicBezTo>
                  <a:cubicBezTo>
                    <a:pt x="1088" y="453"/>
                    <a:pt x="1061" y="480"/>
                    <a:pt x="1028" y="480"/>
                  </a:cubicBezTo>
                  <a:cubicBezTo>
                    <a:pt x="995" y="480"/>
                    <a:pt x="968" y="453"/>
                    <a:pt x="968" y="420"/>
                  </a:cubicBezTo>
                  <a:lnTo>
                    <a:pt x="968" y="300"/>
                  </a:lnTo>
                  <a:close/>
                  <a:moveTo>
                    <a:pt x="360" y="180"/>
                  </a:moveTo>
                  <a:cubicBezTo>
                    <a:pt x="360" y="147"/>
                    <a:pt x="387" y="120"/>
                    <a:pt x="420" y="120"/>
                  </a:cubicBezTo>
                  <a:cubicBezTo>
                    <a:pt x="453" y="120"/>
                    <a:pt x="480" y="147"/>
                    <a:pt x="480" y="180"/>
                  </a:cubicBezTo>
                  <a:cubicBezTo>
                    <a:pt x="480" y="420"/>
                    <a:pt x="480" y="420"/>
                    <a:pt x="480" y="420"/>
                  </a:cubicBezTo>
                  <a:cubicBezTo>
                    <a:pt x="480" y="453"/>
                    <a:pt x="453" y="480"/>
                    <a:pt x="420" y="480"/>
                  </a:cubicBezTo>
                  <a:cubicBezTo>
                    <a:pt x="387" y="480"/>
                    <a:pt x="360" y="453"/>
                    <a:pt x="360" y="420"/>
                  </a:cubicBezTo>
                  <a:lnTo>
                    <a:pt x="360" y="180"/>
                  </a:lnTo>
                  <a:close/>
                  <a:moveTo>
                    <a:pt x="1508" y="1928"/>
                  </a:moveTo>
                  <a:cubicBezTo>
                    <a:pt x="1276" y="1928"/>
                    <a:pt x="1088" y="1740"/>
                    <a:pt x="1088" y="1508"/>
                  </a:cubicBezTo>
                  <a:cubicBezTo>
                    <a:pt x="1088" y="1276"/>
                    <a:pt x="1276" y="1088"/>
                    <a:pt x="1508" y="1088"/>
                  </a:cubicBezTo>
                  <a:cubicBezTo>
                    <a:pt x="1740" y="1088"/>
                    <a:pt x="1928" y="1276"/>
                    <a:pt x="1928" y="1508"/>
                  </a:cubicBezTo>
                  <a:cubicBezTo>
                    <a:pt x="1928" y="1740"/>
                    <a:pt x="1740" y="1928"/>
                    <a:pt x="1508" y="1928"/>
                  </a:cubicBezTo>
                  <a:close/>
                  <a:moveTo>
                    <a:pt x="1928" y="1169"/>
                  </a:moveTo>
                  <a:cubicBezTo>
                    <a:pt x="1829" y="1046"/>
                    <a:pt x="1677" y="968"/>
                    <a:pt x="1508" y="968"/>
                  </a:cubicBezTo>
                  <a:cubicBezTo>
                    <a:pt x="1378" y="968"/>
                    <a:pt x="1259" y="1014"/>
                    <a:pt x="1166" y="1091"/>
                  </a:cubicBezTo>
                  <a:cubicBezTo>
                    <a:pt x="1160" y="1089"/>
                    <a:pt x="1154" y="1088"/>
                    <a:pt x="1148" y="1088"/>
                  </a:cubicBezTo>
                  <a:cubicBezTo>
                    <a:pt x="908" y="1088"/>
                    <a:pt x="908" y="1088"/>
                    <a:pt x="908" y="1088"/>
                  </a:cubicBezTo>
                  <a:cubicBezTo>
                    <a:pt x="875" y="1088"/>
                    <a:pt x="848" y="1115"/>
                    <a:pt x="848" y="1148"/>
                  </a:cubicBezTo>
                  <a:cubicBezTo>
                    <a:pt x="848" y="1181"/>
                    <a:pt x="875" y="1208"/>
                    <a:pt x="908" y="1208"/>
                  </a:cubicBezTo>
                  <a:cubicBezTo>
                    <a:pt x="1059" y="1208"/>
                    <a:pt x="1059" y="1208"/>
                    <a:pt x="1059" y="1208"/>
                  </a:cubicBezTo>
                  <a:cubicBezTo>
                    <a:pt x="1012" y="1278"/>
                    <a:pt x="981" y="1360"/>
                    <a:pt x="971" y="1448"/>
                  </a:cubicBezTo>
                  <a:cubicBezTo>
                    <a:pt x="908" y="1448"/>
                    <a:pt x="908" y="1448"/>
                    <a:pt x="908" y="1448"/>
                  </a:cubicBezTo>
                  <a:cubicBezTo>
                    <a:pt x="875" y="1448"/>
                    <a:pt x="848" y="1475"/>
                    <a:pt x="848" y="1508"/>
                  </a:cubicBezTo>
                  <a:cubicBezTo>
                    <a:pt x="848" y="1541"/>
                    <a:pt x="875" y="1568"/>
                    <a:pt x="908" y="1568"/>
                  </a:cubicBezTo>
                  <a:cubicBezTo>
                    <a:pt x="971" y="1568"/>
                    <a:pt x="971" y="1568"/>
                    <a:pt x="971" y="1568"/>
                  </a:cubicBezTo>
                  <a:cubicBezTo>
                    <a:pt x="981" y="1656"/>
                    <a:pt x="1012" y="1738"/>
                    <a:pt x="1059" y="1808"/>
                  </a:cubicBezTo>
                  <a:cubicBezTo>
                    <a:pt x="180" y="1808"/>
                    <a:pt x="180" y="1808"/>
                    <a:pt x="180" y="1808"/>
                  </a:cubicBezTo>
                  <a:cubicBezTo>
                    <a:pt x="147" y="1808"/>
                    <a:pt x="120" y="1781"/>
                    <a:pt x="120" y="1748"/>
                  </a:cubicBezTo>
                  <a:cubicBezTo>
                    <a:pt x="120" y="848"/>
                    <a:pt x="120" y="848"/>
                    <a:pt x="120" y="848"/>
                  </a:cubicBezTo>
                  <a:cubicBezTo>
                    <a:pt x="1928" y="848"/>
                    <a:pt x="1928" y="848"/>
                    <a:pt x="1928" y="848"/>
                  </a:cubicBezTo>
                  <a:lnTo>
                    <a:pt x="1928" y="1169"/>
                  </a:lnTo>
                  <a:close/>
                  <a:moveTo>
                    <a:pt x="1928" y="728"/>
                  </a:moveTo>
                  <a:cubicBezTo>
                    <a:pt x="120" y="728"/>
                    <a:pt x="120" y="728"/>
                    <a:pt x="120" y="728"/>
                  </a:cubicBezTo>
                  <a:cubicBezTo>
                    <a:pt x="120" y="420"/>
                    <a:pt x="120" y="420"/>
                    <a:pt x="120" y="420"/>
                  </a:cubicBezTo>
                  <a:cubicBezTo>
                    <a:pt x="120" y="387"/>
                    <a:pt x="147" y="360"/>
                    <a:pt x="180" y="360"/>
                  </a:cubicBezTo>
                  <a:cubicBezTo>
                    <a:pt x="240" y="360"/>
                    <a:pt x="240" y="360"/>
                    <a:pt x="240" y="360"/>
                  </a:cubicBezTo>
                  <a:cubicBezTo>
                    <a:pt x="240" y="420"/>
                    <a:pt x="240" y="420"/>
                    <a:pt x="240" y="420"/>
                  </a:cubicBezTo>
                  <a:cubicBezTo>
                    <a:pt x="240" y="519"/>
                    <a:pt x="321" y="600"/>
                    <a:pt x="420" y="600"/>
                  </a:cubicBezTo>
                  <a:cubicBezTo>
                    <a:pt x="519" y="600"/>
                    <a:pt x="600" y="519"/>
                    <a:pt x="600" y="420"/>
                  </a:cubicBezTo>
                  <a:cubicBezTo>
                    <a:pt x="600" y="360"/>
                    <a:pt x="600" y="360"/>
                    <a:pt x="600" y="360"/>
                  </a:cubicBezTo>
                  <a:cubicBezTo>
                    <a:pt x="848" y="360"/>
                    <a:pt x="848" y="360"/>
                    <a:pt x="848" y="360"/>
                  </a:cubicBezTo>
                  <a:cubicBezTo>
                    <a:pt x="848" y="420"/>
                    <a:pt x="848" y="420"/>
                    <a:pt x="848" y="420"/>
                  </a:cubicBezTo>
                  <a:cubicBezTo>
                    <a:pt x="848" y="519"/>
                    <a:pt x="929" y="600"/>
                    <a:pt x="1028" y="600"/>
                  </a:cubicBezTo>
                  <a:cubicBezTo>
                    <a:pt x="1127" y="600"/>
                    <a:pt x="1208" y="519"/>
                    <a:pt x="1208" y="420"/>
                  </a:cubicBezTo>
                  <a:cubicBezTo>
                    <a:pt x="1208" y="360"/>
                    <a:pt x="1208" y="360"/>
                    <a:pt x="1208" y="360"/>
                  </a:cubicBezTo>
                  <a:cubicBezTo>
                    <a:pt x="1448" y="360"/>
                    <a:pt x="1448" y="360"/>
                    <a:pt x="1448" y="360"/>
                  </a:cubicBezTo>
                  <a:cubicBezTo>
                    <a:pt x="1448" y="420"/>
                    <a:pt x="1448" y="420"/>
                    <a:pt x="1448" y="420"/>
                  </a:cubicBezTo>
                  <a:cubicBezTo>
                    <a:pt x="1448" y="519"/>
                    <a:pt x="1529" y="600"/>
                    <a:pt x="1628" y="600"/>
                  </a:cubicBezTo>
                  <a:cubicBezTo>
                    <a:pt x="1727" y="600"/>
                    <a:pt x="1808" y="519"/>
                    <a:pt x="1808" y="420"/>
                  </a:cubicBezTo>
                  <a:cubicBezTo>
                    <a:pt x="1808" y="360"/>
                    <a:pt x="1808" y="360"/>
                    <a:pt x="1808" y="360"/>
                  </a:cubicBezTo>
                  <a:cubicBezTo>
                    <a:pt x="1868" y="360"/>
                    <a:pt x="1868" y="360"/>
                    <a:pt x="1868" y="360"/>
                  </a:cubicBezTo>
                  <a:cubicBezTo>
                    <a:pt x="1901" y="360"/>
                    <a:pt x="1928" y="387"/>
                    <a:pt x="1928" y="420"/>
                  </a:cubicBezTo>
                  <a:lnTo>
                    <a:pt x="1928" y="7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 name="TextBox 4">
            <a:extLst>
              <a:ext uri="{FF2B5EF4-FFF2-40B4-BE49-F238E27FC236}">
                <a16:creationId xmlns:a16="http://schemas.microsoft.com/office/drawing/2014/main" id="{8E955175-6FFE-221C-829E-638517660658}"/>
              </a:ext>
            </a:extLst>
          </p:cNvPr>
          <p:cNvSpPr txBox="1"/>
          <p:nvPr/>
        </p:nvSpPr>
        <p:spPr>
          <a:xfrm>
            <a:off x="240502" y="3128612"/>
            <a:ext cx="2563573" cy="1292662"/>
          </a:xfrm>
          <a:prstGeom prst="rect">
            <a:avLst/>
          </a:prstGeom>
          <a:noFill/>
        </p:spPr>
        <p:txBody>
          <a:bodyPr wrap="square" lIns="0" tIns="0" rIns="0" bIns="0" rtlCol="0">
            <a:spAutoFit/>
          </a:bodyPr>
          <a:lstStyle/>
          <a:p>
            <a:r>
              <a:rPr lang="en-US" sz="1400" b="1" dirty="0">
                <a:solidFill>
                  <a:srgbClr val="30353F"/>
                </a:solidFill>
              </a:rPr>
              <a:t>Conducted exploratory data analysis (EDA) to assess the relationship and potential impact of input features on the predictive model concerning the target variable.</a:t>
            </a:r>
          </a:p>
        </p:txBody>
      </p:sp>
      <p:sp>
        <p:nvSpPr>
          <p:cNvPr id="6" name="Rectangle 5">
            <a:extLst>
              <a:ext uri="{FF2B5EF4-FFF2-40B4-BE49-F238E27FC236}">
                <a16:creationId xmlns:a16="http://schemas.microsoft.com/office/drawing/2014/main" id="{386FB35C-6372-A5F7-E4B4-78F958BFE711}"/>
              </a:ext>
            </a:extLst>
          </p:cNvPr>
          <p:cNvSpPr/>
          <p:nvPr/>
        </p:nvSpPr>
        <p:spPr>
          <a:xfrm>
            <a:off x="2686080" y="4645367"/>
            <a:ext cx="1593253" cy="702967"/>
          </a:xfrm>
          <a:prstGeom prst="rect">
            <a:avLst/>
          </a:prstGeom>
          <a:gradFill flip="none" rotWithShape="1">
            <a:gsLst>
              <a:gs pos="0">
                <a:schemeClr val="accent4">
                  <a:lumMod val="60000"/>
                  <a:lumOff val="40000"/>
                  <a:tint val="66000"/>
                  <a:satMod val="160000"/>
                </a:schemeClr>
              </a:gs>
              <a:gs pos="50000">
                <a:schemeClr val="accent4">
                  <a:lumMod val="60000"/>
                  <a:lumOff val="40000"/>
                  <a:tint val="44500"/>
                  <a:satMod val="160000"/>
                </a:schemeClr>
              </a:gs>
              <a:gs pos="100000">
                <a:schemeClr val="accent4">
                  <a:lumMod val="60000"/>
                  <a:lumOff val="40000"/>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D9EE92AA-7AAD-13FF-B147-8B8F8FC54A35}"/>
              </a:ext>
            </a:extLst>
          </p:cNvPr>
          <p:cNvSpPr/>
          <p:nvPr/>
        </p:nvSpPr>
        <p:spPr>
          <a:xfrm>
            <a:off x="2351578" y="4645459"/>
            <a:ext cx="702967" cy="702967"/>
          </a:xfrm>
          <a:prstGeom prst="ellipse">
            <a:avLst/>
          </a:prstGeom>
          <a:solidFill>
            <a:srgbClr val="8FA0A3"/>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5D277CF4-6586-66FC-383F-B314E1A8F455}"/>
              </a:ext>
            </a:extLst>
          </p:cNvPr>
          <p:cNvSpPr txBox="1"/>
          <p:nvPr/>
        </p:nvSpPr>
        <p:spPr>
          <a:xfrm>
            <a:off x="3149127" y="4853747"/>
            <a:ext cx="2622501" cy="246221"/>
          </a:xfrm>
          <a:prstGeom prst="rect">
            <a:avLst/>
          </a:prstGeom>
          <a:noFill/>
        </p:spPr>
        <p:txBody>
          <a:bodyPr wrap="square" lIns="0" tIns="0" rIns="0" bIns="0" rtlCol="0">
            <a:spAutoFit/>
          </a:bodyPr>
          <a:lstStyle/>
          <a:p>
            <a:r>
              <a:rPr lang="en-US" sz="1600" b="1" dirty="0"/>
              <a:t>CLUSTER</a:t>
            </a:r>
          </a:p>
        </p:txBody>
      </p:sp>
      <p:pic>
        <p:nvPicPr>
          <p:cNvPr id="25" name="Picture 24" descr="A black background with diagonal lines&#10;&#10;Description automatically generated">
            <a:extLst>
              <a:ext uri="{FF2B5EF4-FFF2-40B4-BE49-F238E27FC236}">
                <a16:creationId xmlns:a16="http://schemas.microsoft.com/office/drawing/2014/main" id="{099068CB-E6AA-8864-8B76-CA027B4AE6A6}"/>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2447011" y="4736425"/>
            <a:ext cx="480863" cy="480863"/>
          </a:xfrm>
          <a:prstGeom prst="rect">
            <a:avLst/>
          </a:prstGeom>
        </p:spPr>
      </p:pic>
      <p:sp>
        <p:nvSpPr>
          <p:cNvPr id="28" name="TextBox 27">
            <a:extLst>
              <a:ext uri="{FF2B5EF4-FFF2-40B4-BE49-F238E27FC236}">
                <a16:creationId xmlns:a16="http://schemas.microsoft.com/office/drawing/2014/main" id="{8083889D-3AD1-46CE-0DBA-0EDF8F4287AB}"/>
              </a:ext>
            </a:extLst>
          </p:cNvPr>
          <p:cNvSpPr txBox="1"/>
          <p:nvPr/>
        </p:nvSpPr>
        <p:spPr>
          <a:xfrm>
            <a:off x="1082096" y="2426783"/>
            <a:ext cx="595744" cy="246221"/>
          </a:xfrm>
          <a:prstGeom prst="rect">
            <a:avLst/>
          </a:prstGeom>
          <a:noFill/>
        </p:spPr>
        <p:txBody>
          <a:bodyPr wrap="square" lIns="0" tIns="0" rIns="0" bIns="0" rtlCol="0">
            <a:spAutoFit/>
          </a:bodyPr>
          <a:lstStyle/>
          <a:p>
            <a:r>
              <a:rPr lang="en-US" sz="1600" b="1" dirty="0"/>
              <a:t>EDA</a:t>
            </a:r>
          </a:p>
        </p:txBody>
      </p:sp>
      <p:pic>
        <p:nvPicPr>
          <p:cNvPr id="30" name="Picture 29" descr="A white board with a graph on it&#10;&#10;Description automatically generated">
            <a:extLst>
              <a:ext uri="{FF2B5EF4-FFF2-40B4-BE49-F238E27FC236}">
                <a16:creationId xmlns:a16="http://schemas.microsoft.com/office/drawing/2014/main" id="{D228E41F-CAD5-5F33-2070-C37E073077A3}"/>
              </a:ext>
            </a:extLst>
          </p:cNvPr>
          <p:cNvPicPr>
            <a:picLocks noChangeAspect="1"/>
          </p:cNvPicPr>
          <p:nvPr/>
        </p:nvPicPr>
        <p:blipFill rotWithShape="1">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rcRect l="25500" t="13792" r="4785"/>
          <a:stretch/>
        </p:blipFill>
        <p:spPr>
          <a:xfrm>
            <a:off x="7473601" y="2770518"/>
            <a:ext cx="3743907" cy="2784364"/>
          </a:xfrm>
          <a:prstGeom prst="rect">
            <a:avLst/>
          </a:prstGeom>
        </p:spPr>
      </p:pic>
      <p:sp>
        <p:nvSpPr>
          <p:cNvPr id="8" name="TextBox 7">
            <a:extLst>
              <a:ext uri="{FF2B5EF4-FFF2-40B4-BE49-F238E27FC236}">
                <a16:creationId xmlns:a16="http://schemas.microsoft.com/office/drawing/2014/main" id="{B2E200A1-B5CE-D5A3-53C5-A6435B8C18C2}"/>
              </a:ext>
            </a:extLst>
          </p:cNvPr>
          <p:cNvSpPr txBox="1"/>
          <p:nvPr/>
        </p:nvSpPr>
        <p:spPr>
          <a:xfrm>
            <a:off x="2265680" y="5406681"/>
            <a:ext cx="4777225" cy="1077218"/>
          </a:xfrm>
          <a:prstGeom prst="rect">
            <a:avLst/>
          </a:prstGeom>
          <a:noFill/>
        </p:spPr>
        <p:txBody>
          <a:bodyPr wrap="square" lIns="0" tIns="0" rIns="0" bIns="0" rtlCol="0">
            <a:spAutoFit/>
          </a:bodyPr>
          <a:lstStyle/>
          <a:p>
            <a:r>
              <a:rPr lang="en-US" sz="1400" b="1" dirty="0">
                <a:solidFill>
                  <a:srgbClr val="30353F"/>
                </a:solidFill>
              </a:rPr>
              <a:t>Conducted RAM-based clustering to identify customer segments with varying RAM capacities, highlighting both high and low user groups. Additionally, applied clustering to the SSD variable for categorizing customers based on SSD specifications, offering insights for strategic decision-making.</a:t>
            </a:r>
          </a:p>
        </p:txBody>
      </p:sp>
      <p:sp>
        <p:nvSpPr>
          <p:cNvPr id="13" name="Freeform 37">
            <a:extLst>
              <a:ext uri="{FF2B5EF4-FFF2-40B4-BE49-F238E27FC236}">
                <a16:creationId xmlns:a16="http://schemas.microsoft.com/office/drawing/2014/main" id="{EACD8534-FE0E-D4FF-6F94-7472D67F003F}"/>
              </a:ext>
              <a:ext uri="{C183D7F6-B498-43B3-948B-1728B52AA6E4}">
                <adec:decorative xmlns:adec="http://schemas.microsoft.com/office/drawing/2017/decorative" val="1"/>
              </a:ext>
            </a:extLst>
          </p:cNvPr>
          <p:cNvSpPr/>
          <p:nvPr/>
        </p:nvSpPr>
        <p:spPr>
          <a:xfrm rot="13494385">
            <a:off x="-120574" y="-77356"/>
            <a:ext cx="548986" cy="643401"/>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Tree>
    <p:extLst>
      <p:ext uri="{BB962C8B-B14F-4D97-AF65-F5344CB8AC3E}">
        <p14:creationId xmlns:p14="http://schemas.microsoft.com/office/powerpoint/2010/main" val="1519777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ppt_x"/>
                                          </p:val>
                                        </p:tav>
                                        <p:tav tm="100000">
                                          <p:val>
                                            <p:strVal val="#ppt_x"/>
                                          </p:val>
                                        </p:tav>
                                      </p:tavLst>
                                    </p:anim>
                                    <p:anim calcmode="lin" valueType="num">
                                      <p:cBhvr additive="base">
                                        <p:cTn id="12" dur="500" fill="hold"/>
                                        <p:tgtEl>
                                          <p:spTgt spid="1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ppt_x"/>
                                          </p:val>
                                        </p:tav>
                                        <p:tav tm="100000">
                                          <p:val>
                                            <p:strVal val="#ppt_x"/>
                                          </p:val>
                                        </p:tav>
                                      </p:tavLst>
                                    </p:anim>
                                    <p:anim calcmode="lin" valueType="num">
                                      <p:cBhvr additive="base">
                                        <p:cTn id="16" dur="500" fill="hold"/>
                                        <p:tgtEl>
                                          <p:spTgt spid="2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82"/>
                                        </p:tgtEl>
                                        <p:attrNameLst>
                                          <p:attrName>style.visibility</p:attrName>
                                        </p:attrNameLst>
                                      </p:cBhvr>
                                      <p:to>
                                        <p:strVal val="visible"/>
                                      </p:to>
                                    </p:set>
                                    <p:anim calcmode="lin" valueType="num">
                                      <p:cBhvr additive="base">
                                        <p:cTn id="23" dur="500" fill="hold"/>
                                        <p:tgtEl>
                                          <p:spTgt spid="182"/>
                                        </p:tgtEl>
                                        <p:attrNameLst>
                                          <p:attrName>ppt_x</p:attrName>
                                        </p:attrNameLst>
                                      </p:cBhvr>
                                      <p:tavLst>
                                        <p:tav tm="0">
                                          <p:val>
                                            <p:strVal val="#ppt_x"/>
                                          </p:val>
                                        </p:tav>
                                        <p:tav tm="100000">
                                          <p:val>
                                            <p:strVal val="#ppt_x"/>
                                          </p:val>
                                        </p:tav>
                                      </p:tavLst>
                                    </p:anim>
                                    <p:anim calcmode="lin" valueType="num">
                                      <p:cBhvr additive="base">
                                        <p:cTn id="24" dur="500" fill="hold"/>
                                        <p:tgtEl>
                                          <p:spTgt spid="182"/>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70"/>
                                        </p:tgtEl>
                                        <p:attrNameLst>
                                          <p:attrName>style.visibility</p:attrName>
                                        </p:attrNameLst>
                                      </p:cBhvr>
                                      <p:to>
                                        <p:strVal val="visible"/>
                                      </p:to>
                                    </p:set>
                                    <p:anim calcmode="lin" valueType="num">
                                      <p:cBhvr additive="base">
                                        <p:cTn id="27" dur="500" fill="hold"/>
                                        <p:tgtEl>
                                          <p:spTgt spid="170"/>
                                        </p:tgtEl>
                                        <p:attrNameLst>
                                          <p:attrName>ppt_x</p:attrName>
                                        </p:attrNameLst>
                                      </p:cBhvr>
                                      <p:tavLst>
                                        <p:tav tm="0">
                                          <p:val>
                                            <p:strVal val="#ppt_x"/>
                                          </p:val>
                                        </p:tav>
                                        <p:tav tm="100000">
                                          <p:val>
                                            <p:strVal val="#ppt_x"/>
                                          </p:val>
                                        </p:tav>
                                      </p:tavLst>
                                    </p:anim>
                                    <p:anim calcmode="lin" valueType="num">
                                      <p:cBhvr additive="base">
                                        <p:cTn id="28" dur="500" fill="hold"/>
                                        <p:tgtEl>
                                          <p:spTgt spid="17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83"/>
                                        </p:tgtEl>
                                        <p:attrNameLst>
                                          <p:attrName>style.visibility</p:attrName>
                                        </p:attrNameLst>
                                      </p:cBhvr>
                                      <p:to>
                                        <p:strVal val="visible"/>
                                      </p:to>
                                    </p:set>
                                    <p:anim calcmode="lin" valueType="num">
                                      <p:cBhvr additive="base">
                                        <p:cTn id="31" dur="500" fill="hold"/>
                                        <p:tgtEl>
                                          <p:spTgt spid="183"/>
                                        </p:tgtEl>
                                        <p:attrNameLst>
                                          <p:attrName>ppt_x</p:attrName>
                                        </p:attrNameLst>
                                      </p:cBhvr>
                                      <p:tavLst>
                                        <p:tav tm="0">
                                          <p:val>
                                            <p:strVal val="#ppt_x"/>
                                          </p:val>
                                        </p:tav>
                                        <p:tav tm="100000">
                                          <p:val>
                                            <p:strVal val="#ppt_x"/>
                                          </p:val>
                                        </p:tav>
                                      </p:tavLst>
                                    </p:anim>
                                    <p:anim calcmode="lin" valueType="num">
                                      <p:cBhvr additive="base">
                                        <p:cTn id="32" dur="500" fill="hold"/>
                                        <p:tgtEl>
                                          <p:spTgt spid="183"/>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67"/>
                                        </p:tgtEl>
                                        <p:attrNameLst>
                                          <p:attrName>style.visibility</p:attrName>
                                        </p:attrNameLst>
                                      </p:cBhvr>
                                      <p:to>
                                        <p:strVal val="visible"/>
                                      </p:to>
                                    </p:set>
                                    <p:anim calcmode="lin" valueType="num">
                                      <p:cBhvr additive="base">
                                        <p:cTn id="35" dur="500" fill="hold"/>
                                        <p:tgtEl>
                                          <p:spTgt spid="167"/>
                                        </p:tgtEl>
                                        <p:attrNameLst>
                                          <p:attrName>ppt_x</p:attrName>
                                        </p:attrNameLst>
                                      </p:cBhvr>
                                      <p:tavLst>
                                        <p:tav tm="0">
                                          <p:val>
                                            <p:strVal val="#ppt_x"/>
                                          </p:val>
                                        </p:tav>
                                        <p:tav tm="100000">
                                          <p:val>
                                            <p:strVal val="#ppt_x"/>
                                          </p:val>
                                        </p:tav>
                                      </p:tavLst>
                                    </p:anim>
                                    <p:anim calcmode="lin" valueType="num">
                                      <p:cBhvr additive="base">
                                        <p:cTn id="36" dur="500" fill="hold"/>
                                        <p:tgtEl>
                                          <p:spTgt spid="167"/>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84"/>
                                        </p:tgtEl>
                                        <p:attrNameLst>
                                          <p:attrName>style.visibility</p:attrName>
                                        </p:attrNameLst>
                                      </p:cBhvr>
                                      <p:to>
                                        <p:strVal val="visible"/>
                                      </p:to>
                                    </p:set>
                                    <p:anim calcmode="lin" valueType="num">
                                      <p:cBhvr additive="base">
                                        <p:cTn id="39" dur="500" fill="hold"/>
                                        <p:tgtEl>
                                          <p:spTgt spid="184"/>
                                        </p:tgtEl>
                                        <p:attrNameLst>
                                          <p:attrName>ppt_x</p:attrName>
                                        </p:attrNameLst>
                                      </p:cBhvr>
                                      <p:tavLst>
                                        <p:tav tm="0">
                                          <p:val>
                                            <p:strVal val="#ppt_x"/>
                                          </p:val>
                                        </p:tav>
                                        <p:tav tm="100000">
                                          <p:val>
                                            <p:strVal val="#ppt_x"/>
                                          </p:val>
                                        </p:tav>
                                      </p:tavLst>
                                    </p:anim>
                                    <p:anim calcmode="lin" valueType="num">
                                      <p:cBhvr additive="base">
                                        <p:cTn id="40" dur="500" fill="hold"/>
                                        <p:tgtEl>
                                          <p:spTgt spid="184"/>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59"/>
                                        </p:tgtEl>
                                        <p:attrNameLst>
                                          <p:attrName>style.visibility</p:attrName>
                                        </p:attrNameLst>
                                      </p:cBhvr>
                                      <p:to>
                                        <p:strVal val="visible"/>
                                      </p:to>
                                    </p:set>
                                    <p:anim calcmode="lin" valueType="num">
                                      <p:cBhvr additive="base">
                                        <p:cTn id="43" dur="500" fill="hold"/>
                                        <p:tgtEl>
                                          <p:spTgt spid="159"/>
                                        </p:tgtEl>
                                        <p:attrNameLst>
                                          <p:attrName>ppt_x</p:attrName>
                                        </p:attrNameLst>
                                      </p:cBhvr>
                                      <p:tavLst>
                                        <p:tav tm="0">
                                          <p:val>
                                            <p:strVal val="#ppt_x"/>
                                          </p:val>
                                        </p:tav>
                                        <p:tav tm="100000">
                                          <p:val>
                                            <p:strVal val="#ppt_x"/>
                                          </p:val>
                                        </p:tav>
                                      </p:tavLst>
                                    </p:anim>
                                    <p:anim calcmode="lin" valueType="num">
                                      <p:cBhvr additive="base">
                                        <p:cTn id="44" dur="500" fill="hold"/>
                                        <p:tgtEl>
                                          <p:spTgt spid="159"/>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50"/>
                                        </p:tgtEl>
                                        <p:attrNameLst>
                                          <p:attrName>style.visibility</p:attrName>
                                        </p:attrNameLst>
                                      </p:cBhvr>
                                      <p:to>
                                        <p:strVal val="visible"/>
                                      </p:to>
                                    </p:set>
                                    <p:anim calcmode="lin" valueType="num">
                                      <p:cBhvr additive="base">
                                        <p:cTn id="47" dur="500" fill="hold"/>
                                        <p:tgtEl>
                                          <p:spTgt spid="150"/>
                                        </p:tgtEl>
                                        <p:attrNameLst>
                                          <p:attrName>ppt_x</p:attrName>
                                        </p:attrNameLst>
                                      </p:cBhvr>
                                      <p:tavLst>
                                        <p:tav tm="0">
                                          <p:val>
                                            <p:strVal val="#ppt_x"/>
                                          </p:val>
                                        </p:tav>
                                        <p:tav tm="100000">
                                          <p:val>
                                            <p:strVal val="#ppt_x"/>
                                          </p:val>
                                        </p:tav>
                                      </p:tavLst>
                                    </p:anim>
                                    <p:anim calcmode="lin" valueType="num">
                                      <p:cBhvr additive="base">
                                        <p:cTn id="48" dur="500" fill="hold"/>
                                        <p:tgtEl>
                                          <p:spTgt spid="150"/>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83"/>
                                        </p:tgtEl>
                                        <p:attrNameLst>
                                          <p:attrName>style.visibility</p:attrName>
                                        </p:attrNameLst>
                                      </p:cBhvr>
                                      <p:to>
                                        <p:strVal val="visible"/>
                                      </p:to>
                                    </p:set>
                                    <p:anim calcmode="lin" valueType="num">
                                      <p:cBhvr additive="base">
                                        <p:cTn id="51" dur="500" fill="hold"/>
                                        <p:tgtEl>
                                          <p:spTgt spid="83"/>
                                        </p:tgtEl>
                                        <p:attrNameLst>
                                          <p:attrName>ppt_x</p:attrName>
                                        </p:attrNameLst>
                                      </p:cBhvr>
                                      <p:tavLst>
                                        <p:tav tm="0">
                                          <p:val>
                                            <p:strVal val="#ppt_x"/>
                                          </p:val>
                                        </p:tav>
                                        <p:tav tm="100000">
                                          <p:val>
                                            <p:strVal val="#ppt_x"/>
                                          </p:val>
                                        </p:tav>
                                      </p:tavLst>
                                    </p:anim>
                                    <p:anim calcmode="lin" valueType="num">
                                      <p:cBhvr additive="base">
                                        <p:cTn id="52" dur="500" fill="hold"/>
                                        <p:tgtEl>
                                          <p:spTgt spid="83"/>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7"/>
                                        </p:tgtEl>
                                        <p:attrNameLst>
                                          <p:attrName>style.visibility</p:attrName>
                                        </p:attrNameLst>
                                      </p:cBhvr>
                                      <p:to>
                                        <p:strVal val="visible"/>
                                      </p:to>
                                    </p:set>
                                    <p:anim calcmode="lin" valueType="num">
                                      <p:cBhvr additive="base">
                                        <p:cTn id="55" dur="500" fill="hold"/>
                                        <p:tgtEl>
                                          <p:spTgt spid="7"/>
                                        </p:tgtEl>
                                        <p:attrNameLst>
                                          <p:attrName>ppt_x</p:attrName>
                                        </p:attrNameLst>
                                      </p:cBhvr>
                                      <p:tavLst>
                                        <p:tav tm="0">
                                          <p:val>
                                            <p:strVal val="#ppt_x"/>
                                          </p:val>
                                        </p:tav>
                                        <p:tav tm="100000">
                                          <p:val>
                                            <p:strVal val="#ppt_x"/>
                                          </p:val>
                                        </p:tav>
                                      </p:tavLst>
                                    </p:anim>
                                    <p:anim calcmode="lin" valueType="num">
                                      <p:cBhvr additive="base">
                                        <p:cTn id="56" dur="500" fill="hold"/>
                                        <p:tgtEl>
                                          <p:spTgt spid="7"/>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9"/>
                                        </p:tgtEl>
                                        <p:attrNameLst>
                                          <p:attrName>style.visibility</p:attrName>
                                        </p:attrNameLst>
                                      </p:cBhvr>
                                      <p:to>
                                        <p:strVal val="visible"/>
                                      </p:to>
                                    </p:set>
                                    <p:anim calcmode="lin" valueType="num">
                                      <p:cBhvr additive="base">
                                        <p:cTn id="59" dur="500" fill="hold"/>
                                        <p:tgtEl>
                                          <p:spTgt spid="9"/>
                                        </p:tgtEl>
                                        <p:attrNameLst>
                                          <p:attrName>ppt_x</p:attrName>
                                        </p:attrNameLst>
                                      </p:cBhvr>
                                      <p:tavLst>
                                        <p:tav tm="0">
                                          <p:val>
                                            <p:strVal val="#ppt_x"/>
                                          </p:val>
                                        </p:tav>
                                        <p:tav tm="100000">
                                          <p:val>
                                            <p:strVal val="#ppt_x"/>
                                          </p:val>
                                        </p:tav>
                                      </p:tavLst>
                                    </p:anim>
                                    <p:anim calcmode="lin" valueType="num">
                                      <p:cBhvr additive="base">
                                        <p:cTn id="60" dur="500" fill="hold"/>
                                        <p:tgtEl>
                                          <p:spTgt spid="9"/>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5"/>
                                        </p:tgtEl>
                                        <p:attrNameLst>
                                          <p:attrName>style.visibility</p:attrName>
                                        </p:attrNameLst>
                                      </p:cBhvr>
                                      <p:to>
                                        <p:strVal val="visible"/>
                                      </p:to>
                                    </p:set>
                                    <p:anim calcmode="lin" valueType="num">
                                      <p:cBhvr additive="base">
                                        <p:cTn id="63" dur="500" fill="hold"/>
                                        <p:tgtEl>
                                          <p:spTgt spid="5"/>
                                        </p:tgtEl>
                                        <p:attrNameLst>
                                          <p:attrName>ppt_x</p:attrName>
                                        </p:attrNameLst>
                                      </p:cBhvr>
                                      <p:tavLst>
                                        <p:tav tm="0">
                                          <p:val>
                                            <p:strVal val="#ppt_x"/>
                                          </p:val>
                                        </p:tav>
                                        <p:tav tm="100000">
                                          <p:val>
                                            <p:strVal val="#ppt_x"/>
                                          </p:val>
                                        </p:tav>
                                      </p:tavLst>
                                    </p:anim>
                                    <p:anim calcmode="lin" valueType="num">
                                      <p:cBhvr additive="base">
                                        <p:cTn id="64" dur="500" fill="hold"/>
                                        <p:tgtEl>
                                          <p:spTgt spid="5"/>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6"/>
                                        </p:tgtEl>
                                        <p:attrNameLst>
                                          <p:attrName>style.visibility</p:attrName>
                                        </p:attrNameLst>
                                      </p:cBhvr>
                                      <p:to>
                                        <p:strVal val="visible"/>
                                      </p:to>
                                    </p:set>
                                    <p:anim calcmode="lin" valueType="num">
                                      <p:cBhvr additive="base">
                                        <p:cTn id="67" dur="500" fill="hold"/>
                                        <p:tgtEl>
                                          <p:spTgt spid="6"/>
                                        </p:tgtEl>
                                        <p:attrNameLst>
                                          <p:attrName>ppt_x</p:attrName>
                                        </p:attrNameLst>
                                      </p:cBhvr>
                                      <p:tavLst>
                                        <p:tav tm="0">
                                          <p:val>
                                            <p:strVal val="#ppt_x"/>
                                          </p:val>
                                        </p:tav>
                                        <p:tav tm="100000">
                                          <p:val>
                                            <p:strVal val="#ppt_x"/>
                                          </p:val>
                                        </p:tav>
                                      </p:tavLst>
                                    </p:anim>
                                    <p:anim calcmode="lin" valueType="num">
                                      <p:cBhvr additive="base">
                                        <p:cTn id="68" dur="500" fill="hold"/>
                                        <p:tgtEl>
                                          <p:spTgt spid="6"/>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6"/>
                                        </p:tgtEl>
                                        <p:attrNameLst>
                                          <p:attrName>style.visibility</p:attrName>
                                        </p:attrNameLst>
                                      </p:cBhvr>
                                      <p:to>
                                        <p:strVal val="visible"/>
                                      </p:to>
                                    </p:set>
                                    <p:anim calcmode="lin" valueType="num">
                                      <p:cBhvr additive="base">
                                        <p:cTn id="71" dur="500" fill="hold"/>
                                        <p:tgtEl>
                                          <p:spTgt spid="16"/>
                                        </p:tgtEl>
                                        <p:attrNameLst>
                                          <p:attrName>ppt_x</p:attrName>
                                        </p:attrNameLst>
                                      </p:cBhvr>
                                      <p:tavLst>
                                        <p:tav tm="0">
                                          <p:val>
                                            <p:strVal val="#ppt_x"/>
                                          </p:val>
                                        </p:tav>
                                        <p:tav tm="100000">
                                          <p:val>
                                            <p:strVal val="#ppt_x"/>
                                          </p:val>
                                        </p:tav>
                                      </p:tavLst>
                                    </p:anim>
                                    <p:anim calcmode="lin" valueType="num">
                                      <p:cBhvr additive="base">
                                        <p:cTn id="72" dur="500" fill="hold"/>
                                        <p:tgtEl>
                                          <p:spTgt spid="16"/>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additive="base">
                                        <p:cTn id="75" dur="500" fill="hold"/>
                                        <p:tgtEl>
                                          <p:spTgt spid="19"/>
                                        </p:tgtEl>
                                        <p:attrNameLst>
                                          <p:attrName>ppt_x</p:attrName>
                                        </p:attrNameLst>
                                      </p:cBhvr>
                                      <p:tavLst>
                                        <p:tav tm="0">
                                          <p:val>
                                            <p:strVal val="#ppt_x"/>
                                          </p:val>
                                        </p:tav>
                                        <p:tav tm="100000">
                                          <p:val>
                                            <p:strVal val="#ppt_x"/>
                                          </p:val>
                                        </p:tav>
                                      </p:tavLst>
                                    </p:anim>
                                    <p:anim calcmode="lin" valueType="num">
                                      <p:cBhvr additive="base">
                                        <p:cTn id="76" dur="500" fill="hold"/>
                                        <p:tgtEl>
                                          <p:spTgt spid="19"/>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25"/>
                                        </p:tgtEl>
                                        <p:attrNameLst>
                                          <p:attrName>style.visibility</p:attrName>
                                        </p:attrNameLst>
                                      </p:cBhvr>
                                      <p:to>
                                        <p:strVal val="visible"/>
                                      </p:to>
                                    </p:set>
                                    <p:anim calcmode="lin" valueType="num">
                                      <p:cBhvr additive="base">
                                        <p:cTn id="79" dur="500" fill="hold"/>
                                        <p:tgtEl>
                                          <p:spTgt spid="25"/>
                                        </p:tgtEl>
                                        <p:attrNameLst>
                                          <p:attrName>ppt_x</p:attrName>
                                        </p:attrNameLst>
                                      </p:cBhvr>
                                      <p:tavLst>
                                        <p:tav tm="0">
                                          <p:val>
                                            <p:strVal val="#ppt_x"/>
                                          </p:val>
                                        </p:tav>
                                        <p:tav tm="100000">
                                          <p:val>
                                            <p:strVal val="#ppt_x"/>
                                          </p:val>
                                        </p:tav>
                                      </p:tavLst>
                                    </p:anim>
                                    <p:anim calcmode="lin" valueType="num">
                                      <p:cBhvr additive="base">
                                        <p:cTn id="80" dur="500" fill="hold"/>
                                        <p:tgtEl>
                                          <p:spTgt spid="25"/>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28"/>
                                        </p:tgtEl>
                                        <p:attrNameLst>
                                          <p:attrName>style.visibility</p:attrName>
                                        </p:attrNameLst>
                                      </p:cBhvr>
                                      <p:to>
                                        <p:strVal val="visible"/>
                                      </p:to>
                                    </p:set>
                                    <p:anim calcmode="lin" valueType="num">
                                      <p:cBhvr additive="base">
                                        <p:cTn id="83" dur="500" fill="hold"/>
                                        <p:tgtEl>
                                          <p:spTgt spid="28"/>
                                        </p:tgtEl>
                                        <p:attrNameLst>
                                          <p:attrName>ppt_x</p:attrName>
                                        </p:attrNameLst>
                                      </p:cBhvr>
                                      <p:tavLst>
                                        <p:tav tm="0">
                                          <p:val>
                                            <p:strVal val="#ppt_x"/>
                                          </p:val>
                                        </p:tav>
                                        <p:tav tm="100000">
                                          <p:val>
                                            <p:strVal val="#ppt_x"/>
                                          </p:val>
                                        </p:tav>
                                      </p:tavLst>
                                    </p:anim>
                                    <p:anim calcmode="lin" valueType="num">
                                      <p:cBhvr additive="base">
                                        <p:cTn id="84" dur="500" fill="hold"/>
                                        <p:tgtEl>
                                          <p:spTgt spid="28"/>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30"/>
                                        </p:tgtEl>
                                        <p:attrNameLst>
                                          <p:attrName>style.visibility</p:attrName>
                                        </p:attrNameLst>
                                      </p:cBhvr>
                                      <p:to>
                                        <p:strVal val="visible"/>
                                      </p:to>
                                    </p:set>
                                    <p:anim calcmode="lin" valueType="num">
                                      <p:cBhvr additive="base">
                                        <p:cTn id="87" dur="500" fill="hold"/>
                                        <p:tgtEl>
                                          <p:spTgt spid="30"/>
                                        </p:tgtEl>
                                        <p:attrNameLst>
                                          <p:attrName>ppt_x</p:attrName>
                                        </p:attrNameLst>
                                      </p:cBhvr>
                                      <p:tavLst>
                                        <p:tav tm="0">
                                          <p:val>
                                            <p:strVal val="#ppt_x"/>
                                          </p:val>
                                        </p:tav>
                                        <p:tav tm="100000">
                                          <p:val>
                                            <p:strVal val="#ppt_x"/>
                                          </p:val>
                                        </p:tav>
                                      </p:tavLst>
                                    </p:anim>
                                    <p:anim calcmode="lin" valueType="num">
                                      <p:cBhvr additive="base">
                                        <p:cTn id="88" dur="500" fill="hold"/>
                                        <p:tgtEl>
                                          <p:spTgt spid="30"/>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8"/>
                                        </p:tgtEl>
                                        <p:attrNameLst>
                                          <p:attrName>style.visibility</p:attrName>
                                        </p:attrNameLst>
                                      </p:cBhvr>
                                      <p:to>
                                        <p:strVal val="visible"/>
                                      </p:to>
                                    </p:set>
                                    <p:anim calcmode="lin" valueType="num">
                                      <p:cBhvr additive="base">
                                        <p:cTn id="91" dur="500" fill="hold"/>
                                        <p:tgtEl>
                                          <p:spTgt spid="8"/>
                                        </p:tgtEl>
                                        <p:attrNameLst>
                                          <p:attrName>ppt_x</p:attrName>
                                        </p:attrNameLst>
                                      </p:cBhvr>
                                      <p:tavLst>
                                        <p:tav tm="0">
                                          <p:val>
                                            <p:strVal val="#ppt_x"/>
                                          </p:val>
                                        </p:tav>
                                        <p:tav tm="100000">
                                          <p:val>
                                            <p:strVal val="#ppt_x"/>
                                          </p:val>
                                        </p:tav>
                                      </p:tavLst>
                                    </p:anim>
                                    <p:anim calcmode="lin" valueType="num">
                                      <p:cBhvr additive="base">
                                        <p:cTn id="92" dur="500" fill="hold"/>
                                        <p:tgtEl>
                                          <p:spTgt spid="8"/>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13"/>
                                        </p:tgtEl>
                                        <p:attrNameLst>
                                          <p:attrName>style.visibility</p:attrName>
                                        </p:attrNameLst>
                                      </p:cBhvr>
                                      <p:to>
                                        <p:strVal val="visible"/>
                                      </p:to>
                                    </p:set>
                                    <p:anim calcmode="lin" valueType="num">
                                      <p:cBhvr additive="base">
                                        <p:cTn id="95" dur="500" fill="hold"/>
                                        <p:tgtEl>
                                          <p:spTgt spid="13"/>
                                        </p:tgtEl>
                                        <p:attrNameLst>
                                          <p:attrName>ppt_x</p:attrName>
                                        </p:attrNameLst>
                                      </p:cBhvr>
                                      <p:tavLst>
                                        <p:tav tm="0">
                                          <p:val>
                                            <p:strVal val="#ppt_x"/>
                                          </p:val>
                                        </p:tav>
                                        <p:tav tm="100000">
                                          <p:val>
                                            <p:strVal val="#ppt_x"/>
                                          </p:val>
                                        </p:tav>
                                      </p:tavLst>
                                    </p:anim>
                                    <p:anim calcmode="lin" valueType="num">
                                      <p:cBhvr additive="base">
                                        <p:cTn id="9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P spid="182" grpId="0" animBg="1"/>
      <p:bldP spid="183" grpId="0" animBg="1"/>
      <p:bldP spid="184" grpId="0" animBg="1"/>
      <p:bldP spid="150" grpId="0" animBg="1"/>
      <p:bldP spid="83" grpId="0"/>
      <p:bldP spid="7" grpId="0" animBg="1"/>
      <p:bldP spid="5" grpId="0"/>
      <p:bldP spid="6" grpId="0" animBg="1"/>
      <p:bldP spid="16" grpId="0" animBg="1"/>
      <p:bldP spid="19" grpId="0"/>
      <p:bldP spid="28" grpId="0"/>
      <p:bldP spid="8" grpId="0"/>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176D068-6B6D-9E81-6E07-581CA600B94E}"/>
              </a:ext>
            </a:extLst>
          </p:cNvPr>
          <p:cNvPicPr>
            <a:picLocks noChangeAspect="1"/>
          </p:cNvPicPr>
          <p:nvPr/>
        </p:nvPicPr>
        <p:blipFill rotWithShape="1">
          <a:blip r:embed="rId2"/>
          <a:srcRect t="29687"/>
          <a:stretch/>
        </p:blipFill>
        <p:spPr>
          <a:xfrm>
            <a:off x="3" y="10"/>
            <a:ext cx="12191997" cy="6857988"/>
          </a:xfrm>
          <a:prstGeom prst="rect">
            <a:avLst/>
          </a:prstGeom>
        </p:spPr>
      </p:pic>
      <p:sp>
        <p:nvSpPr>
          <p:cNvPr id="42" name="Rectangle 41">
            <a:extLst>
              <a:ext uri="{FF2B5EF4-FFF2-40B4-BE49-F238E27FC236}">
                <a16:creationId xmlns:a16="http://schemas.microsoft.com/office/drawing/2014/main" id="{B4916930-E76E-4100-9DCF-4981566A3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57375" y="1885950"/>
            <a:ext cx="8505825" cy="3152775"/>
          </a:xfrm>
          <a:prstGeom prst="rect">
            <a:avLst/>
          </a:prstGeom>
          <a:solidFill>
            <a:schemeClr val="bg1">
              <a:alpha val="75000"/>
            </a:schemeClr>
          </a:solidFill>
          <a:ln w="63500" cmpd="dbl">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34559C6-6116-5FFC-BFBC-42F1931A60D5}"/>
              </a:ext>
            </a:extLst>
          </p:cNvPr>
          <p:cNvSpPr txBox="1"/>
          <p:nvPr/>
        </p:nvSpPr>
        <p:spPr>
          <a:xfrm>
            <a:off x="2276475" y="2247900"/>
            <a:ext cx="7581900" cy="2514600"/>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6600" b="1" i="1" dirty="0">
                <a:solidFill>
                  <a:schemeClr val="tx1">
                    <a:lumMod val="75000"/>
                    <a:lumOff val="25000"/>
                  </a:schemeClr>
                </a:solidFill>
                <a:latin typeface="+mj-lt"/>
                <a:ea typeface="+mj-ea"/>
                <a:cs typeface="+mj-cs"/>
              </a:rPr>
              <a:t>THANK YOU!</a:t>
            </a:r>
          </a:p>
        </p:txBody>
      </p:sp>
      <p:sp>
        <p:nvSpPr>
          <p:cNvPr id="2" name="Title 1" hidden="1">
            <a:extLst>
              <a:ext uri="{FF2B5EF4-FFF2-40B4-BE49-F238E27FC236}">
                <a16:creationId xmlns:a16="http://schemas.microsoft.com/office/drawing/2014/main" id="{10E603A3-B905-4FE4-AF3D-7ABD07598BAD}"/>
              </a:ext>
            </a:extLst>
          </p:cNvPr>
          <p:cNvSpPr>
            <a:spLocks noGrp="1"/>
          </p:cNvSpPr>
          <p:nvPr>
            <p:ph type="title"/>
          </p:nvPr>
        </p:nvSpPr>
        <p:spPr/>
        <p:txBody>
          <a:bodyPr/>
          <a:lstStyle/>
          <a:p>
            <a:r>
              <a:rPr lang="en-US" dirty="0"/>
              <a:t>Slide 11</a:t>
            </a:r>
          </a:p>
        </p:txBody>
      </p:sp>
    </p:spTree>
    <p:extLst>
      <p:ext uri="{BB962C8B-B14F-4D97-AF65-F5344CB8AC3E}">
        <p14:creationId xmlns:p14="http://schemas.microsoft.com/office/powerpoint/2010/main" val="3345628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randombar(horizont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barn(inVertical)">
                                      <p:cBhvr>
                                        <p:cTn id="1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103">
            <a:extLst>
              <a:ext uri="{C183D7F6-B498-43B3-948B-1728B52AA6E4}">
                <adec:decorative xmlns:adec="http://schemas.microsoft.com/office/drawing/2017/decorative" val="1"/>
              </a:ext>
            </a:extLst>
          </p:cNvPr>
          <p:cNvSpPr/>
          <p:nvPr/>
        </p:nvSpPr>
        <p:spPr>
          <a:xfrm>
            <a:off x="0" y="0"/>
            <a:ext cx="6096000" cy="6857999"/>
          </a:xfrm>
          <a:prstGeom prst="rect">
            <a:avLst/>
          </a:prstGeom>
          <a:solidFill>
            <a:srgbClr val="30353F">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 name="Group 7">
            <a:extLst>
              <a:ext uri="{C183D7F6-B498-43B3-948B-1728B52AA6E4}">
                <adec:decorative xmlns:adec="http://schemas.microsoft.com/office/drawing/2017/decorative" val="1"/>
              </a:ext>
            </a:extLst>
          </p:cNvPr>
          <p:cNvGrpSpPr/>
          <p:nvPr/>
        </p:nvGrpSpPr>
        <p:grpSpPr>
          <a:xfrm>
            <a:off x="9912263" y="2010673"/>
            <a:ext cx="1281512" cy="487738"/>
            <a:chOff x="9912263" y="2010673"/>
            <a:chExt cx="1281512" cy="487738"/>
          </a:xfrm>
          <a:effectLst>
            <a:outerShdw blurRad="50800" dist="38100" dir="8100000" algn="tr" rotWithShape="0">
              <a:prstClr val="black">
                <a:alpha val="40000"/>
              </a:prstClr>
            </a:outerShdw>
          </a:effectLst>
        </p:grpSpPr>
        <p:sp>
          <p:nvSpPr>
            <p:cNvPr id="55" name="Freeform 54"/>
            <p:cNvSpPr/>
            <p:nvPr/>
          </p:nvSpPr>
          <p:spPr>
            <a:xfrm>
              <a:off x="9912263" y="2010673"/>
              <a:ext cx="1281512" cy="487738"/>
            </a:xfrm>
            <a:custGeom>
              <a:avLst/>
              <a:gdLst>
                <a:gd name="connsiteX0" fmla="*/ 0 w 1281512"/>
                <a:gd name="connsiteY0" fmla="*/ 0 h 487738"/>
                <a:gd name="connsiteX1" fmla="*/ 1024517 w 1281512"/>
                <a:gd name="connsiteY1" fmla="*/ 0 h 487738"/>
                <a:gd name="connsiteX2" fmla="*/ 1024517 w 1281512"/>
                <a:gd name="connsiteY2" fmla="*/ 1323 h 487738"/>
                <a:gd name="connsiteX3" fmla="*/ 1037643 w 1281512"/>
                <a:gd name="connsiteY3" fmla="*/ 0 h 487738"/>
                <a:gd name="connsiteX4" fmla="*/ 1281512 w 1281512"/>
                <a:gd name="connsiteY4" fmla="*/ 243869 h 487738"/>
                <a:gd name="connsiteX5" fmla="*/ 1037643 w 1281512"/>
                <a:gd name="connsiteY5" fmla="*/ 487738 h 487738"/>
                <a:gd name="connsiteX6" fmla="*/ 1024517 w 1281512"/>
                <a:gd name="connsiteY6" fmla="*/ 486415 h 487738"/>
                <a:gd name="connsiteX7" fmla="*/ 1024517 w 1281512"/>
                <a:gd name="connsiteY7" fmla="*/ 487737 h 487738"/>
                <a:gd name="connsiteX8" fmla="*/ 0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0" y="0"/>
                  </a:moveTo>
                  <a:lnTo>
                    <a:pt x="1024517" y="0"/>
                  </a:lnTo>
                  <a:lnTo>
                    <a:pt x="1024517" y="1323"/>
                  </a:lnTo>
                  <a:lnTo>
                    <a:pt x="1037643" y="0"/>
                  </a:lnTo>
                  <a:cubicBezTo>
                    <a:pt x="1172328" y="0"/>
                    <a:pt x="1281512" y="109184"/>
                    <a:pt x="1281512" y="243869"/>
                  </a:cubicBezTo>
                  <a:cubicBezTo>
                    <a:pt x="1281512" y="378554"/>
                    <a:pt x="1172328" y="487738"/>
                    <a:pt x="1037643" y="487738"/>
                  </a:cubicBezTo>
                  <a:lnTo>
                    <a:pt x="1024517" y="486415"/>
                  </a:lnTo>
                  <a:lnTo>
                    <a:pt x="1024517" y="487737"/>
                  </a:lnTo>
                  <a:lnTo>
                    <a:pt x="0" y="487737"/>
                  </a:lnTo>
                  <a:close/>
                </a:path>
              </a:pathLst>
            </a:custGeom>
            <a:solidFill>
              <a:srgbClr val="30353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73" name="Group 72"/>
            <p:cNvGrpSpPr/>
            <p:nvPr/>
          </p:nvGrpSpPr>
          <p:grpSpPr>
            <a:xfrm flipH="1">
              <a:off x="10838597" y="2143232"/>
              <a:ext cx="222620" cy="222620"/>
              <a:chOff x="1389063" y="3748088"/>
              <a:chExt cx="336550" cy="336550"/>
            </a:xfrm>
            <a:solidFill>
              <a:schemeClr val="bg1"/>
            </a:solidFill>
          </p:grpSpPr>
          <p:sp>
            <p:nvSpPr>
              <p:cNvPr id="74" name="Freeform 5"/>
              <p:cNvSpPr>
                <a:spLocks/>
              </p:cNvSpPr>
              <p:nvPr/>
            </p:nvSpPr>
            <p:spPr bwMode="auto">
              <a:xfrm>
                <a:off x="1547813" y="3787776"/>
                <a:ext cx="58738" cy="60325"/>
              </a:xfrm>
              <a:custGeom>
                <a:avLst/>
                <a:gdLst>
                  <a:gd name="T0" fmla="*/ 300 w 360"/>
                  <a:gd name="T1" fmla="*/ 244 h 364"/>
                  <a:gd name="T2" fmla="*/ 120 w 360"/>
                  <a:gd name="T3" fmla="*/ 244 h 364"/>
                  <a:gd name="T4" fmla="*/ 120 w 360"/>
                  <a:gd name="T5" fmla="*/ 60 h 364"/>
                  <a:gd name="T6" fmla="*/ 60 w 360"/>
                  <a:gd name="T7" fmla="*/ 0 h 364"/>
                  <a:gd name="T8" fmla="*/ 0 w 360"/>
                  <a:gd name="T9" fmla="*/ 60 h 364"/>
                  <a:gd name="T10" fmla="*/ 0 w 360"/>
                  <a:gd name="T11" fmla="*/ 304 h 364"/>
                  <a:gd name="T12" fmla="*/ 60 w 360"/>
                  <a:gd name="T13" fmla="*/ 364 h 364"/>
                  <a:gd name="T14" fmla="*/ 300 w 360"/>
                  <a:gd name="T15" fmla="*/ 364 h 364"/>
                  <a:gd name="T16" fmla="*/ 360 w 360"/>
                  <a:gd name="T17" fmla="*/ 304 h 364"/>
                  <a:gd name="T18" fmla="*/ 300 w 360"/>
                  <a:gd name="T19" fmla="*/ 244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4">
                    <a:moveTo>
                      <a:pt x="300" y="244"/>
                    </a:moveTo>
                    <a:cubicBezTo>
                      <a:pt x="120" y="244"/>
                      <a:pt x="120" y="244"/>
                      <a:pt x="120" y="244"/>
                    </a:cubicBezTo>
                    <a:cubicBezTo>
                      <a:pt x="120" y="60"/>
                      <a:pt x="120" y="60"/>
                      <a:pt x="120" y="60"/>
                    </a:cubicBezTo>
                    <a:cubicBezTo>
                      <a:pt x="120" y="27"/>
                      <a:pt x="93" y="0"/>
                      <a:pt x="60" y="0"/>
                    </a:cubicBezTo>
                    <a:cubicBezTo>
                      <a:pt x="27" y="0"/>
                      <a:pt x="0" y="27"/>
                      <a:pt x="0" y="60"/>
                    </a:cubicBezTo>
                    <a:cubicBezTo>
                      <a:pt x="0" y="304"/>
                      <a:pt x="0" y="304"/>
                      <a:pt x="0" y="304"/>
                    </a:cubicBezTo>
                    <a:cubicBezTo>
                      <a:pt x="0" y="337"/>
                      <a:pt x="27" y="364"/>
                      <a:pt x="60" y="364"/>
                    </a:cubicBezTo>
                    <a:cubicBezTo>
                      <a:pt x="300" y="364"/>
                      <a:pt x="300" y="364"/>
                      <a:pt x="300" y="364"/>
                    </a:cubicBezTo>
                    <a:cubicBezTo>
                      <a:pt x="333" y="364"/>
                      <a:pt x="360" y="337"/>
                      <a:pt x="360" y="304"/>
                    </a:cubicBezTo>
                    <a:cubicBezTo>
                      <a:pt x="360" y="271"/>
                      <a:pt x="333" y="244"/>
                      <a:pt x="300" y="2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6"/>
              <p:cNvSpPr>
                <a:spLocks noEditPoints="1"/>
              </p:cNvSpPr>
              <p:nvPr/>
            </p:nvSpPr>
            <p:spPr bwMode="auto">
              <a:xfrm>
                <a:off x="1389063" y="3748088"/>
                <a:ext cx="336550" cy="336550"/>
              </a:xfrm>
              <a:custGeom>
                <a:avLst/>
                <a:gdLst>
                  <a:gd name="T0" fmla="*/ 1808 w 2048"/>
                  <a:gd name="T1" fmla="*/ 1454 h 2048"/>
                  <a:gd name="T2" fmla="*/ 1808 w 2048"/>
                  <a:gd name="T3" fmla="*/ 1388 h 2048"/>
                  <a:gd name="T4" fmla="*/ 1628 w 2048"/>
                  <a:gd name="T5" fmla="*/ 1208 h 2048"/>
                  <a:gd name="T6" fmla="*/ 1084 w 2048"/>
                  <a:gd name="T7" fmla="*/ 1208 h 2048"/>
                  <a:gd name="T8" fmla="*/ 1084 w 2048"/>
                  <a:gd name="T9" fmla="*/ 1085 h 2048"/>
                  <a:gd name="T10" fmla="*/ 1564 w 2048"/>
                  <a:gd name="T11" fmla="*/ 544 h 2048"/>
                  <a:gd name="T12" fmla="*/ 1024 w 2048"/>
                  <a:gd name="T13" fmla="*/ 0 h 2048"/>
                  <a:gd name="T14" fmla="*/ 484 w 2048"/>
                  <a:gd name="T15" fmla="*/ 544 h 2048"/>
                  <a:gd name="T16" fmla="*/ 964 w 2048"/>
                  <a:gd name="T17" fmla="*/ 1085 h 2048"/>
                  <a:gd name="T18" fmla="*/ 964 w 2048"/>
                  <a:gd name="T19" fmla="*/ 1208 h 2048"/>
                  <a:gd name="T20" fmla="*/ 420 w 2048"/>
                  <a:gd name="T21" fmla="*/ 1208 h 2048"/>
                  <a:gd name="T22" fmla="*/ 240 w 2048"/>
                  <a:gd name="T23" fmla="*/ 1388 h 2048"/>
                  <a:gd name="T24" fmla="*/ 240 w 2048"/>
                  <a:gd name="T25" fmla="*/ 1454 h 2048"/>
                  <a:gd name="T26" fmla="*/ 0 w 2048"/>
                  <a:gd name="T27" fmla="*/ 1748 h 2048"/>
                  <a:gd name="T28" fmla="*/ 300 w 2048"/>
                  <a:gd name="T29" fmla="*/ 2048 h 2048"/>
                  <a:gd name="T30" fmla="*/ 600 w 2048"/>
                  <a:gd name="T31" fmla="*/ 1748 h 2048"/>
                  <a:gd name="T32" fmla="*/ 360 w 2048"/>
                  <a:gd name="T33" fmla="*/ 1454 h 2048"/>
                  <a:gd name="T34" fmla="*/ 360 w 2048"/>
                  <a:gd name="T35" fmla="*/ 1388 h 2048"/>
                  <a:gd name="T36" fmla="*/ 420 w 2048"/>
                  <a:gd name="T37" fmla="*/ 1328 h 2048"/>
                  <a:gd name="T38" fmla="*/ 964 w 2048"/>
                  <a:gd name="T39" fmla="*/ 1328 h 2048"/>
                  <a:gd name="T40" fmla="*/ 964 w 2048"/>
                  <a:gd name="T41" fmla="*/ 1454 h 2048"/>
                  <a:gd name="T42" fmla="*/ 724 w 2048"/>
                  <a:gd name="T43" fmla="*/ 1748 h 2048"/>
                  <a:gd name="T44" fmla="*/ 1024 w 2048"/>
                  <a:gd name="T45" fmla="*/ 2048 h 2048"/>
                  <a:gd name="T46" fmla="*/ 1324 w 2048"/>
                  <a:gd name="T47" fmla="*/ 1748 h 2048"/>
                  <a:gd name="T48" fmla="*/ 1084 w 2048"/>
                  <a:gd name="T49" fmla="*/ 1454 h 2048"/>
                  <a:gd name="T50" fmla="*/ 1084 w 2048"/>
                  <a:gd name="T51" fmla="*/ 1328 h 2048"/>
                  <a:gd name="T52" fmla="*/ 1628 w 2048"/>
                  <a:gd name="T53" fmla="*/ 1328 h 2048"/>
                  <a:gd name="T54" fmla="*/ 1688 w 2048"/>
                  <a:gd name="T55" fmla="*/ 1388 h 2048"/>
                  <a:gd name="T56" fmla="*/ 1688 w 2048"/>
                  <a:gd name="T57" fmla="*/ 1454 h 2048"/>
                  <a:gd name="T58" fmla="*/ 1448 w 2048"/>
                  <a:gd name="T59" fmla="*/ 1748 h 2048"/>
                  <a:gd name="T60" fmla="*/ 1748 w 2048"/>
                  <a:gd name="T61" fmla="*/ 2048 h 2048"/>
                  <a:gd name="T62" fmla="*/ 2048 w 2048"/>
                  <a:gd name="T63" fmla="*/ 1748 h 2048"/>
                  <a:gd name="T64" fmla="*/ 1808 w 2048"/>
                  <a:gd name="T65" fmla="*/ 1454 h 2048"/>
                  <a:gd name="T66" fmla="*/ 480 w 2048"/>
                  <a:gd name="T67" fmla="*/ 1748 h 2048"/>
                  <a:gd name="T68" fmla="*/ 300 w 2048"/>
                  <a:gd name="T69" fmla="*/ 1928 h 2048"/>
                  <a:gd name="T70" fmla="*/ 120 w 2048"/>
                  <a:gd name="T71" fmla="*/ 1748 h 2048"/>
                  <a:gd name="T72" fmla="*/ 300 w 2048"/>
                  <a:gd name="T73" fmla="*/ 1568 h 2048"/>
                  <a:gd name="T74" fmla="*/ 480 w 2048"/>
                  <a:gd name="T75" fmla="*/ 1748 h 2048"/>
                  <a:gd name="T76" fmla="*/ 1204 w 2048"/>
                  <a:gd name="T77" fmla="*/ 1748 h 2048"/>
                  <a:gd name="T78" fmla="*/ 1024 w 2048"/>
                  <a:gd name="T79" fmla="*/ 1928 h 2048"/>
                  <a:gd name="T80" fmla="*/ 844 w 2048"/>
                  <a:gd name="T81" fmla="*/ 1748 h 2048"/>
                  <a:gd name="T82" fmla="*/ 1024 w 2048"/>
                  <a:gd name="T83" fmla="*/ 1568 h 2048"/>
                  <a:gd name="T84" fmla="*/ 1204 w 2048"/>
                  <a:gd name="T85" fmla="*/ 1748 h 2048"/>
                  <a:gd name="T86" fmla="*/ 1024 w 2048"/>
                  <a:gd name="T87" fmla="*/ 968 h 2048"/>
                  <a:gd name="T88" fmla="*/ 604 w 2048"/>
                  <a:gd name="T89" fmla="*/ 544 h 2048"/>
                  <a:gd name="T90" fmla="*/ 1024 w 2048"/>
                  <a:gd name="T91" fmla="*/ 120 h 2048"/>
                  <a:gd name="T92" fmla="*/ 1444 w 2048"/>
                  <a:gd name="T93" fmla="*/ 544 h 2048"/>
                  <a:gd name="T94" fmla="*/ 1024 w 2048"/>
                  <a:gd name="T95" fmla="*/ 968 h 2048"/>
                  <a:gd name="T96" fmla="*/ 1748 w 2048"/>
                  <a:gd name="T97" fmla="*/ 1928 h 2048"/>
                  <a:gd name="T98" fmla="*/ 1568 w 2048"/>
                  <a:gd name="T99" fmla="*/ 1748 h 2048"/>
                  <a:gd name="T100" fmla="*/ 1748 w 2048"/>
                  <a:gd name="T101" fmla="*/ 1568 h 2048"/>
                  <a:gd name="T102" fmla="*/ 1928 w 2048"/>
                  <a:gd name="T103" fmla="*/ 1748 h 2048"/>
                  <a:gd name="T104" fmla="*/ 1748 w 2048"/>
                  <a:gd name="T105" fmla="*/ 1928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48" h="2048">
                    <a:moveTo>
                      <a:pt x="1808" y="1454"/>
                    </a:moveTo>
                    <a:cubicBezTo>
                      <a:pt x="1808" y="1388"/>
                      <a:pt x="1808" y="1388"/>
                      <a:pt x="1808" y="1388"/>
                    </a:cubicBezTo>
                    <a:cubicBezTo>
                      <a:pt x="1808" y="1289"/>
                      <a:pt x="1727" y="1208"/>
                      <a:pt x="1628" y="1208"/>
                    </a:cubicBezTo>
                    <a:cubicBezTo>
                      <a:pt x="1084" y="1208"/>
                      <a:pt x="1084" y="1208"/>
                      <a:pt x="1084" y="1208"/>
                    </a:cubicBezTo>
                    <a:cubicBezTo>
                      <a:pt x="1084" y="1085"/>
                      <a:pt x="1084" y="1085"/>
                      <a:pt x="1084" y="1085"/>
                    </a:cubicBezTo>
                    <a:cubicBezTo>
                      <a:pt x="1354" y="1054"/>
                      <a:pt x="1564" y="824"/>
                      <a:pt x="1564" y="544"/>
                    </a:cubicBezTo>
                    <a:cubicBezTo>
                      <a:pt x="1564" y="244"/>
                      <a:pt x="1322" y="0"/>
                      <a:pt x="1024" y="0"/>
                    </a:cubicBezTo>
                    <a:cubicBezTo>
                      <a:pt x="726" y="0"/>
                      <a:pt x="484" y="244"/>
                      <a:pt x="484" y="544"/>
                    </a:cubicBezTo>
                    <a:cubicBezTo>
                      <a:pt x="484" y="824"/>
                      <a:pt x="694" y="1054"/>
                      <a:pt x="964" y="1085"/>
                    </a:cubicBezTo>
                    <a:cubicBezTo>
                      <a:pt x="964" y="1208"/>
                      <a:pt x="964" y="1208"/>
                      <a:pt x="964" y="1208"/>
                    </a:cubicBezTo>
                    <a:cubicBezTo>
                      <a:pt x="420" y="1208"/>
                      <a:pt x="420" y="1208"/>
                      <a:pt x="420" y="1208"/>
                    </a:cubicBezTo>
                    <a:cubicBezTo>
                      <a:pt x="321" y="1208"/>
                      <a:pt x="240" y="1289"/>
                      <a:pt x="240" y="1388"/>
                    </a:cubicBezTo>
                    <a:cubicBezTo>
                      <a:pt x="240" y="1454"/>
                      <a:pt x="240" y="1454"/>
                      <a:pt x="240" y="1454"/>
                    </a:cubicBezTo>
                    <a:cubicBezTo>
                      <a:pt x="103" y="1482"/>
                      <a:pt x="0" y="1603"/>
                      <a:pt x="0" y="1748"/>
                    </a:cubicBezTo>
                    <a:cubicBezTo>
                      <a:pt x="0" y="1913"/>
                      <a:pt x="135" y="2048"/>
                      <a:pt x="300" y="2048"/>
                    </a:cubicBezTo>
                    <a:cubicBezTo>
                      <a:pt x="465" y="2048"/>
                      <a:pt x="600" y="1913"/>
                      <a:pt x="600" y="1748"/>
                    </a:cubicBezTo>
                    <a:cubicBezTo>
                      <a:pt x="600" y="1603"/>
                      <a:pt x="497" y="1482"/>
                      <a:pt x="360" y="1454"/>
                    </a:cubicBezTo>
                    <a:cubicBezTo>
                      <a:pt x="360" y="1388"/>
                      <a:pt x="360" y="1388"/>
                      <a:pt x="360" y="1388"/>
                    </a:cubicBezTo>
                    <a:cubicBezTo>
                      <a:pt x="360" y="1355"/>
                      <a:pt x="387" y="1328"/>
                      <a:pt x="420" y="1328"/>
                    </a:cubicBezTo>
                    <a:cubicBezTo>
                      <a:pt x="964" y="1328"/>
                      <a:pt x="964" y="1328"/>
                      <a:pt x="964" y="1328"/>
                    </a:cubicBezTo>
                    <a:cubicBezTo>
                      <a:pt x="964" y="1454"/>
                      <a:pt x="964" y="1454"/>
                      <a:pt x="964" y="1454"/>
                    </a:cubicBezTo>
                    <a:cubicBezTo>
                      <a:pt x="827" y="1482"/>
                      <a:pt x="724" y="1603"/>
                      <a:pt x="724" y="1748"/>
                    </a:cubicBezTo>
                    <a:cubicBezTo>
                      <a:pt x="724" y="1913"/>
                      <a:pt x="859" y="2048"/>
                      <a:pt x="1024" y="2048"/>
                    </a:cubicBezTo>
                    <a:cubicBezTo>
                      <a:pt x="1189" y="2048"/>
                      <a:pt x="1324" y="1913"/>
                      <a:pt x="1324" y="1748"/>
                    </a:cubicBezTo>
                    <a:cubicBezTo>
                      <a:pt x="1324" y="1603"/>
                      <a:pt x="1221" y="1482"/>
                      <a:pt x="1084" y="1454"/>
                    </a:cubicBezTo>
                    <a:cubicBezTo>
                      <a:pt x="1084" y="1328"/>
                      <a:pt x="1084" y="1328"/>
                      <a:pt x="1084" y="1328"/>
                    </a:cubicBezTo>
                    <a:cubicBezTo>
                      <a:pt x="1628" y="1328"/>
                      <a:pt x="1628" y="1328"/>
                      <a:pt x="1628" y="1328"/>
                    </a:cubicBezTo>
                    <a:cubicBezTo>
                      <a:pt x="1661" y="1328"/>
                      <a:pt x="1688" y="1355"/>
                      <a:pt x="1688" y="1388"/>
                    </a:cubicBezTo>
                    <a:cubicBezTo>
                      <a:pt x="1688" y="1454"/>
                      <a:pt x="1688" y="1454"/>
                      <a:pt x="1688" y="1454"/>
                    </a:cubicBezTo>
                    <a:cubicBezTo>
                      <a:pt x="1551" y="1482"/>
                      <a:pt x="1448" y="1603"/>
                      <a:pt x="1448" y="1748"/>
                    </a:cubicBezTo>
                    <a:cubicBezTo>
                      <a:pt x="1448" y="1913"/>
                      <a:pt x="1583" y="2048"/>
                      <a:pt x="1748" y="2048"/>
                    </a:cubicBezTo>
                    <a:cubicBezTo>
                      <a:pt x="1913" y="2048"/>
                      <a:pt x="2048" y="1913"/>
                      <a:pt x="2048" y="1748"/>
                    </a:cubicBezTo>
                    <a:cubicBezTo>
                      <a:pt x="2048" y="1603"/>
                      <a:pt x="1945" y="1482"/>
                      <a:pt x="1808" y="1454"/>
                    </a:cubicBezTo>
                    <a:close/>
                    <a:moveTo>
                      <a:pt x="480" y="1748"/>
                    </a:moveTo>
                    <a:cubicBezTo>
                      <a:pt x="480" y="1847"/>
                      <a:pt x="399" y="1928"/>
                      <a:pt x="300" y="1928"/>
                    </a:cubicBezTo>
                    <a:cubicBezTo>
                      <a:pt x="201" y="1928"/>
                      <a:pt x="120" y="1847"/>
                      <a:pt x="120" y="1748"/>
                    </a:cubicBezTo>
                    <a:cubicBezTo>
                      <a:pt x="120" y="1649"/>
                      <a:pt x="201" y="1568"/>
                      <a:pt x="300" y="1568"/>
                    </a:cubicBezTo>
                    <a:cubicBezTo>
                      <a:pt x="399" y="1568"/>
                      <a:pt x="480" y="1649"/>
                      <a:pt x="480" y="1748"/>
                    </a:cubicBezTo>
                    <a:close/>
                    <a:moveTo>
                      <a:pt x="1204" y="1748"/>
                    </a:moveTo>
                    <a:cubicBezTo>
                      <a:pt x="1204" y="1847"/>
                      <a:pt x="1123" y="1928"/>
                      <a:pt x="1024" y="1928"/>
                    </a:cubicBezTo>
                    <a:cubicBezTo>
                      <a:pt x="925" y="1928"/>
                      <a:pt x="844" y="1847"/>
                      <a:pt x="844" y="1748"/>
                    </a:cubicBezTo>
                    <a:cubicBezTo>
                      <a:pt x="844" y="1649"/>
                      <a:pt x="925" y="1568"/>
                      <a:pt x="1024" y="1568"/>
                    </a:cubicBezTo>
                    <a:cubicBezTo>
                      <a:pt x="1123" y="1568"/>
                      <a:pt x="1204" y="1649"/>
                      <a:pt x="1204" y="1748"/>
                    </a:cubicBezTo>
                    <a:close/>
                    <a:moveTo>
                      <a:pt x="1024" y="968"/>
                    </a:moveTo>
                    <a:cubicBezTo>
                      <a:pt x="792" y="968"/>
                      <a:pt x="604" y="778"/>
                      <a:pt x="604" y="544"/>
                    </a:cubicBezTo>
                    <a:cubicBezTo>
                      <a:pt x="604" y="310"/>
                      <a:pt x="792" y="120"/>
                      <a:pt x="1024" y="120"/>
                    </a:cubicBezTo>
                    <a:cubicBezTo>
                      <a:pt x="1256" y="120"/>
                      <a:pt x="1444" y="310"/>
                      <a:pt x="1444" y="544"/>
                    </a:cubicBezTo>
                    <a:cubicBezTo>
                      <a:pt x="1444" y="778"/>
                      <a:pt x="1256" y="968"/>
                      <a:pt x="1024" y="968"/>
                    </a:cubicBezTo>
                    <a:close/>
                    <a:moveTo>
                      <a:pt x="1748" y="1928"/>
                    </a:moveTo>
                    <a:cubicBezTo>
                      <a:pt x="1649" y="1928"/>
                      <a:pt x="1568" y="1847"/>
                      <a:pt x="1568" y="1748"/>
                    </a:cubicBezTo>
                    <a:cubicBezTo>
                      <a:pt x="1568" y="1649"/>
                      <a:pt x="1649" y="1568"/>
                      <a:pt x="1748" y="1568"/>
                    </a:cubicBezTo>
                    <a:cubicBezTo>
                      <a:pt x="1847" y="1568"/>
                      <a:pt x="1928" y="1649"/>
                      <a:pt x="1928" y="1748"/>
                    </a:cubicBezTo>
                    <a:cubicBezTo>
                      <a:pt x="1928" y="1847"/>
                      <a:pt x="1847" y="1928"/>
                      <a:pt x="1748" y="19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7" name="Group 6">
            <a:extLst>
              <a:ext uri="{C183D7F6-B498-43B3-948B-1728B52AA6E4}">
                <adec:decorative xmlns:adec="http://schemas.microsoft.com/office/drawing/2017/decorative" val="1"/>
              </a:ext>
            </a:extLst>
          </p:cNvPr>
          <p:cNvGrpSpPr/>
          <p:nvPr/>
        </p:nvGrpSpPr>
        <p:grpSpPr>
          <a:xfrm>
            <a:off x="9912263" y="2954121"/>
            <a:ext cx="1281512" cy="487738"/>
            <a:chOff x="9912263" y="3185130"/>
            <a:chExt cx="1281512" cy="487738"/>
          </a:xfrm>
          <a:effectLst>
            <a:outerShdw blurRad="50800" dist="38100" dir="8100000" algn="tr" rotWithShape="0">
              <a:prstClr val="black">
                <a:alpha val="40000"/>
              </a:prstClr>
            </a:outerShdw>
          </a:effectLst>
        </p:grpSpPr>
        <p:sp>
          <p:nvSpPr>
            <p:cNvPr id="54" name="Freeform 53"/>
            <p:cNvSpPr/>
            <p:nvPr/>
          </p:nvSpPr>
          <p:spPr>
            <a:xfrm>
              <a:off x="9912263" y="3185130"/>
              <a:ext cx="1281512" cy="487738"/>
            </a:xfrm>
            <a:custGeom>
              <a:avLst/>
              <a:gdLst>
                <a:gd name="connsiteX0" fmla="*/ 0 w 1281512"/>
                <a:gd name="connsiteY0" fmla="*/ 0 h 487738"/>
                <a:gd name="connsiteX1" fmla="*/ 1024517 w 1281512"/>
                <a:gd name="connsiteY1" fmla="*/ 0 h 487738"/>
                <a:gd name="connsiteX2" fmla="*/ 1024517 w 1281512"/>
                <a:gd name="connsiteY2" fmla="*/ 1323 h 487738"/>
                <a:gd name="connsiteX3" fmla="*/ 1037643 w 1281512"/>
                <a:gd name="connsiteY3" fmla="*/ 0 h 487738"/>
                <a:gd name="connsiteX4" fmla="*/ 1281512 w 1281512"/>
                <a:gd name="connsiteY4" fmla="*/ 243869 h 487738"/>
                <a:gd name="connsiteX5" fmla="*/ 1037643 w 1281512"/>
                <a:gd name="connsiteY5" fmla="*/ 487738 h 487738"/>
                <a:gd name="connsiteX6" fmla="*/ 1024517 w 1281512"/>
                <a:gd name="connsiteY6" fmla="*/ 486415 h 487738"/>
                <a:gd name="connsiteX7" fmla="*/ 1024517 w 1281512"/>
                <a:gd name="connsiteY7" fmla="*/ 487737 h 487738"/>
                <a:gd name="connsiteX8" fmla="*/ 0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0" y="0"/>
                  </a:moveTo>
                  <a:lnTo>
                    <a:pt x="1024517" y="0"/>
                  </a:lnTo>
                  <a:lnTo>
                    <a:pt x="1024517" y="1323"/>
                  </a:lnTo>
                  <a:lnTo>
                    <a:pt x="1037643" y="0"/>
                  </a:lnTo>
                  <a:cubicBezTo>
                    <a:pt x="1172328" y="0"/>
                    <a:pt x="1281512" y="109184"/>
                    <a:pt x="1281512" y="243869"/>
                  </a:cubicBezTo>
                  <a:cubicBezTo>
                    <a:pt x="1281512" y="378554"/>
                    <a:pt x="1172328" y="487738"/>
                    <a:pt x="1037643" y="487738"/>
                  </a:cubicBezTo>
                  <a:lnTo>
                    <a:pt x="1024517" y="486415"/>
                  </a:lnTo>
                  <a:lnTo>
                    <a:pt x="1024517" y="487737"/>
                  </a:lnTo>
                  <a:lnTo>
                    <a:pt x="0" y="487737"/>
                  </a:lnTo>
                  <a:close/>
                </a:path>
              </a:pathLst>
            </a:custGeom>
            <a:solidFill>
              <a:srgbClr val="9BA2A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0" name="Group 79"/>
            <p:cNvGrpSpPr/>
            <p:nvPr/>
          </p:nvGrpSpPr>
          <p:grpSpPr>
            <a:xfrm flipH="1">
              <a:off x="10822976" y="3302068"/>
              <a:ext cx="253863" cy="253863"/>
              <a:chOff x="3613150" y="3706813"/>
              <a:chExt cx="420688" cy="420687"/>
            </a:xfrm>
          </p:grpSpPr>
          <p:sp>
            <p:nvSpPr>
              <p:cNvPr id="81" name="Freeform 10"/>
              <p:cNvSpPr>
                <a:spLocks noEditPoints="1"/>
              </p:cNvSpPr>
              <p:nvPr/>
            </p:nvSpPr>
            <p:spPr bwMode="auto">
              <a:xfrm>
                <a:off x="3613150" y="3930650"/>
                <a:ext cx="420688" cy="196850"/>
              </a:xfrm>
              <a:custGeom>
                <a:avLst/>
                <a:gdLst>
                  <a:gd name="T0" fmla="*/ 1823 w 2048"/>
                  <a:gd name="T1" fmla="*/ 528 h 960"/>
                  <a:gd name="T2" fmla="*/ 1928 w 2048"/>
                  <a:gd name="T3" fmla="*/ 300 h 960"/>
                  <a:gd name="T4" fmla="*/ 1628 w 2048"/>
                  <a:gd name="T5" fmla="*/ 0 h 960"/>
                  <a:gd name="T6" fmla="*/ 1324 w 2048"/>
                  <a:gd name="T7" fmla="*/ 300 h 960"/>
                  <a:gd name="T8" fmla="*/ 1432 w 2048"/>
                  <a:gd name="T9" fmla="*/ 528 h 960"/>
                  <a:gd name="T10" fmla="*/ 1324 w 2048"/>
                  <a:gd name="T11" fmla="*/ 606 h 960"/>
                  <a:gd name="T12" fmla="*/ 1219 w 2048"/>
                  <a:gd name="T13" fmla="*/ 528 h 960"/>
                  <a:gd name="T14" fmla="*/ 1324 w 2048"/>
                  <a:gd name="T15" fmla="*/ 300 h 960"/>
                  <a:gd name="T16" fmla="*/ 1024 w 2048"/>
                  <a:gd name="T17" fmla="*/ 0 h 960"/>
                  <a:gd name="T18" fmla="*/ 724 w 2048"/>
                  <a:gd name="T19" fmla="*/ 300 h 960"/>
                  <a:gd name="T20" fmla="*/ 829 w 2048"/>
                  <a:gd name="T21" fmla="*/ 528 h 960"/>
                  <a:gd name="T22" fmla="*/ 724 w 2048"/>
                  <a:gd name="T23" fmla="*/ 606 h 960"/>
                  <a:gd name="T24" fmla="*/ 619 w 2048"/>
                  <a:gd name="T25" fmla="*/ 528 h 960"/>
                  <a:gd name="T26" fmla="*/ 724 w 2048"/>
                  <a:gd name="T27" fmla="*/ 300 h 960"/>
                  <a:gd name="T28" fmla="*/ 424 w 2048"/>
                  <a:gd name="T29" fmla="*/ 0 h 960"/>
                  <a:gd name="T30" fmla="*/ 124 w 2048"/>
                  <a:gd name="T31" fmla="*/ 300 h 960"/>
                  <a:gd name="T32" fmla="*/ 229 w 2048"/>
                  <a:gd name="T33" fmla="*/ 527 h 960"/>
                  <a:gd name="T34" fmla="*/ 0 w 2048"/>
                  <a:gd name="T35" fmla="*/ 900 h 960"/>
                  <a:gd name="T36" fmla="*/ 60 w 2048"/>
                  <a:gd name="T37" fmla="*/ 960 h 960"/>
                  <a:gd name="T38" fmla="*/ 1988 w 2048"/>
                  <a:gd name="T39" fmla="*/ 960 h 960"/>
                  <a:gd name="T40" fmla="*/ 2048 w 2048"/>
                  <a:gd name="T41" fmla="*/ 900 h 960"/>
                  <a:gd name="T42" fmla="*/ 1823 w 2048"/>
                  <a:gd name="T43" fmla="*/ 528 h 960"/>
                  <a:gd name="T44" fmla="*/ 424 w 2048"/>
                  <a:gd name="T45" fmla="*/ 120 h 960"/>
                  <a:gd name="T46" fmla="*/ 604 w 2048"/>
                  <a:gd name="T47" fmla="*/ 300 h 960"/>
                  <a:gd name="T48" fmla="*/ 424 w 2048"/>
                  <a:gd name="T49" fmla="*/ 480 h 960"/>
                  <a:gd name="T50" fmla="*/ 244 w 2048"/>
                  <a:gd name="T51" fmla="*/ 300 h 960"/>
                  <a:gd name="T52" fmla="*/ 424 w 2048"/>
                  <a:gd name="T53" fmla="*/ 120 h 960"/>
                  <a:gd name="T54" fmla="*/ 608 w 2048"/>
                  <a:gd name="T55" fmla="*/ 840 h 960"/>
                  <a:gd name="T56" fmla="*/ 126 w 2048"/>
                  <a:gd name="T57" fmla="*/ 840 h 960"/>
                  <a:gd name="T58" fmla="*/ 424 w 2048"/>
                  <a:gd name="T59" fmla="*/ 600 h 960"/>
                  <a:gd name="T60" fmla="*/ 652 w 2048"/>
                  <a:gd name="T61" fmla="*/ 705 h 960"/>
                  <a:gd name="T62" fmla="*/ 608 w 2048"/>
                  <a:gd name="T63" fmla="*/ 840 h 960"/>
                  <a:gd name="T64" fmla="*/ 1024 w 2048"/>
                  <a:gd name="T65" fmla="*/ 120 h 960"/>
                  <a:gd name="T66" fmla="*/ 1204 w 2048"/>
                  <a:gd name="T67" fmla="*/ 300 h 960"/>
                  <a:gd name="T68" fmla="*/ 1024 w 2048"/>
                  <a:gd name="T69" fmla="*/ 480 h 960"/>
                  <a:gd name="T70" fmla="*/ 844 w 2048"/>
                  <a:gd name="T71" fmla="*/ 300 h 960"/>
                  <a:gd name="T72" fmla="*/ 1024 w 2048"/>
                  <a:gd name="T73" fmla="*/ 120 h 960"/>
                  <a:gd name="T74" fmla="*/ 730 w 2048"/>
                  <a:gd name="T75" fmla="*/ 840 h 960"/>
                  <a:gd name="T76" fmla="*/ 1024 w 2048"/>
                  <a:gd name="T77" fmla="*/ 600 h 960"/>
                  <a:gd name="T78" fmla="*/ 1318 w 2048"/>
                  <a:gd name="T79" fmla="*/ 840 h 960"/>
                  <a:gd name="T80" fmla="*/ 730 w 2048"/>
                  <a:gd name="T81" fmla="*/ 840 h 960"/>
                  <a:gd name="T82" fmla="*/ 1628 w 2048"/>
                  <a:gd name="T83" fmla="*/ 120 h 960"/>
                  <a:gd name="T84" fmla="*/ 1808 w 2048"/>
                  <a:gd name="T85" fmla="*/ 300 h 960"/>
                  <a:gd name="T86" fmla="*/ 1628 w 2048"/>
                  <a:gd name="T87" fmla="*/ 480 h 960"/>
                  <a:gd name="T88" fmla="*/ 1444 w 2048"/>
                  <a:gd name="T89" fmla="*/ 300 h 960"/>
                  <a:gd name="T90" fmla="*/ 1628 w 2048"/>
                  <a:gd name="T91" fmla="*/ 120 h 960"/>
                  <a:gd name="T92" fmla="*/ 1440 w 2048"/>
                  <a:gd name="T93" fmla="*/ 840 h 960"/>
                  <a:gd name="T94" fmla="*/ 1396 w 2048"/>
                  <a:gd name="T95" fmla="*/ 705 h 960"/>
                  <a:gd name="T96" fmla="*/ 1628 w 2048"/>
                  <a:gd name="T97" fmla="*/ 600 h 960"/>
                  <a:gd name="T98" fmla="*/ 1922 w 2048"/>
                  <a:gd name="T99" fmla="*/ 840 h 960"/>
                  <a:gd name="T100" fmla="*/ 1440 w 2048"/>
                  <a:gd name="T101" fmla="*/ 840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48" h="960">
                    <a:moveTo>
                      <a:pt x="1823" y="528"/>
                    </a:moveTo>
                    <a:cubicBezTo>
                      <a:pt x="1887" y="473"/>
                      <a:pt x="1928" y="391"/>
                      <a:pt x="1928" y="300"/>
                    </a:cubicBezTo>
                    <a:cubicBezTo>
                      <a:pt x="1928" y="135"/>
                      <a:pt x="1793" y="0"/>
                      <a:pt x="1628" y="0"/>
                    </a:cubicBezTo>
                    <a:cubicBezTo>
                      <a:pt x="1462" y="0"/>
                      <a:pt x="1324" y="134"/>
                      <a:pt x="1324" y="300"/>
                    </a:cubicBezTo>
                    <a:cubicBezTo>
                      <a:pt x="1324" y="387"/>
                      <a:pt x="1362" y="469"/>
                      <a:pt x="1432" y="528"/>
                    </a:cubicBezTo>
                    <a:cubicBezTo>
                      <a:pt x="1392" y="548"/>
                      <a:pt x="1355" y="575"/>
                      <a:pt x="1324" y="606"/>
                    </a:cubicBezTo>
                    <a:cubicBezTo>
                      <a:pt x="1293" y="575"/>
                      <a:pt x="1258" y="549"/>
                      <a:pt x="1219" y="528"/>
                    </a:cubicBezTo>
                    <a:cubicBezTo>
                      <a:pt x="1283" y="473"/>
                      <a:pt x="1324" y="391"/>
                      <a:pt x="1324" y="300"/>
                    </a:cubicBezTo>
                    <a:cubicBezTo>
                      <a:pt x="1324" y="135"/>
                      <a:pt x="1189" y="0"/>
                      <a:pt x="1024" y="0"/>
                    </a:cubicBezTo>
                    <a:cubicBezTo>
                      <a:pt x="859" y="0"/>
                      <a:pt x="724" y="135"/>
                      <a:pt x="724" y="300"/>
                    </a:cubicBezTo>
                    <a:cubicBezTo>
                      <a:pt x="724" y="391"/>
                      <a:pt x="765" y="473"/>
                      <a:pt x="829" y="528"/>
                    </a:cubicBezTo>
                    <a:cubicBezTo>
                      <a:pt x="790" y="548"/>
                      <a:pt x="755" y="575"/>
                      <a:pt x="724" y="606"/>
                    </a:cubicBezTo>
                    <a:cubicBezTo>
                      <a:pt x="693" y="574"/>
                      <a:pt x="658" y="548"/>
                      <a:pt x="619" y="528"/>
                    </a:cubicBezTo>
                    <a:cubicBezTo>
                      <a:pt x="683" y="473"/>
                      <a:pt x="724" y="391"/>
                      <a:pt x="724" y="300"/>
                    </a:cubicBezTo>
                    <a:cubicBezTo>
                      <a:pt x="724" y="135"/>
                      <a:pt x="589" y="0"/>
                      <a:pt x="424" y="0"/>
                    </a:cubicBezTo>
                    <a:cubicBezTo>
                      <a:pt x="259" y="0"/>
                      <a:pt x="124" y="135"/>
                      <a:pt x="124" y="300"/>
                    </a:cubicBezTo>
                    <a:cubicBezTo>
                      <a:pt x="124" y="391"/>
                      <a:pt x="165" y="472"/>
                      <a:pt x="229" y="527"/>
                    </a:cubicBezTo>
                    <a:cubicBezTo>
                      <a:pt x="93" y="597"/>
                      <a:pt x="0" y="738"/>
                      <a:pt x="0" y="900"/>
                    </a:cubicBezTo>
                    <a:cubicBezTo>
                      <a:pt x="0" y="933"/>
                      <a:pt x="27" y="960"/>
                      <a:pt x="60" y="960"/>
                    </a:cubicBezTo>
                    <a:cubicBezTo>
                      <a:pt x="70" y="960"/>
                      <a:pt x="1948" y="960"/>
                      <a:pt x="1988" y="960"/>
                    </a:cubicBezTo>
                    <a:cubicBezTo>
                      <a:pt x="2021" y="960"/>
                      <a:pt x="2048" y="933"/>
                      <a:pt x="2048" y="900"/>
                    </a:cubicBezTo>
                    <a:cubicBezTo>
                      <a:pt x="2048" y="739"/>
                      <a:pt x="1957" y="598"/>
                      <a:pt x="1823" y="528"/>
                    </a:cubicBezTo>
                    <a:close/>
                    <a:moveTo>
                      <a:pt x="424" y="120"/>
                    </a:moveTo>
                    <a:cubicBezTo>
                      <a:pt x="523" y="120"/>
                      <a:pt x="604" y="201"/>
                      <a:pt x="604" y="300"/>
                    </a:cubicBezTo>
                    <a:cubicBezTo>
                      <a:pt x="604" y="399"/>
                      <a:pt x="523" y="480"/>
                      <a:pt x="424" y="480"/>
                    </a:cubicBezTo>
                    <a:cubicBezTo>
                      <a:pt x="325" y="480"/>
                      <a:pt x="244" y="399"/>
                      <a:pt x="244" y="300"/>
                    </a:cubicBezTo>
                    <a:cubicBezTo>
                      <a:pt x="244" y="201"/>
                      <a:pt x="325" y="120"/>
                      <a:pt x="424" y="120"/>
                    </a:cubicBezTo>
                    <a:close/>
                    <a:moveTo>
                      <a:pt x="608" y="840"/>
                    </a:moveTo>
                    <a:cubicBezTo>
                      <a:pt x="126" y="840"/>
                      <a:pt x="126" y="840"/>
                      <a:pt x="126" y="840"/>
                    </a:cubicBezTo>
                    <a:cubicBezTo>
                      <a:pt x="154" y="703"/>
                      <a:pt x="277" y="600"/>
                      <a:pt x="424" y="600"/>
                    </a:cubicBezTo>
                    <a:cubicBezTo>
                      <a:pt x="512" y="600"/>
                      <a:pt x="595" y="639"/>
                      <a:pt x="652" y="705"/>
                    </a:cubicBezTo>
                    <a:cubicBezTo>
                      <a:pt x="630" y="746"/>
                      <a:pt x="615" y="792"/>
                      <a:pt x="608" y="840"/>
                    </a:cubicBezTo>
                    <a:close/>
                    <a:moveTo>
                      <a:pt x="1024" y="120"/>
                    </a:moveTo>
                    <a:cubicBezTo>
                      <a:pt x="1123" y="120"/>
                      <a:pt x="1204" y="201"/>
                      <a:pt x="1204" y="300"/>
                    </a:cubicBezTo>
                    <a:cubicBezTo>
                      <a:pt x="1204" y="399"/>
                      <a:pt x="1123" y="480"/>
                      <a:pt x="1024" y="480"/>
                    </a:cubicBezTo>
                    <a:cubicBezTo>
                      <a:pt x="925" y="480"/>
                      <a:pt x="844" y="399"/>
                      <a:pt x="844" y="300"/>
                    </a:cubicBezTo>
                    <a:cubicBezTo>
                      <a:pt x="844" y="201"/>
                      <a:pt x="925" y="120"/>
                      <a:pt x="1024" y="120"/>
                    </a:cubicBezTo>
                    <a:close/>
                    <a:moveTo>
                      <a:pt x="730" y="840"/>
                    </a:moveTo>
                    <a:cubicBezTo>
                      <a:pt x="758" y="703"/>
                      <a:pt x="879" y="600"/>
                      <a:pt x="1024" y="600"/>
                    </a:cubicBezTo>
                    <a:cubicBezTo>
                      <a:pt x="1169" y="600"/>
                      <a:pt x="1290" y="703"/>
                      <a:pt x="1318" y="840"/>
                    </a:cubicBezTo>
                    <a:cubicBezTo>
                      <a:pt x="1298" y="840"/>
                      <a:pt x="755" y="840"/>
                      <a:pt x="730" y="840"/>
                    </a:cubicBezTo>
                    <a:close/>
                    <a:moveTo>
                      <a:pt x="1628" y="120"/>
                    </a:moveTo>
                    <a:cubicBezTo>
                      <a:pt x="1727" y="120"/>
                      <a:pt x="1808" y="201"/>
                      <a:pt x="1808" y="300"/>
                    </a:cubicBezTo>
                    <a:cubicBezTo>
                      <a:pt x="1808" y="399"/>
                      <a:pt x="1727" y="480"/>
                      <a:pt x="1628" y="480"/>
                    </a:cubicBezTo>
                    <a:cubicBezTo>
                      <a:pt x="1528" y="480"/>
                      <a:pt x="1444" y="398"/>
                      <a:pt x="1444" y="300"/>
                    </a:cubicBezTo>
                    <a:cubicBezTo>
                      <a:pt x="1444" y="202"/>
                      <a:pt x="1528" y="120"/>
                      <a:pt x="1628" y="120"/>
                    </a:cubicBezTo>
                    <a:close/>
                    <a:moveTo>
                      <a:pt x="1440" y="840"/>
                    </a:moveTo>
                    <a:cubicBezTo>
                      <a:pt x="1433" y="792"/>
                      <a:pt x="1418" y="747"/>
                      <a:pt x="1396" y="705"/>
                    </a:cubicBezTo>
                    <a:cubicBezTo>
                      <a:pt x="1453" y="640"/>
                      <a:pt x="1539" y="600"/>
                      <a:pt x="1628" y="600"/>
                    </a:cubicBezTo>
                    <a:cubicBezTo>
                      <a:pt x="1773" y="600"/>
                      <a:pt x="1894" y="703"/>
                      <a:pt x="1922" y="840"/>
                    </a:cubicBezTo>
                    <a:lnTo>
                      <a:pt x="1440" y="8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11"/>
              <p:cNvSpPr>
                <a:spLocks/>
              </p:cNvSpPr>
              <p:nvPr/>
            </p:nvSpPr>
            <p:spPr bwMode="auto">
              <a:xfrm>
                <a:off x="3784600" y="3768725"/>
                <a:ext cx="101600" cy="74612"/>
              </a:xfrm>
              <a:custGeom>
                <a:avLst/>
                <a:gdLst>
                  <a:gd name="T0" fmla="*/ 468 w 492"/>
                  <a:gd name="T1" fmla="*/ 24 h 366"/>
                  <a:gd name="T2" fmla="*/ 384 w 492"/>
                  <a:gd name="T3" fmla="*/ 24 h 366"/>
                  <a:gd name="T4" fmla="*/ 186 w 492"/>
                  <a:gd name="T5" fmla="*/ 221 h 366"/>
                  <a:gd name="T6" fmla="*/ 108 w 492"/>
                  <a:gd name="T7" fmla="*/ 144 h 366"/>
                  <a:gd name="T8" fmla="*/ 24 w 492"/>
                  <a:gd name="T9" fmla="*/ 144 h 366"/>
                  <a:gd name="T10" fmla="*/ 24 w 492"/>
                  <a:gd name="T11" fmla="*/ 228 h 366"/>
                  <a:gd name="T12" fmla="*/ 144 w 492"/>
                  <a:gd name="T13" fmla="*/ 348 h 366"/>
                  <a:gd name="T14" fmla="*/ 186 w 492"/>
                  <a:gd name="T15" fmla="*/ 366 h 366"/>
                  <a:gd name="T16" fmla="*/ 228 w 492"/>
                  <a:gd name="T17" fmla="*/ 348 h 366"/>
                  <a:gd name="T18" fmla="*/ 468 w 492"/>
                  <a:gd name="T19" fmla="*/ 108 h 366"/>
                  <a:gd name="T20" fmla="*/ 468 w 492"/>
                  <a:gd name="T21" fmla="*/ 24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2" h="366">
                    <a:moveTo>
                      <a:pt x="468" y="24"/>
                    </a:moveTo>
                    <a:cubicBezTo>
                      <a:pt x="445" y="0"/>
                      <a:pt x="407" y="0"/>
                      <a:pt x="384" y="24"/>
                    </a:cubicBezTo>
                    <a:cubicBezTo>
                      <a:pt x="186" y="221"/>
                      <a:pt x="186" y="221"/>
                      <a:pt x="186" y="221"/>
                    </a:cubicBezTo>
                    <a:cubicBezTo>
                      <a:pt x="108" y="144"/>
                      <a:pt x="108" y="144"/>
                      <a:pt x="108" y="144"/>
                    </a:cubicBezTo>
                    <a:cubicBezTo>
                      <a:pt x="85" y="120"/>
                      <a:pt x="47" y="120"/>
                      <a:pt x="24" y="144"/>
                    </a:cubicBezTo>
                    <a:cubicBezTo>
                      <a:pt x="0" y="167"/>
                      <a:pt x="0" y="205"/>
                      <a:pt x="24" y="228"/>
                    </a:cubicBezTo>
                    <a:cubicBezTo>
                      <a:pt x="144" y="348"/>
                      <a:pt x="144" y="348"/>
                      <a:pt x="144" y="348"/>
                    </a:cubicBezTo>
                    <a:cubicBezTo>
                      <a:pt x="155" y="360"/>
                      <a:pt x="171" y="366"/>
                      <a:pt x="186" y="366"/>
                    </a:cubicBezTo>
                    <a:cubicBezTo>
                      <a:pt x="201" y="366"/>
                      <a:pt x="217" y="360"/>
                      <a:pt x="228" y="348"/>
                    </a:cubicBezTo>
                    <a:cubicBezTo>
                      <a:pt x="468" y="108"/>
                      <a:pt x="468" y="108"/>
                      <a:pt x="468" y="108"/>
                    </a:cubicBezTo>
                    <a:cubicBezTo>
                      <a:pt x="492" y="85"/>
                      <a:pt x="492" y="47"/>
                      <a:pt x="468"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12"/>
              <p:cNvSpPr>
                <a:spLocks noEditPoints="1"/>
              </p:cNvSpPr>
              <p:nvPr/>
            </p:nvSpPr>
            <p:spPr bwMode="auto">
              <a:xfrm>
                <a:off x="3736975" y="3706813"/>
                <a:ext cx="198438" cy="198437"/>
              </a:xfrm>
              <a:custGeom>
                <a:avLst/>
                <a:gdLst>
                  <a:gd name="T0" fmla="*/ 480 w 964"/>
                  <a:gd name="T1" fmla="*/ 0 h 968"/>
                  <a:gd name="T2" fmla="*/ 0 w 964"/>
                  <a:gd name="T3" fmla="*/ 484 h 968"/>
                  <a:gd name="T4" fmla="*/ 480 w 964"/>
                  <a:gd name="T5" fmla="*/ 968 h 968"/>
                  <a:gd name="T6" fmla="*/ 964 w 964"/>
                  <a:gd name="T7" fmla="*/ 484 h 968"/>
                  <a:gd name="T8" fmla="*/ 480 w 964"/>
                  <a:gd name="T9" fmla="*/ 0 h 968"/>
                  <a:gd name="T10" fmla="*/ 480 w 964"/>
                  <a:gd name="T11" fmla="*/ 848 h 968"/>
                  <a:gd name="T12" fmla="*/ 120 w 964"/>
                  <a:gd name="T13" fmla="*/ 484 h 968"/>
                  <a:gd name="T14" fmla="*/ 480 w 964"/>
                  <a:gd name="T15" fmla="*/ 120 h 968"/>
                  <a:gd name="T16" fmla="*/ 844 w 964"/>
                  <a:gd name="T17" fmla="*/ 484 h 968"/>
                  <a:gd name="T18" fmla="*/ 480 w 964"/>
                  <a:gd name="T19" fmla="*/ 848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4" h="968">
                    <a:moveTo>
                      <a:pt x="480" y="0"/>
                    </a:moveTo>
                    <a:cubicBezTo>
                      <a:pt x="215" y="0"/>
                      <a:pt x="0" y="217"/>
                      <a:pt x="0" y="484"/>
                    </a:cubicBezTo>
                    <a:cubicBezTo>
                      <a:pt x="0" y="751"/>
                      <a:pt x="215" y="968"/>
                      <a:pt x="480" y="968"/>
                    </a:cubicBezTo>
                    <a:cubicBezTo>
                      <a:pt x="745" y="968"/>
                      <a:pt x="964" y="750"/>
                      <a:pt x="964" y="484"/>
                    </a:cubicBezTo>
                    <a:cubicBezTo>
                      <a:pt x="964" y="219"/>
                      <a:pt x="746" y="0"/>
                      <a:pt x="480" y="0"/>
                    </a:cubicBezTo>
                    <a:close/>
                    <a:moveTo>
                      <a:pt x="480" y="848"/>
                    </a:moveTo>
                    <a:cubicBezTo>
                      <a:pt x="281" y="848"/>
                      <a:pt x="120" y="685"/>
                      <a:pt x="120" y="484"/>
                    </a:cubicBezTo>
                    <a:cubicBezTo>
                      <a:pt x="120" y="283"/>
                      <a:pt x="281" y="120"/>
                      <a:pt x="480" y="120"/>
                    </a:cubicBezTo>
                    <a:cubicBezTo>
                      <a:pt x="677" y="120"/>
                      <a:pt x="844" y="287"/>
                      <a:pt x="844" y="484"/>
                    </a:cubicBezTo>
                    <a:cubicBezTo>
                      <a:pt x="844" y="681"/>
                      <a:pt x="677" y="848"/>
                      <a:pt x="480" y="8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 name="Group 5">
            <a:extLst>
              <a:ext uri="{C183D7F6-B498-43B3-948B-1728B52AA6E4}">
                <adec:decorative xmlns:adec="http://schemas.microsoft.com/office/drawing/2017/decorative" val="1"/>
              </a:ext>
            </a:extLst>
          </p:cNvPr>
          <p:cNvGrpSpPr/>
          <p:nvPr/>
        </p:nvGrpSpPr>
        <p:grpSpPr>
          <a:xfrm>
            <a:off x="9912263" y="3897569"/>
            <a:ext cx="1281512" cy="487738"/>
            <a:chOff x="9912263" y="3897569"/>
            <a:chExt cx="1281512" cy="487738"/>
          </a:xfrm>
          <a:effectLst>
            <a:outerShdw blurRad="50800" dist="38100" dir="8100000" algn="tr" rotWithShape="0">
              <a:prstClr val="black">
                <a:alpha val="40000"/>
              </a:prstClr>
            </a:outerShdw>
          </a:effectLst>
        </p:grpSpPr>
        <p:sp>
          <p:nvSpPr>
            <p:cNvPr id="53" name="Freeform 52"/>
            <p:cNvSpPr/>
            <p:nvPr/>
          </p:nvSpPr>
          <p:spPr>
            <a:xfrm flipH="1">
              <a:off x="9912263" y="3897569"/>
              <a:ext cx="1281512" cy="487738"/>
            </a:xfrm>
            <a:custGeom>
              <a:avLst/>
              <a:gdLst>
                <a:gd name="connsiteX0" fmla="*/ 1281512 w 1281512"/>
                <a:gd name="connsiteY0" fmla="*/ 0 h 487738"/>
                <a:gd name="connsiteX1" fmla="*/ 256995 w 1281512"/>
                <a:gd name="connsiteY1" fmla="*/ 0 h 487738"/>
                <a:gd name="connsiteX2" fmla="*/ 256995 w 1281512"/>
                <a:gd name="connsiteY2" fmla="*/ 1323 h 487738"/>
                <a:gd name="connsiteX3" fmla="*/ 243869 w 1281512"/>
                <a:gd name="connsiteY3" fmla="*/ 0 h 487738"/>
                <a:gd name="connsiteX4" fmla="*/ 0 w 1281512"/>
                <a:gd name="connsiteY4" fmla="*/ 243869 h 487738"/>
                <a:gd name="connsiteX5" fmla="*/ 243869 w 1281512"/>
                <a:gd name="connsiteY5" fmla="*/ 487738 h 487738"/>
                <a:gd name="connsiteX6" fmla="*/ 256995 w 1281512"/>
                <a:gd name="connsiteY6" fmla="*/ 486415 h 487738"/>
                <a:gd name="connsiteX7" fmla="*/ 256995 w 1281512"/>
                <a:gd name="connsiteY7" fmla="*/ 487737 h 487738"/>
                <a:gd name="connsiteX8" fmla="*/ 1281512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1281512" y="0"/>
                  </a:moveTo>
                  <a:lnTo>
                    <a:pt x="256995" y="0"/>
                  </a:lnTo>
                  <a:lnTo>
                    <a:pt x="256995" y="1323"/>
                  </a:lnTo>
                  <a:lnTo>
                    <a:pt x="243869" y="0"/>
                  </a:lnTo>
                  <a:cubicBezTo>
                    <a:pt x="109184" y="0"/>
                    <a:pt x="0" y="109184"/>
                    <a:pt x="0" y="243869"/>
                  </a:cubicBezTo>
                  <a:cubicBezTo>
                    <a:pt x="0" y="378554"/>
                    <a:pt x="109184" y="487738"/>
                    <a:pt x="243869" y="487738"/>
                  </a:cubicBezTo>
                  <a:lnTo>
                    <a:pt x="256995" y="486415"/>
                  </a:lnTo>
                  <a:lnTo>
                    <a:pt x="256995" y="487737"/>
                  </a:lnTo>
                  <a:lnTo>
                    <a:pt x="1281512" y="487737"/>
                  </a:lnTo>
                  <a:close/>
                </a:path>
              </a:pathLst>
            </a:custGeom>
            <a:solidFill>
              <a:srgbClr val="4FD0D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0" name="Group 39"/>
            <p:cNvGrpSpPr/>
            <p:nvPr/>
          </p:nvGrpSpPr>
          <p:grpSpPr>
            <a:xfrm>
              <a:off x="10813249" y="4076466"/>
              <a:ext cx="273316" cy="129944"/>
              <a:chOff x="4254500" y="2100263"/>
              <a:chExt cx="1906588" cy="906463"/>
            </a:xfrm>
          </p:grpSpPr>
          <p:sp>
            <p:nvSpPr>
              <p:cNvPr id="41"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pic>
        <p:nvPicPr>
          <p:cNvPr id="4" name="Picture 3">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1011" y="655434"/>
            <a:ext cx="9640717" cy="5931301"/>
          </a:xfrm>
          <a:prstGeom prst="rect">
            <a:avLst/>
          </a:prstGeom>
        </p:spPr>
      </p:pic>
      <p:sp>
        <p:nvSpPr>
          <p:cNvPr id="2" name="Freeform 1">
            <a:extLs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36" name="Rectangle 35">
            <a:extLst>
              <a:ext uri="{C183D7F6-B498-43B3-948B-1728B52AA6E4}">
                <adec:decorative xmlns:adec="http://schemas.microsoft.com/office/drawing/2017/decorative" val="1"/>
              </a:ext>
            </a:extLst>
          </p:cNvPr>
          <p:cNvSpPr/>
          <p:nvPr/>
        </p:nvSpPr>
        <p:spPr>
          <a:xfrm>
            <a:off x="4320198" y="1406756"/>
            <a:ext cx="6182342" cy="39058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TextBox 101"/>
          <p:cNvSpPr txBox="1"/>
          <p:nvPr/>
        </p:nvSpPr>
        <p:spPr>
          <a:xfrm>
            <a:off x="685686" y="2889551"/>
            <a:ext cx="2909555" cy="861774"/>
          </a:xfrm>
          <a:prstGeom prst="rect">
            <a:avLst/>
          </a:prstGeom>
          <a:noFill/>
        </p:spPr>
        <p:txBody>
          <a:bodyPr wrap="square" lIns="0" tIns="0" rIns="0" bIns="0" rtlCol="0">
            <a:spAutoFit/>
          </a:bodyPr>
          <a:lstStyle/>
          <a:p>
            <a:r>
              <a:rPr lang="en-US" sz="1400" dirty="0">
                <a:solidFill>
                  <a:schemeClr val="bg1"/>
                </a:solidFill>
              </a:rPr>
              <a:t>AADESH NAIK - #R01583319</a:t>
            </a:r>
            <a:br>
              <a:rPr lang="en-US" sz="1400" dirty="0">
                <a:solidFill>
                  <a:schemeClr val="bg1"/>
                </a:solidFill>
              </a:rPr>
            </a:br>
            <a:r>
              <a:rPr lang="en-US" sz="1400" dirty="0">
                <a:solidFill>
                  <a:schemeClr val="bg1"/>
                </a:solidFill>
              </a:rPr>
              <a:t>ROHIT DHANESHWAR - #R01582617</a:t>
            </a:r>
            <a:br>
              <a:rPr lang="en-US" sz="1400" dirty="0">
                <a:solidFill>
                  <a:schemeClr val="bg1"/>
                </a:solidFill>
              </a:rPr>
            </a:br>
            <a:r>
              <a:rPr lang="en-US" sz="1400" dirty="0">
                <a:solidFill>
                  <a:schemeClr val="bg1"/>
                </a:solidFill>
              </a:rPr>
              <a:t>SAISH BHARMAL - #R01583659</a:t>
            </a:r>
            <a:br>
              <a:rPr lang="en-US" sz="1400" dirty="0">
                <a:solidFill>
                  <a:schemeClr val="bg1"/>
                </a:solidFill>
              </a:rPr>
            </a:br>
            <a:r>
              <a:rPr lang="en-US" sz="1400" dirty="0">
                <a:solidFill>
                  <a:schemeClr val="bg1"/>
                </a:solidFill>
              </a:rPr>
              <a:t>NIHAR MORA - #R01583850</a:t>
            </a:r>
          </a:p>
        </p:txBody>
      </p:sp>
      <p:sp>
        <p:nvSpPr>
          <p:cNvPr id="103" name="TextBox 102"/>
          <p:cNvSpPr txBox="1"/>
          <p:nvPr/>
        </p:nvSpPr>
        <p:spPr>
          <a:xfrm>
            <a:off x="639629" y="1510291"/>
            <a:ext cx="3001668" cy="1107996"/>
          </a:xfrm>
          <a:prstGeom prst="rect">
            <a:avLst/>
          </a:prstGeom>
          <a:noFill/>
        </p:spPr>
        <p:txBody>
          <a:bodyPr wrap="square" lIns="0" tIns="0" rIns="0" bIns="0" rtlCol="0">
            <a:spAutoFit/>
          </a:bodyPr>
          <a:lstStyle/>
          <a:p>
            <a:pPr>
              <a:tabLst>
                <a:tab pos="347663" algn="l"/>
              </a:tabLst>
            </a:pPr>
            <a:r>
              <a:rPr lang="en-US" sz="2800" b="1" dirty="0">
                <a:solidFill>
                  <a:srgbClr val="FFFFFF"/>
                </a:solidFill>
                <a:latin typeface="+mj-lt"/>
              </a:rPr>
              <a:t>TEAM MEMBERS</a:t>
            </a:r>
            <a:br>
              <a:rPr lang="en-US" sz="2800" b="1" dirty="0">
                <a:solidFill>
                  <a:srgbClr val="FFFFFF"/>
                </a:solidFill>
                <a:latin typeface="+mj-lt"/>
              </a:rPr>
            </a:br>
            <a:endParaRPr lang="en-US" sz="2800" b="1" dirty="0">
              <a:solidFill>
                <a:srgbClr val="FFFFFF"/>
              </a:solidFill>
              <a:latin typeface="+mj-lt"/>
            </a:endParaRPr>
          </a:p>
          <a:p>
            <a:pPr>
              <a:tabLst>
                <a:tab pos="347663" algn="l"/>
              </a:tabLst>
            </a:pPr>
            <a:r>
              <a:rPr lang="en-US" sz="1600" b="1" dirty="0">
                <a:solidFill>
                  <a:srgbClr val="FFFFFF"/>
                </a:solidFill>
                <a:latin typeface="+mj-lt"/>
              </a:rPr>
              <a:t>GROUP - 04</a:t>
            </a:r>
            <a:endParaRPr lang="en-US" sz="2800" b="1" dirty="0">
              <a:solidFill>
                <a:srgbClr val="FFFFFF"/>
              </a:solidFill>
              <a:latin typeface="+mj-lt"/>
            </a:endParaRPr>
          </a:p>
        </p:txBody>
      </p:sp>
      <p:cxnSp>
        <p:nvCxnSpPr>
          <p:cNvPr id="105" name="Straight Connector 104">
            <a:extLst>
              <a:ext uri="{C183D7F6-B498-43B3-948B-1728B52AA6E4}">
                <adec:decorative xmlns:adec="http://schemas.microsoft.com/office/drawing/2017/decorative" val="1"/>
              </a:ext>
            </a:extLst>
          </p:cNvPr>
          <p:cNvCxnSpPr/>
          <p:nvPr/>
        </p:nvCxnSpPr>
        <p:spPr>
          <a:xfrm>
            <a:off x="685686" y="2631729"/>
            <a:ext cx="146304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4" name="Group 33">
            <a:extLst>
              <a:ext uri="{C183D7F6-B498-43B3-948B-1728B52AA6E4}">
                <adec:decorative xmlns:adec="http://schemas.microsoft.com/office/drawing/2017/decorative" val="1"/>
              </a:ext>
            </a:extLst>
          </p:cNvPr>
          <p:cNvGrpSpPr/>
          <p:nvPr/>
        </p:nvGrpSpPr>
        <p:grpSpPr>
          <a:xfrm>
            <a:off x="8881068" y="3621085"/>
            <a:ext cx="414478" cy="197058"/>
            <a:chOff x="4254500" y="2100263"/>
            <a:chExt cx="1906588" cy="906463"/>
          </a:xfrm>
        </p:grpSpPr>
        <p:sp>
          <p:nvSpPr>
            <p:cNvPr id="35"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 name="Title 4" hidden="1">
            <a:extLst>
              <a:ext uri="{FF2B5EF4-FFF2-40B4-BE49-F238E27FC236}">
                <a16:creationId xmlns:a16="http://schemas.microsoft.com/office/drawing/2014/main" id="{B353CF45-7FD3-4F2B-B046-D14200DBD7E2}"/>
              </a:ext>
            </a:extLst>
          </p:cNvPr>
          <p:cNvSpPr>
            <a:spLocks noGrp="1"/>
          </p:cNvSpPr>
          <p:nvPr>
            <p:ph type="title"/>
          </p:nvPr>
        </p:nvSpPr>
        <p:spPr/>
        <p:txBody>
          <a:bodyPr/>
          <a:lstStyle/>
          <a:p>
            <a:r>
              <a:rPr lang="en-US" dirty="0"/>
              <a:t>Slide 10</a:t>
            </a:r>
          </a:p>
        </p:txBody>
      </p:sp>
      <p:sp>
        <p:nvSpPr>
          <p:cNvPr id="9" name="TextBox 8">
            <a:extLst>
              <a:ext uri="{FF2B5EF4-FFF2-40B4-BE49-F238E27FC236}">
                <a16:creationId xmlns:a16="http://schemas.microsoft.com/office/drawing/2014/main" id="{BD1DE784-3F63-BCFC-F546-965FC8587607}"/>
              </a:ext>
            </a:extLst>
          </p:cNvPr>
          <p:cNvSpPr txBox="1"/>
          <p:nvPr/>
        </p:nvSpPr>
        <p:spPr>
          <a:xfrm>
            <a:off x="6325791" y="1545409"/>
            <a:ext cx="3001668" cy="369332"/>
          </a:xfrm>
          <a:prstGeom prst="rect">
            <a:avLst/>
          </a:prstGeom>
          <a:noFill/>
        </p:spPr>
        <p:txBody>
          <a:bodyPr wrap="square" lIns="0" tIns="0" rIns="0" bIns="0" rtlCol="0">
            <a:spAutoFit/>
          </a:bodyPr>
          <a:lstStyle/>
          <a:p>
            <a:pPr>
              <a:tabLst>
                <a:tab pos="347663" algn="l"/>
              </a:tabLst>
            </a:pPr>
            <a:r>
              <a:rPr lang="en-US" sz="2000" b="1" dirty="0">
                <a:latin typeface="+mj-lt"/>
              </a:rPr>
              <a:t>INTRODUCTION</a:t>
            </a:r>
            <a:r>
              <a:rPr lang="en-US" sz="2400" b="1" dirty="0">
                <a:solidFill>
                  <a:srgbClr val="FFFFFF"/>
                </a:solidFill>
                <a:latin typeface="+mj-lt"/>
              </a:rPr>
              <a:t> </a:t>
            </a:r>
          </a:p>
        </p:txBody>
      </p:sp>
      <p:sp>
        <p:nvSpPr>
          <p:cNvPr id="15" name="Rectangle 14">
            <a:extLst>
              <a:ext uri="{FF2B5EF4-FFF2-40B4-BE49-F238E27FC236}">
                <a16:creationId xmlns:a16="http://schemas.microsoft.com/office/drawing/2014/main" id="{36E01C66-EFF7-DC4B-6831-28B96B2F8D46}"/>
              </a:ext>
            </a:extLst>
          </p:cNvPr>
          <p:cNvSpPr/>
          <p:nvPr/>
        </p:nvSpPr>
        <p:spPr>
          <a:xfrm>
            <a:off x="4395934" y="2277063"/>
            <a:ext cx="5993850" cy="811133"/>
          </a:xfrm>
          <a:prstGeom prst="rect">
            <a:avLst/>
          </a:prstGeom>
          <a:gradFill flip="none"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2700000" scaled="1"/>
            <a:tileRect/>
          </a:gra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400" dirty="0"/>
          </a:p>
        </p:txBody>
      </p:sp>
      <p:sp>
        <p:nvSpPr>
          <p:cNvPr id="10" name="TextBox 9">
            <a:extLst>
              <a:ext uri="{FF2B5EF4-FFF2-40B4-BE49-F238E27FC236}">
                <a16:creationId xmlns:a16="http://schemas.microsoft.com/office/drawing/2014/main" id="{83E69C00-F7BA-EA0B-6227-8A8BE7A70208}"/>
              </a:ext>
            </a:extLst>
          </p:cNvPr>
          <p:cNvSpPr txBox="1"/>
          <p:nvPr/>
        </p:nvSpPr>
        <p:spPr>
          <a:xfrm>
            <a:off x="5445329" y="2357715"/>
            <a:ext cx="4896142" cy="615553"/>
          </a:xfrm>
          <a:prstGeom prst="rect">
            <a:avLst/>
          </a:prstGeom>
          <a:noFill/>
        </p:spPr>
        <p:txBody>
          <a:bodyPr wrap="square" lIns="0" tIns="0" rIns="0" bIns="0" rtlCol="0">
            <a:spAutoFit/>
          </a:bodyPr>
          <a:lstStyle/>
          <a:p>
            <a:pPr>
              <a:tabLst>
                <a:tab pos="347663" algn="l"/>
              </a:tabLst>
            </a:pPr>
            <a:r>
              <a:rPr lang="en-US" sz="1000" b="1" dirty="0">
                <a:latin typeface="+mj-lt"/>
              </a:rPr>
              <a:t>Our dataset comprises details With a mix of numerical and categorical features, the dataset lends itself to analysis for uncovering patterns and relationships, allowing exploration of factors like RAM-price correlation, touchscreen prevalence, and the distribution of laptops across types and brands.</a:t>
            </a:r>
          </a:p>
        </p:txBody>
      </p:sp>
      <p:cxnSp>
        <p:nvCxnSpPr>
          <p:cNvPr id="12" name="Straight Connector 11">
            <a:extLst>
              <a:ext uri="{FF2B5EF4-FFF2-40B4-BE49-F238E27FC236}">
                <a16:creationId xmlns:a16="http://schemas.microsoft.com/office/drawing/2014/main" id="{AB577D2E-330A-857A-0656-75E1A1ADBC73}"/>
              </a:ext>
            </a:extLst>
          </p:cNvPr>
          <p:cNvCxnSpPr>
            <a:cxnSpLocks/>
          </p:cNvCxnSpPr>
          <p:nvPr/>
        </p:nvCxnSpPr>
        <p:spPr>
          <a:xfrm flipH="1">
            <a:off x="6724576" y="1913186"/>
            <a:ext cx="958084" cy="0"/>
          </a:xfrm>
          <a:prstGeom prst="line">
            <a:avLst/>
          </a:prstGeom>
          <a:ln>
            <a:solidFill>
              <a:srgbClr val="30353F"/>
            </a:solidFill>
          </a:ln>
        </p:spPr>
        <p:style>
          <a:lnRef idx="1">
            <a:schemeClr val="accent1"/>
          </a:lnRef>
          <a:fillRef idx="0">
            <a:schemeClr val="accent1"/>
          </a:fillRef>
          <a:effectRef idx="0">
            <a:schemeClr val="accent1"/>
          </a:effectRef>
          <a:fontRef idx="minor">
            <a:schemeClr val="tx1"/>
          </a:fontRef>
        </p:style>
      </p:cxnSp>
      <p:pic>
        <p:nvPicPr>
          <p:cNvPr id="19" name="Picture 18" descr="A blue circle with a white logo and a magnifying glass&#10;&#10;Description automatically generated">
            <a:extLst>
              <a:ext uri="{FF2B5EF4-FFF2-40B4-BE49-F238E27FC236}">
                <a16:creationId xmlns:a16="http://schemas.microsoft.com/office/drawing/2014/main" id="{6C33888A-C894-16C2-B6E2-323D4749E44B}"/>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flipV="1">
            <a:off x="4565280" y="2365852"/>
            <a:ext cx="632090" cy="632090"/>
          </a:xfrm>
          <a:prstGeom prst="rect">
            <a:avLst/>
          </a:prstGeom>
        </p:spPr>
      </p:pic>
      <p:sp>
        <p:nvSpPr>
          <p:cNvPr id="20" name="Rectangle 19">
            <a:extLst>
              <a:ext uri="{FF2B5EF4-FFF2-40B4-BE49-F238E27FC236}">
                <a16:creationId xmlns:a16="http://schemas.microsoft.com/office/drawing/2014/main" id="{4B6D7CCA-838A-2C66-461E-9A8D553C4ADC}"/>
              </a:ext>
            </a:extLst>
          </p:cNvPr>
          <p:cNvSpPr/>
          <p:nvPr/>
        </p:nvSpPr>
        <p:spPr>
          <a:xfrm>
            <a:off x="4373336" y="3469965"/>
            <a:ext cx="5968135" cy="1232663"/>
          </a:xfrm>
          <a:prstGeom prst="rect">
            <a:avLst/>
          </a:prstGeom>
          <a:gradFill flip="none"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2700000" scaled="1"/>
            <a:tileRect/>
          </a:gra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400" dirty="0"/>
          </a:p>
        </p:txBody>
      </p:sp>
      <p:pic>
        <p:nvPicPr>
          <p:cNvPr id="22" name="Picture 21" descr="A black background with diagonal lines&#10;&#10;Description automatically generated">
            <a:extLst>
              <a:ext uri="{FF2B5EF4-FFF2-40B4-BE49-F238E27FC236}">
                <a16:creationId xmlns:a16="http://schemas.microsoft.com/office/drawing/2014/main" id="{1B1ECAF5-6655-EFB7-C8BB-115AC3E31473}"/>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4552656" y="3676756"/>
            <a:ext cx="691395" cy="691395"/>
          </a:xfrm>
          <a:prstGeom prst="rect">
            <a:avLst/>
          </a:prstGeom>
        </p:spPr>
      </p:pic>
      <p:sp>
        <p:nvSpPr>
          <p:cNvPr id="24" name="TextBox 23">
            <a:extLst>
              <a:ext uri="{FF2B5EF4-FFF2-40B4-BE49-F238E27FC236}">
                <a16:creationId xmlns:a16="http://schemas.microsoft.com/office/drawing/2014/main" id="{B01CFF08-E2BF-FD06-7D56-4E8A27D1BB57}"/>
              </a:ext>
            </a:extLst>
          </p:cNvPr>
          <p:cNvSpPr txBox="1"/>
          <p:nvPr/>
        </p:nvSpPr>
        <p:spPr>
          <a:xfrm>
            <a:off x="5445329" y="3561311"/>
            <a:ext cx="4896142" cy="1077218"/>
          </a:xfrm>
          <a:prstGeom prst="rect">
            <a:avLst/>
          </a:prstGeom>
          <a:noFill/>
        </p:spPr>
        <p:txBody>
          <a:bodyPr wrap="square" lIns="0" tIns="0" rIns="0" bIns="0" rtlCol="0">
            <a:spAutoFit/>
          </a:bodyPr>
          <a:lstStyle/>
          <a:p>
            <a:pPr>
              <a:tabLst>
                <a:tab pos="347663" algn="l"/>
              </a:tabLst>
            </a:pPr>
            <a:r>
              <a:rPr lang="en-US" sz="1000" b="1" dirty="0">
                <a:latin typeface="+mj-lt"/>
              </a:rPr>
              <a:t>Our analyses offer a comprehensive understanding of the dataset, equipping us to draw meaningful conclusions and informed insights. Utilizing linear regression models, we establish a predictive framework for 'Price,' while clustering techniques help reveal distinct patterns and groupings within the dataset. </a:t>
            </a:r>
            <a:br>
              <a:rPr lang="en-US" sz="1000" b="1" dirty="0">
                <a:latin typeface="+mj-lt"/>
              </a:rPr>
            </a:br>
            <a:br>
              <a:rPr lang="en-US" sz="1000" b="1" dirty="0">
                <a:latin typeface="+mj-lt"/>
              </a:rPr>
            </a:br>
            <a:r>
              <a:rPr lang="en-US" sz="1000" b="1" dirty="0">
                <a:latin typeface="+mj-lt"/>
              </a:rPr>
              <a:t>These findings enhance the foundation for further exploration and informed decision-making in our domain.</a:t>
            </a:r>
          </a:p>
        </p:txBody>
      </p:sp>
      <p:sp>
        <p:nvSpPr>
          <p:cNvPr id="11" name="Freeform 37">
            <a:extLst>
              <a:ext uri="{FF2B5EF4-FFF2-40B4-BE49-F238E27FC236}">
                <a16:creationId xmlns:a16="http://schemas.microsoft.com/office/drawing/2014/main" id="{90C2908D-3125-C966-0F48-C84D605E9B9E}"/>
              </a:ext>
              <a:ext uri="{C183D7F6-B498-43B3-948B-1728B52AA6E4}">
                <adec:decorative xmlns:adec="http://schemas.microsoft.com/office/drawing/2017/decorative" val="1"/>
              </a:ext>
            </a:extLst>
          </p:cNvPr>
          <p:cNvSpPr/>
          <p:nvPr/>
        </p:nvSpPr>
        <p:spPr>
          <a:xfrm rot="13494385">
            <a:off x="-120574" y="-77356"/>
            <a:ext cx="548986" cy="643401"/>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Tree>
    <p:extLst>
      <p:ext uri="{BB962C8B-B14F-4D97-AF65-F5344CB8AC3E}">
        <p14:creationId xmlns:p14="http://schemas.microsoft.com/office/powerpoint/2010/main" val="2420142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fade">
                                      <p:cBhvr>
                                        <p:cTn id="7" dur="1000"/>
                                        <p:tgtEl>
                                          <p:spTgt spid="103"/>
                                        </p:tgtEl>
                                      </p:cBhvr>
                                    </p:animEffect>
                                    <p:anim calcmode="lin" valueType="num">
                                      <p:cBhvr>
                                        <p:cTn id="8" dur="1000" fill="hold"/>
                                        <p:tgtEl>
                                          <p:spTgt spid="103"/>
                                        </p:tgtEl>
                                        <p:attrNameLst>
                                          <p:attrName>ppt_x</p:attrName>
                                        </p:attrNameLst>
                                      </p:cBhvr>
                                      <p:tavLst>
                                        <p:tav tm="0">
                                          <p:val>
                                            <p:strVal val="#ppt_x"/>
                                          </p:val>
                                        </p:tav>
                                        <p:tav tm="100000">
                                          <p:val>
                                            <p:strVal val="#ppt_x"/>
                                          </p:val>
                                        </p:tav>
                                      </p:tavLst>
                                    </p:anim>
                                    <p:anim calcmode="lin" valueType="num">
                                      <p:cBhvr>
                                        <p:cTn id="9" dur="1000" fill="hold"/>
                                        <p:tgtEl>
                                          <p:spTgt spid="10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5"/>
                                        </p:tgtEl>
                                        <p:attrNameLst>
                                          <p:attrName>style.visibility</p:attrName>
                                        </p:attrNameLst>
                                      </p:cBhvr>
                                      <p:to>
                                        <p:strVal val="visible"/>
                                      </p:to>
                                    </p:set>
                                    <p:animEffect transition="in" filter="fade">
                                      <p:cBhvr>
                                        <p:cTn id="12" dur="1000"/>
                                        <p:tgtEl>
                                          <p:spTgt spid="105"/>
                                        </p:tgtEl>
                                      </p:cBhvr>
                                    </p:animEffect>
                                    <p:anim calcmode="lin" valueType="num">
                                      <p:cBhvr>
                                        <p:cTn id="13" dur="1000" fill="hold"/>
                                        <p:tgtEl>
                                          <p:spTgt spid="105"/>
                                        </p:tgtEl>
                                        <p:attrNameLst>
                                          <p:attrName>ppt_x</p:attrName>
                                        </p:attrNameLst>
                                      </p:cBhvr>
                                      <p:tavLst>
                                        <p:tav tm="0">
                                          <p:val>
                                            <p:strVal val="#ppt_x"/>
                                          </p:val>
                                        </p:tav>
                                        <p:tav tm="100000">
                                          <p:val>
                                            <p:strVal val="#ppt_x"/>
                                          </p:val>
                                        </p:tav>
                                      </p:tavLst>
                                    </p:anim>
                                    <p:anim calcmode="lin" valueType="num">
                                      <p:cBhvr>
                                        <p:cTn id="14" dur="1000" fill="hold"/>
                                        <p:tgtEl>
                                          <p:spTgt spid="10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2"/>
                                        </p:tgtEl>
                                        <p:attrNameLst>
                                          <p:attrName>style.visibility</p:attrName>
                                        </p:attrNameLst>
                                      </p:cBhvr>
                                      <p:to>
                                        <p:strVal val="visible"/>
                                      </p:to>
                                    </p:set>
                                    <p:animEffect transition="in" filter="fade">
                                      <p:cBhvr>
                                        <p:cTn id="17" dur="1000"/>
                                        <p:tgtEl>
                                          <p:spTgt spid="102"/>
                                        </p:tgtEl>
                                      </p:cBhvr>
                                    </p:animEffect>
                                    <p:anim calcmode="lin" valueType="num">
                                      <p:cBhvr>
                                        <p:cTn id="18" dur="1000" fill="hold"/>
                                        <p:tgtEl>
                                          <p:spTgt spid="102"/>
                                        </p:tgtEl>
                                        <p:attrNameLst>
                                          <p:attrName>ppt_x</p:attrName>
                                        </p:attrNameLst>
                                      </p:cBhvr>
                                      <p:tavLst>
                                        <p:tav tm="0">
                                          <p:val>
                                            <p:strVal val="#ppt_x"/>
                                          </p:val>
                                        </p:tav>
                                        <p:tav tm="100000">
                                          <p:val>
                                            <p:strVal val="#ppt_x"/>
                                          </p:val>
                                        </p:tav>
                                      </p:tavLst>
                                    </p:anim>
                                    <p:anim calcmode="lin" valueType="num">
                                      <p:cBhvr>
                                        <p:cTn id="19" dur="1000" fill="hold"/>
                                        <p:tgtEl>
                                          <p:spTgt spid="10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1000"/>
                                        <p:tgtEl>
                                          <p:spTgt spid="15"/>
                                        </p:tgtEl>
                                      </p:cBhvr>
                                    </p:animEffect>
                                    <p:anim calcmode="lin" valueType="num">
                                      <p:cBhvr>
                                        <p:cTn id="25" dur="1000" fill="hold"/>
                                        <p:tgtEl>
                                          <p:spTgt spid="15"/>
                                        </p:tgtEl>
                                        <p:attrNameLst>
                                          <p:attrName>ppt_x</p:attrName>
                                        </p:attrNameLst>
                                      </p:cBhvr>
                                      <p:tavLst>
                                        <p:tav tm="0">
                                          <p:val>
                                            <p:strVal val="#ppt_x"/>
                                          </p:val>
                                        </p:tav>
                                        <p:tav tm="100000">
                                          <p:val>
                                            <p:strVal val="#ppt_x"/>
                                          </p:val>
                                        </p:tav>
                                      </p:tavLst>
                                    </p:anim>
                                    <p:anim calcmode="lin" valueType="num">
                                      <p:cBhvr>
                                        <p:cTn id="26" dur="1000" fill="hold"/>
                                        <p:tgtEl>
                                          <p:spTgt spid="15"/>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1000"/>
                                        <p:tgtEl>
                                          <p:spTgt spid="19"/>
                                        </p:tgtEl>
                                      </p:cBhvr>
                                    </p:animEffect>
                                    <p:anim calcmode="lin" valueType="num">
                                      <p:cBhvr>
                                        <p:cTn id="30" dur="1000" fill="hold"/>
                                        <p:tgtEl>
                                          <p:spTgt spid="19"/>
                                        </p:tgtEl>
                                        <p:attrNameLst>
                                          <p:attrName>ppt_x</p:attrName>
                                        </p:attrNameLst>
                                      </p:cBhvr>
                                      <p:tavLst>
                                        <p:tav tm="0">
                                          <p:val>
                                            <p:strVal val="#ppt_x"/>
                                          </p:val>
                                        </p:tav>
                                        <p:tav tm="100000">
                                          <p:val>
                                            <p:strVal val="#ppt_x"/>
                                          </p:val>
                                        </p:tav>
                                      </p:tavLst>
                                    </p:anim>
                                    <p:anim calcmode="lin" valueType="num">
                                      <p:cBhvr>
                                        <p:cTn id="31" dur="1000" fill="hold"/>
                                        <p:tgtEl>
                                          <p:spTgt spid="19"/>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1000"/>
                                        <p:tgtEl>
                                          <p:spTgt spid="10"/>
                                        </p:tgtEl>
                                      </p:cBhvr>
                                    </p:animEffect>
                                    <p:anim calcmode="lin" valueType="num">
                                      <p:cBhvr>
                                        <p:cTn id="35" dur="1000" fill="hold"/>
                                        <p:tgtEl>
                                          <p:spTgt spid="10"/>
                                        </p:tgtEl>
                                        <p:attrNameLst>
                                          <p:attrName>ppt_x</p:attrName>
                                        </p:attrNameLst>
                                      </p:cBhvr>
                                      <p:tavLst>
                                        <p:tav tm="0">
                                          <p:val>
                                            <p:strVal val="#ppt_x"/>
                                          </p:val>
                                        </p:tav>
                                        <p:tav tm="100000">
                                          <p:val>
                                            <p:strVal val="#ppt_x"/>
                                          </p:val>
                                        </p:tav>
                                      </p:tavLst>
                                    </p:anim>
                                    <p:anim calcmode="lin" valueType="num">
                                      <p:cBhvr>
                                        <p:cTn id="3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fade">
                                      <p:cBhvr>
                                        <p:cTn id="41" dur="1000"/>
                                        <p:tgtEl>
                                          <p:spTgt spid="20"/>
                                        </p:tgtEl>
                                      </p:cBhvr>
                                    </p:animEffect>
                                    <p:anim calcmode="lin" valueType="num">
                                      <p:cBhvr>
                                        <p:cTn id="42" dur="1000" fill="hold"/>
                                        <p:tgtEl>
                                          <p:spTgt spid="20"/>
                                        </p:tgtEl>
                                        <p:attrNameLst>
                                          <p:attrName>ppt_x</p:attrName>
                                        </p:attrNameLst>
                                      </p:cBhvr>
                                      <p:tavLst>
                                        <p:tav tm="0">
                                          <p:val>
                                            <p:strVal val="#ppt_x"/>
                                          </p:val>
                                        </p:tav>
                                        <p:tav tm="100000">
                                          <p:val>
                                            <p:strVal val="#ppt_x"/>
                                          </p:val>
                                        </p:tav>
                                      </p:tavLst>
                                    </p:anim>
                                    <p:anim calcmode="lin" valueType="num">
                                      <p:cBhvr>
                                        <p:cTn id="43" dur="1000" fill="hold"/>
                                        <p:tgtEl>
                                          <p:spTgt spid="20"/>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1000"/>
                                        <p:tgtEl>
                                          <p:spTgt spid="22"/>
                                        </p:tgtEl>
                                      </p:cBhvr>
                                    </p:animEffect>
                                    <p:anim calcmode="lin" valueType="num">
                                      <p:cBhvr>
                                        <p:cTn id="47" dur="1000" fill="hold"/>
                                        <p:tgtEl>
                                          <p:spTgt spid="22"/>
                                        </p:tgtEl>
                                        <p:attrNameLst>
                                          <p:attrName>ppt_x</p:attrName>
                                        </p:attrNameLst>
                                      </p:cBhvr>
                                      <p:tavLst>
                                        <p:tav tm="0">
                                          <p:val>
                                            <p:strVal val="#ppt_x"/>
                                          </p:val>
                                        </p:tav>
                                        <p:tav tm="100000">
                                          <p:val>
                                            <p:strVal val="#ppt_x"/>
                                          </p:val>
                                        </p:tav>
                                      </p:tavLst>
                                    </p:anim>
                                    <p:anim calcmode="lin" valueType="num">
                                      <p:cBhvr>
                                        <p:cTn id="48" dur="1000" fill="hold"/>
                                        <p:tgtEl>
                                          <p:spTgt spid="22"/>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fade">
                                      <p:cBhvr>
                                        <p:cTn id="51" dur="1000"/>
                                        <p:tgtEl>
                                          <p:spTgt spid="24"/>
                                        </p:tgtEl>
                                      </p:cBhvr>
                                    </p:animEffect>
                                    <p:anim calcmode="lin" valueType="num">
                                      <p:cBhvr>
                                        <p:cTn id="52" dur="1000" fill="hold"/>
                                        <p:tgtEl>
                                          <p:spTgt spid="24"/>
                                        </p:tgtEl>
                                        <p:attrNameLst>
                                          <p:attrName>ppt_x</p:attrName>
                                        </p:attrNameLst>
                                      </p:cBhvr>
                                      <p:tavLst>
                                        <p:tav tm="0">
                                          <p:val>
                                            <p:strVal val="#ppt_x"/>
                                          </p:val>
                                        </p:tav>
                                        <p:tav tm="100000">
                                          <p:val>
                                            <p:strVal val="#ppt_x"/>
                                          </p:val>
                                        </p:tav>
                                      </p:tavLst>
                                    </p:anim>
                                    <p:anim calcmode="lin" valueType="num">
                                      <p:cBhvr>
                                        <p:cTn id="53"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P spid="103" grpId="0"/>
      <p:bldP spid="15" grpId="0" animBg="1"/>
      <p:bldP spid="10" grpId="0"/>
      <p:bldP spid="20" grpId="0" animBg="1"/>
      <p:bldP spid="2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36000"/>
          </a:schemeClr>
        </a:solidFill>
        <a:effectLst/>
      </p:bgPr>
    </p:bg>
    <p:spTree>
      <p:nvGrpSpPr>
        <p:cNvPr id="1" name=""/>
        <p:cNvGrpSpPr/>
        <p:nvPr/>
      </p:nvGrpSpPr>
      <p:grpSpPr>
        <a:xfrm>
          <a:off x="0" y="0"/>
          <a:ext cx="0" cy="0"/>
          <a:chOff x="0" y="0"/>
          <a:chExt cx="0" cy="0"/>
        </a:xfrm>
      </p:grpSpPr>
      <p:pic>
        <p:nvPicPr>
          <p:cNvPr id="6" name="Picture 5" descr="A black background with a black square&#10;&#10;Description automatically generated with medium confidence">
            <a:extLst>
              <a:ext uri="{FF2B5EF4-FFF2-40B4-BE49-F238E27FC236}">
                <a16:creationId xmlns:a16="http://schemas.microsoft.com/office/drawing/2014/main" id="{A22C6464-41E4-21BC-D1F6-9255DCFB0E5A}"/>
              </a:ext>
            </a:extLst>
          </p:cNvPr>
          <p:cNvPicPr>
            <a:picLocks noChangeAspect="1"/>
          </p:cNvPicPr>
          <p:nvPr/>
        </p:nvPicPr>
        <p:blipFill>
          <a:blip r:embed="rId2">
            <a:duotone>
              <a:schemeClr val="accent2">
                <a:shade val="45000"/>
                <a:satMod val="135000"/>
              </a:schemeClr>
              <a:prstClr val="white"/>
            </a:duotone>
            <a:alphaModFix amt="7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2638" y="-674578"/>
            <a:ext cx="12294637" cy="6664027"/>
          </a:xfrm>
          <a:prstGeom prst="rect">
            <a:avLst/>
          </a:prstGeom>
        </p:spPr>
      </p:pic>
      <p:grpSp>
        <p:nvGrpSpPr>
          <p:cNvPr id="13" name="Group 12">
            <a:extLst>
              <a:ext uri="{FF2B5EF4-FFF2-40B4-BE49-F238E27FC236}">
                <a16:creationId xmlns:a16="http://schemas.microsoft.com/office/drawing/2014/main" id="{EFCBB414-4B64-36EB-E612-513A951A1C99}"/>
              </a:ext>
              <a:ext uri="{C183D7F6-B498-43B3-948B-1728B52AA6E4}">
                <adec:decorative xmlns:adec="http://schemas.microsoft.com/office/drawing/2017/decorative" val="1"/>
              </a:ext>
            </a:extLst>
          </p:cNvPr>
          <p:cNvGrpSpPr/>
          <p:nvPr/>
        </p:nvGrpSpPr>
        <p:grpSpPr>
          <a:xfrm>
            <a:off x="9548863" y="2133323"/>
            <a:ext cx="1819469" cy="626025"/>
            <a:chOff x="9912263" y="2010673"/>
            <a:chExt cx="1281512" cy="487738"/>
          </a:xfrm>
          <a:effectLst>
            <a:outerShdw blurRad="50800" dist="38100" dir="8100000" algn="tr" rotWithShape="0">
              <a:prstClr val="black">
                <a:alpha val="40000"/>
              </a:prstClr>
            </a:outerShdw>
          </a:effectLst>
        </p:grpSpPr>
        <p:sp>
          <p:nvSpPr>
            <p:cNvPr id="14" name="Freeform 54">
              <a:extLst>
                <a:ext uri="{FF2B5EF4-FFF2-40B4-BE49-F238E27FC236}">
                  <a16:creationId xmlns:a16="http://schemas.microsoft.com/office/drawing/2014/main" id="{F52549C1-D155-C1E8-453A-112ECC97AF0D}"/>
                </a:ext>
              </a:extLst>
            </p:cNvPr>
            <p:cNvSpPr/>
            <p:nvPr/>
          </p:nvSpPr>
          <p:spPr>
            <a:xfrm>
              <a:off x="9912263" y="2010673"/>
              <a:ext cx="1281512" cy="487738"/>
            </a:xfrm>
            <a:custGeom>
              <a:avLst/>
              <a:gdLst>
                <a:gd name="connsiteX0" fmla="*/ 0 w 1281512"/>
                <a:gd name="connsiteY0" fmla="*/ 0 h 487738"/>
                <a:gd name="connsiteX1" fmla="*/ 1024517 w 1281512"/>
                <a:gd name="connsiteY1" fmla="*/ 0 h 487738"/>
                <a:gd name="connsiteX2" fmla="*/ 1024517 w 1281512"/>
                <a:gd name="connsiteY2" fmla="*/ 1323 h 487738"/>
                <a:gd name="connsiteX3" fmla="*/ 1037643 w 1281512"/>
                <a:gd name="connsiteY3" fmla="*/ 0 h 487738"/>
                <a:gd name="connsiteX4" fmla="*/ 1281512 w 1281512"/>
                <a:gd name="connsiteY4" fmla="*/ 243869 h 487738"/>
                <a:gd name="connsiteX5" fmla="*/ 1037643 w 1281512"/>
                <a:gd name="connsiteY5" fmla="*/ 487738 h 487738"/>
                <a:gd name="connsiteX6" fmla="*/ 1024517 w 1281512"/>
                <a:gd name="connsiteY6" fmla="*/ 486415 h 487738"/>
                <a:gd name="connsiteX7" fmla="*/ 1024517 w 1281512"/>
                <a:gd name="connsiteY7" fmla="*/ 487737 h 487738"/>
                <a:gd name="connsiteX8" fmla="*/ 0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0" y="0"/>
                  </a:moveTo>
                  <a:lnTo>
                    <a:pt x="1024517" y="0"/>
                  </a:lnTo>
                  <a:lnTo>
                    <a:pt x="1024517" y="1323"/>
                  </a:lnTo>
                  <a:lnTo>
                    <a:pt x="1037643" y="0"/>
                  </a:lnTo>
                  <a:cubicBezTo>
                    <a:pt x="1172328" y="0"/>
                    <a:pt x="1281512" y="109184"/>
                    <a:pt x="1281512" y="243869"/>
                  </a:cubicBezTo>
                  <a:cubicBezTo>
                    <a:pt x="1281512" y="378554"/>
                    <a:pt x="1172328" y="487738"/>
                    <a:pt x="1037643" y="487738"/>
                  </a:cubicBezTo>
                  <a:lnTo>
                    <a:pt x="1024517" y="486415"/>
                  </a:lnTo>
                  <a:lnTo>
                    <a:pt x="1024517" y="487737"/>
                  </a:lnTo>
                  <a:lnTo>
                    <a:pt x="0" y="487737"/>
                  </a:lnTo>
                  <a:close/>
                </a:path>
              </a:pathLst>
            </a:custGeom>
            <a:solidFill>
              <a:srgbClr val="30353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5" name="Group 14">
              <a:extLst>
                <a:ext uri="{FF2B5EF4-FFF2-40B4-BE49-F238E27FC236}">
                  <a16:creationId xmlns:a16="http://schemas.microsoft.com/office/drawing/2014/main" id="{D12FBC94-1CB1-8BF0-38FE-69E5C7BA7B2C}"/>
                </a:ext>
              </a:extLst>
            </p:cNvPr>
            <p:cNvGrpSpPr/>
            <p:nvPr/>
          </p:nvGrpSpPr>
          <p:grpSpPr>
            <a:xfrm flipH="1">
              <a:off x="10838597" y="2143232"/>
              <a:ext cx="222620" cy="222620"/>
              <a:chOff x="1389063" y="3748088"/>
              <a:chExt cx="336550" cy="336550"/>
            </a:xfrm>
            <a:solidFill>
              <a:schemeClr val="bg1"/>
            </a:solidFill>
          </p:grpSpPr>
          <p:sp>
            <p:nvSpPr>
              <p:cNvPr id="16" name="Freeform 5">
                <a:extLst>
                  <a:ext uri="{FF2B5EF4-FFF2-40B4-BE49-F238E27FC236}">
                    <a16:creationId xmlns:a16="http://schemas.microsoft.com/office/drawing/2014/main" id="{D91102FC-4C8F-8A71-0800-F27E345A4899}"/>
                  </a:ext>
                </a:extLst>
              </p:cNvPr>
              <p:cNvSpPr>
                <a:spLocks/>
              </p:cNvSpPr>
              <p:nvPr/>
            </p:nvSpPr>
            <p:spPr bwMode="auto">
              <a:xfrm>
                <a:off x="1547813" y="3787776"/>
                <a:ext cx="58738" cy="60325"/>
              </a:xfrm>
              <a:custGeom>
                <a:avLst/>
                <a:gdLst>
                  <a:gd name="T0" fmla="*/ 300 w 360"/>
                  <a:gd name="T1" fmla="*/ 244 h 364"/>
                  <a:gd name="T2" fmla="*/ 120 w 360"/>
                  <a:gd name="T3" fmla="*/ 244 h 364"/>
                  <a:gd name="T4" fmla="*/ 120 w 360"/>
                  <a:gd name="T5" fmla="*/ 60 h 364"/>
                  <a:gd name="T6" fmla="*/ 60 w 360"/>
                  <a:gd name="T7" fmla="*/ 0 h 364"/>
                  <a:gd name="T8" fmla="*/ 0 w 360"/>
                  <a:gd name="T9" fmla="*/ 60 h 364"/>
                  <a:gd name="T10" fmla="*/ 0 w 360"/>
                  <a:gd name="T11" fmla="*/ 304 h 364"/>
                  <a:gd name="T12" fmla="*/ 60 w 360"/>
                  <a:gd name="T13" fmla="*/ 364 h 364"/>
                  <a:gd name="T14" fmla="*/ 300 w 360"/>
                  <a:gd name="T15" fmla="*/ 364 h 364"/>
                  <a:gd name="T16" fmla="*/ 360 w 360"/>
                  <a:gd name="T17" fmla="*/ 304 h 364"/>
                  <a:gd name="T18" fmla="*/ 300 w 360"/>
                  <a:gd name="T19" fmla="*/ 244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4">
                    <a:moveTo>
                      <a:pt x="300" y="244"/>
                    </a:moveTo>
                    <a:cubicBezTo>
                      <a:pt x="120" y="244"/>
                      <a:pt x="120" y="244"/>
                      <a:pt x="120" y="244"/>
                    </a:cubicBezTo>
                    <a:cubicBezTo>
                      <a:pt x="120" y="60"/>
                      <a:pt x="120" y="60"/>
                      <a:pt x="120" y="60"/>
                    </a:cubicBezTo>
                    <a:cubicBezTo>
                      <a:pt x="120" y="27"/>
                      <a:pt x="93" y="0"/>
                      <a:pt x="60" y="0"/>
                    </a:cubicBezTo>
                    <a:cubicBezTo>
                      <a:pt x="27" y="0"/>
                      <a:pt x="0" y="27"/>
                      <a:pt x="0" y="60"/>
                    </a:cubicBezTo>
                    <a:cubicBezTo>
                      <a:pt x="0" y="304"/>
                      <a:pt x="0" y="304"/>
                      <a:pt x="0" y="304"/>
                    </a:cubicBezTo>
                    <a:cubicBezTo>
                      <a:pt x="0" y="337"/>
                      <a:pt x="27" y="364"/>
                      <a:pt x="60" y="364"/>
                    </a:cubicBezTo>
                    <a:cubicBezTo>
                      <a:pt x="300" y="364"/>
                      <a:pt x="300" y="364"/>
                      <a:pt x="300" y="364"/>
                    </a:cubicBezTo>
                    <a:cubicBezTo>
                      <a:pt x="333" y="364"/>
                      <a:pt x="360" y="337"/>
                      <a:pt x="360" y="304"/>
                    </a:cubicBezTo>
                    <a:cubicBezTo>
                      <a:pt x="360" y="271"/>
                      <a:pt x="333" y="244"/>
                      <a:pt x="300" y="2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6">
                <a:extLst>
                  <a:ext uri="{FF2B5EF4-FFF2-40B4-BE49-F238E27FC236}">
                    <a16:creationId xmlns:a16="http://schemas.microsoft.com/office/drawing/2014/main" id="{A1DA0A8B-ED85-0700-117E-AEC6219AD2C5}"/>
                  </a:ext>
                </a:extLst>
              </p:cNvPr>
              <p:cNvSpPr>
                <a:spLocks noEditPoints="1"/>
              </p:cNvSpPr>
              <p:nvPr/>
            </p:nvSpPr>
            <p:spPr bwMode="auto">
              <a:xfrm>
                <a:off x="1389063" y="3748088"/>
                <a:ext cx="336550" cy="336550"/>
              </a:xfrm>
              <a:custGeom>
                <a:avLst/>
                <a:gdLst>
                  <a:gd name="T0" fmla="*/ 1808 w 2048"/>
                  <a:gd name="T1" fmla="*/ 1454 h 2048"/>
                  <a:gd name="T2" fmla="*/ 1808 w 2048"/>
                  <a:gd name="T3" fmla="*/ 1388 h 2048"/>
                  <a:gd name="T4" fmla="*/ 1628 w 2048"/>
                  <a:gd name="T5" fmla="*/ 1208 h 2048"/>
                  <a:gd name="T6" fmla="*/ 1084 w 2048"/>
                  <a:gd name="T7" fmla="*/ 1208 h 2048"/>
                  <a:gd name="T8" fmla="*/ 1084 w 2048"/>
                  <a:gd name="T9" fmla="*/ 1085 h 2048"/>
                  <a:gd name="T10" fmla="*/ 1564 w 2048"/>
                  <a:gd name="T11" fmla="*/ 544 h 2048"/>
                  <a:gd name="T12" fmla="*/ 1024 w 2048"/>
                  <a:gd name="T13" fmla="*/ 0 h 2048"/>
                  <a:gd name="T14" fmla="*/ 484 w 2048"/>
                  <a:gd name="T15" fmla="*/ 544 h 2048"/>
                  <a:gd name="T16" fmla="*/ 964 w 2048"/>
                  <a:gd name="T17" fmla="*/ 1085 h 2048"/>
                  <a:gd name="T18" fmla="*/ 964 w 2048"/>
                  <a:gd name="T19" fmla="*/ 1208 h 2048"/>
                  <a:gd name="T20" fmla="*/ 420 w 2048"/>
                  <a:gd name="T21" fmla="*/ 1208 h 2048"/>
                  <a:gd name="T22" fmla="*/ 240 w 2048"/>
                  <a:gd name="T23" fmla="*/ 1388 h 2048"/>
                  <a:gd name="T24" fmla="*/ 240 w 2048"/>
                  <a:gd name="T25" fmla="*/ 1454 h 2048"/>
                  <a:gd name="T26" fmla="*/ 0 w 2048"/>
                  <a:gd name="T27" fmla="*/ 1748 h 2048"/>
                  <a:gd name="T28" fmla="*/ 300 w 2048"/>
                  <a:gd name="T29" fmla="*/ 2048 h 2048"/>
                  <a:gd name="T30" fmla="*/ 600 w 2048"/>
                  <a:gd name="T31" fmla="*/ 1748 h 2048"/>
                  <a:gd name="T32" fmla="*/ 360 w 2048"/>
                  <a:gd name="T33" fmla="*/ 1454 h 2048"/>
                  <a:gd name="T34" fmla="*/ 360 w 2048"/>
                  <a:gd name="T35" fmla="*/ 1388 h 2048"/>
                  <a:gd name="T36" fmla="*/ 420 w 2048"/>
                  <a:gd name="T37" fmla="*/ 1328 h 2048"/>
                  <a:gd name="T38" fmla="*/ 964 w 2048"/>
                  <a:gd name="T39" fmla="*/ 1328 h 2048"/>
                  <a:gd name="T40" fmla="*/ 964 w 2048"/>
                  <a:gd name="T41" fmla="*/ 1454 h 2048"/>
                  <a:gd name="T42" fmla="*/ 724 w 2048"/>
                  <a:gd name="T43" fmla="*/ 1748 h 2048"/>
                  <a:gd name="T44" fmla="*/ 1024 w 2048"/>
                  <a:gd name="T45" fmla="*/ 2048 h 2048"/>
                  <a:gd name="T46" fmla="*/ 1324 w 2048"/>
                  <a:gd name="T47" fmla="*/ 1748 h 2048"/>
                  <a:gd name="T48" fmla="*/ 1084 w 2048"/>
                  <a:gd name="T49" fmla="*/ 1454 h 2048"/>
                  <a:gd name="T50" fmla="*/ 1084 w 2048"/>
                  <a:gd name="T51" fmla="*/ 1328 h 2048"/>
                  <a:gd name="T52" fmla="*/ 1628 w 2048"/>
                  <a:gd name="T53" fmla="*/ 1328 h 2048"/>
                  <a:gd name="T54" fmla="*/ 1688 w 2048"/>
                  <a:gd name="T55" fmla="*/ 1388 h 2048"/>
                  <a:gd name="T56" fmla="*/ 1688 w 2048"/>
                  <a:gd name="T57" fmla="*/ 1454 h 2048"/>
                  <a:gd name="T58" fmla="*/ 1448 w 2048"/>
                  <a:gd name="T59" fmla="*/ 1748 h 2048"/>
                  <a:gd name="T60" fmla="*/ 1748 w 2048"/>
                  <a:gd name="T61" fmla="*/ 2048 h 2048"/>
                  <a:gd name="T62" fmla="*/ 2048 w 2048"/>
                  <a:gd name="T63" fmla="*/ 1748 h 2048"/>
                  <a:gd name="T64" fmla="*/ 1808 w 2048"/>
                  <a:gd name="T65" fmla="*/ 1454 h 2048"/>
                  <a:gd name="T66" fmla="*/ 480 w 2048"/>
                  <a:gd name="T67" fmla="*/ 1748 h 2048"/>
                  <a:gd name="T68" fmla="*/ 300 w 2048"/>
                  <a:gd name="T69" fmla="*/ 1928 h 2048"/>
                  <a:gd name="T70" fmla="*/ 120 w 2048"/>
                  <a:gd name="T71" fmla="*/ 1748 h 2048"/>
                  <a:gd name="T72" fmla="*/ 300 w 2048"/>
                  <a:gd name="T73" fmla="*/ 1568 h 2048"/>
                  <a:gd name="T74" fmla="*/ 480 w 2048"/>
                  <a:gd name="T75" fmla="*/ 1748 h 2048"/>
                  <a:gd name="T76" fmla="*/ 1204 w 2048"/>
                  <a:gd name="T77" fmla="*/ 1748 h 2048"/>
                  <a:gd name="T78" fmla="*/ 1024 w 2048"/>
                  <a:gd name="T79" fmla="*/ 1928 h 2048"/>
                  <a:gd name="T80" fmla="*/ 844 w 2048"/>
                  <a:gd name="T81" fmla="*/ 1748 h 2048"/>
                  <a:gd name="T82" fmla="*/ 1024 w 2048"/>
                  <a:gd name="T83" fmla="*/ 1568 h 2048"/>
                  <a:gd name="T84" fmla="*/ 1204 w 2048"/>
                  <a:gd name="T85" fmla="*/ 1748 h 2048"/>
                  <a:gd name="T86" fmla="*/ 1024 w 2048"/>
                  <a:gd name="T87" fmla="*/ 968 h 2048"/>
                  <a:gd name="T88" fmla="*/ 604 w 2048"/>
                  <a:gd name="T89" fmla="*/ 544 h 2048"/>
                  <a:gd name="T90" fmla="*/ 1024 w 2048"/>
                  <a:gd name="T91" fmla="*/ 120 h 2048"/>
                  <a:gd name="T92" fmla="*/ 1444 w 2048"/>
                  <a:gd name="T93" fmla="*/ 544 h 2048"/>
                  <a:gd name="T94" fmla="*/ 1024 w 2048"/>
                  <a:gd name="T95" fmla="*/ 968 h 2048"/>
                  <a:gd name="T96" fmla="*/ 1748 w 2048"/>
                  <a:gd name="T97" fmla="*/ 1928 h 2048"/>
                  <a:gd name="T98" fmla="*/ 1568 w 2048"/>
                  <a:gd name="T99" fmla="*/ 1748 h 2048"/>
                  <a:gd name="T100" fmla="*/ 1748 w 2048"/>
                  <a:gd name="T101" fmla="*/ 1568 h 2048"/>
                  <a:gd name="T102" fmla="*/ 1928 w 2048"/>
                  <a:gd name="T103" fmla="*/ 1748 h 2048"/>
                  <a:gd name="T104" fmla="*/ 1748 w 2048"/>
                  <a:gd name="T105" fmla="*/ 1928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48" h="2048">
                    <a:moveTo>
                      <a:pt x="1808" y="1454"/>
                    </a:moveTo>
                    <a:cubicBezTo>
                      <a:pt x="1808" y="1388"/>
                      <a:pt x="1808" y="1388"/>
                      <a:pt x="1808" y="1388"/>
                    </a:cubicBezTo>
                    <a:cubicBezTo>
                      <a:pt x="1808" y="1289"/>
                      <a:pt x="1727" y="1208"/>
                      <a:pt x="1628" y="1208"/>
                    </a:cubicBezTo>
                    <a:cubicBezTo>
                      <a:pt x="1084" y="1208"/>
                      <a:pt x="1084" y="1208"/>
                      <a:pt x="1084" y="1208"/>
                    </a:cubicBezTo>
                    <a:cubicBezTo>
                      <a:pt x="1084" y="1085"/>
                      <a:pt x="1084" y="1085"/>
                      <a:pt x="1084" y="1085"/>
                    </a:cubicBezTo>
                    <a:cubicBezTo>
                      <a:pt x="1354" y="1054"/>
                      <a:pt x="1564" y="824"/>
                      <a:pt x="1564" y="544"/>
                    </a:cubicBezTo>
                    <a:cubicBezTo>
                      <a:pt x="1564" y="244"/>
                      <a:pt x="1322" y="0"/>
                      <a:pt x="1024" y="0"/>
                    </a:cubicBezTo>
                    <a:cubicBezTo>
                      <a:pt x="726" y="0"/>
                      <a:pt x="484" y="244"/>
                      <a:pt x="484" y="544"/>
                    </a:cubicBezTo>
                    <a:cubicBezTo>
                      <a:pt x="484" y="824"/>
                      <a:pt x="694" y="1054"/>
                      <a:pt x="964" y="1085"/>
                    </a:cubicBezTo>
                    <a:cubicBezTo>
                      <a:pt x="964" y="1208"/>
                      <a:pt x="964" y="1208"/>
                      <a:pt x="964" y="1208"/>
                    </a:cubicBezTo>
                    <a:cubicBezTo>
                      <a:pt x="420" y="1208"/>
                      <a:pt x="420" y="1208"/>
                      <a:pt x="420" y="1208"/>
                    </a:cubicBezTo>
                    <a:cubicBezTo>
                      <a:pt x="321" y="1208"/>
                      <a:pt x="240" y="1289"/>
                      <a:pt x="240" y="1388"/>
                    </a:cubicBezTo>
                    <a:cubicBezTo>
                      <a:pt x="240" y="1454"/>
                      <a:pt x="240" y="1454"/>
                      <a:pt x="240" y="1454"/>
                    </a:cubicBezTo>
                    <a:cubicBezTo>
                      <a:pt x="103" y="1482"/>
                      <a:pt x="0" y="1603"/>
                      <a:pt x="0" y="1748"/>
                    </a:cubicBezTo>
                    <a:cubicBezTo>
                      <a:pt x="0" y="1913"/>
                      <a:pt x="135" y="2048"/>
                      <a:pt x="300" y="2048"/>
                    </a:cubicBezTo>
                    <a:cubicBezTo>
                      <a:pt x="465" y="2048"/>
                      <a:pt x="600" y="1913"/>
                      <a:pt x="600" y="1748"/>
                    </a:cubicBezTo>
                    <a:cubicBezTo>
                      <a:pt x="600" y="1603"/>
                      <a:pt x="497" y="1482"/>
                      <a:pt x="360" y="1454"/>
                    </a:cubicBezTo>
                    <a:cubicBezTo>
                      <a:pt x="360" y="1388"/>
                      <a:pt x="360" y="1388"/>
                      <a:pt x="360" y="1388"/>
                    </a:cubicBezTo>
                    <a:cubicBezTo>
                      <a:pt x="360" y="1355"/>
                      <a:pt x="387" y="1328"/>
                      <a:pt x="420" y="1328"/>
                    </a:cubicBezTo>
                    <a:cubicBezTo>
                      <a:pt x="964" y="1328"/>
                      <a:pt x="964" y="1328"/>
                      <a:pt x="964" y="1328"/>
                    </a:cubicBezTo>
                    <a:cubicBezTo>
                      <a:pt x="964" y="1454"/>
                      <a:pt x="964" y="1454"/>
                      <a:pt x="964" y="1454"/>
                    </a:cubicBezTo>
                    <a:cubicBezTo>
                      <a:pt x="827" y="1482"/>
                      <a:pt x="724" y="1603"/>
                      <a:pt x="724" y="1748"/>
                    </a:cubicBezTo>
                    <a:cubicBezTo>
                      <a:pt x="724" y="1913"/>
                      <a:pt x="859" y="2048"/>
                      <a:pt x="1024" y="2048"/>
                    </a:cubicBezTo>
                    <a:cubicBezTo>
                      <a:pt x="1189" y="2048"/>
                      <a:pt x="1324" y="1913"/>
                      <a:pt x="1324" y="1748"/>
                    </a:cubicBezTo>
                    <a:cubicBezTo>
                      <a:pt x="1324" y="1603"/>
                      <a:pt x="1221" y="1482"/>
                      <a:pt x="1084" y="1454"/>
                    </a:cubicBezTo>
                    <a:cubicBezTo>
                      <a:pt x="1084" y="1328"/>
                      <a:pt x="1084" y="1328"/>
                      <a:pt x="1084" y="1328"/>
                    </a:cubicBezTo>
                    <a:cubicBezTo>
                      <a:pt x="1628" y="1328"/>
                      <a:pt x="1628" y="1328"/>
                      <a:pt x="1628" y="1328"/>
                    </a:cubicBezTo>
                    <a:cubicBezTo>
                      <a:pt x="1661" y="1328"/>
                      <a:pt x="1688" y="1355"/>
                      <a:pt x="1688" y="1388"/>
                    </a:cubicBezTo>
                    <a:cubicBezTo>
                      <a:pt x="1688" y="1454"/>
                      <a:pt x="1688" y="1454"/>
                      <a:pt x="1688" y="1454"/>
                    </a:cubicBezTo>
                    <a:cubicBezTo>
                      <a:pt x="1551" y="1482"/>
                      <a:pt x="1448" y="1603"/>
                      <a:pt x="1448" y="1748"/>
                    </a:cubicBezTo>
                    <a:cubicBezTo>
                      <a:pt x="1448" y="1913"/>
                      <a:pt x="1583" y="2048"/>
                      <a:pt x="1748" y="2048"/>
                    </a:cubicBezTo>
                    <a:cubicBezTo>
                      <a:pt x="1913" y="2048"/>
                      <a:pt x="2048" y="1913"/>
                      <a:pt x="2048" y="1748"/>
                    </a:cubicBezTo>
                    <a:cubicBezTo>
                      <a:pt x="2048" y="1603"/>
                      <a:pt x="1945" y="1482"/>
                      <a:pt x="1808" y="1454"/>
                    </a:cubicBezTo>
                    <a:close/>
                    <a:moveTo>
                      <a:pt x="480" y="1748"/>
                    </a:moveTo>
                    <a:cubicBezTo>
                      <a:pt x="480" y="1847"/>
                      <a:pt x="399" y="1928"/>
                      <a:pt x="300" y="1928"/>
                    </a:cubicBezTo>
                    <a:cubicBezTo>
                      <a:pt x="201" y="1928"/>
                      <a:pt x="120" y="1847"/>
                      <a:pt x="120" y="1748"/>
                    </a:cubicBezTo>
                    <a:cubicBezTo>
                      <a:pt x="120" y="1649"/>
                      <a:pt x="201" y="1568"/>
                      <a:pt x="300" y="1568"/>
                    </a:cubicBezTo>
                    <a:cubicBezTo>
                      <a:pt x="399" y="1568"/>
                      <a:pt x="480" y="1649"/>
                      <a:pt x="480" y="1748"/>
                    </a:cubicBezTo>
                    <a:close/>
                    <a:moveTo>
                      <a:pt x="1204" y="1748"/>
                    </a:moveTo>
                    <a:cubicBezTo>
                      <a:pt x="1204" y="1847"/>
                      <a:pt x="1123" y="1928"/>
                      <a:pt x="1024" y="1928"/>
                    </a:cubicBezTo>
                    <a:cubicBezTo>
                      <a:pt x="925" y="1928"/>
                      <a:pt x="844" y="1847"/>
                      <a:pt x="844" y="1748"/>
                    </a:cubicBezTo>
                    <a:cubicBezTo>
                      <a:pt x="844" y="1649"/>
                      <a:pt x="925" y="1568"/>
                      <a:pt x="1024" y="1568"/>
                    </a:cubicBezTo>
                    <a:cubicBezTo>
                      <a:pt x="1123" y="1568"/>
                      <a:pt x="1204" y="1649"/>
                      <a:pt x="1204" y="1748"/>
                    </a:cubicBezTo>
                    <a:close/>
                    <a:moveTo>
                      <a:pt x="1024" y="968"/>
                    </a:moveTo>
                    <a:cubicBezTo>
                      <a:pt x="792" y="968"/>
                      <a:pt x="604" y="778"/>
                      <a:pt x="604" y="544"/>
                    </a:cubicBezTo>
                    <a:cubicBezTo>
                      <a:pt x="604" y="310"/>
                      <a:pt x="792" y="120"/>
                      <a:pt x="1024" y="120"/>
                    </a:cubicBezTo>
                    <a:cubicBezTo>
                      <a:pt x="1256" y="120"/>
                      <a:pt x="1444" y="310"/>
                      <a:pt x="1444" y="544"/>
                    </a:cubicBezTo>
                    <a:cubicBezTo>
                      <a:pt x="1444" y="778"/>
                      <a:pt x="1256" y="968"/>
                      <a:pt x="1024" y="968"/>
                    </a:cubicBezTo>
                    <a:close/>
                    <a:moveTo>
                      <a:pt x="1748" y="1928"/>
                    </a:moveTo>
                    <a:cubicBezTo>
                      <a:pt x="1649" y="1928"/>
                      <a:pt x="1568" y="1847"/>
                      <a:pt x="1568" y="1748"/>
                    </a:cubicBezTo>
                    <a:cubicBezTo>
                      <a:pt x="1568" y="1649"/>
                      <a:pt x="1649" y="1568"/>
                      <a:pt x="1748" y="1568"/>
                    </a:cubicBezTo>
                    <a:cubicBezTo>
                      <a:pt x="1847" y="1568"/>
                      <a:pt x="1928" y="1649"/>
                      <a:pt x="1928" y="1748"/>
                    </a:cubicBezTo>
                    <a:cubicBezTo>
                      <a:pt x="1928" y="1847"/>
                      <a:pt x="1847" y="1928"/>
                      <a:pt x="1748" y="19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8" name="Group 17">
            <a:extLst>
              <a:ext uri="{FF2B5EF4-FFF2-40B4-BE49-F238E27FC236}">
                <a16:creationId xmlns:a16="http://schemas.microsoft.com/office/drawing/2014/main" id="{C0B3F485-F07E-5069-7F5F-BF0B9420CDBF}"/>
              </a:ext>
              <a:ext uri="{C183D7F6-B498-43B3-948B-1728B52AA6E4}">
                <adec:decorative xmlns:adec="http://schemas.microsoft.com/office/drawing/2017/decorative" val="1"/>
              </a:ext>
            </a:extLst>
          </p:cNvPr>
          <p:cNvGrpSpPr/>
          <p:nvPr/>
        </p:nvGrpSpPr>
        <p:grpSpPr>
          <a:xfrm>
            <a:off x="9866761" y="2999696"/>
            <a:ext cx="1489320" cy="626025"/>
            <a:chOff x="9912263" y="3185130"/>
            <a:chExt cx="1281512" cy="487738"/>
          </a:xfrm>
          <a:effectLst>
            <a:outerShdw blurRad="50800" dist="38100" dir="8100000" algn="tr" rotWithShape="0">
              <a:prstClr val="black">
                <a:alpha val="40000"/>
              </a:prstClr>
            </a:outerShdw>
          </a:effectLst>
        </p:grpSpPr>
        <p:sp>
          <p:nvSpPr>
            <p:cNvPr id="19" name="Freeform 53">
              <a:extLst>
                <a:ext uri="{FF2B5EF4-FFF2-40B4-BE49-F238E27FC236}">
                  <a16:creationId xmlns:a16="http://schemas.microsoft.com/office/drawing/2014/main" id="{F0F06FFF-F221-37C1-900D-130E7E2AD6E9}"/>
                </a:ext>
              </a:extLst>
            </p:cNvPr>
            <p:cNvSpPr/>
            <p:nvPr/>
          </p:nvSpPr>
          <p:spPr>
            <a:xfrm>
              <a:off x="9912263" y="3185130"/>
              <a:ext cx="1281512" cy="487738"/>
            </a:xfrm>
            <a:custGeom>
              <a:avLst/>
              <a:gdLst>
                <a:gd name="connsiteX0" fmla="*/ 0 w 1281512"/>
                <a:gd name="connsiteY0" fmla="*/ 0 h 487738"/>
                <a:gd name="connsiteX1" fmla="*/ 1024517 w 1281512"/>
                <a:gd name="connsiteY1" fmla="*/ 0 h 487738"/>
                <a:gd name="connsiteX2" fmla="*/ 1024517 w 1281512"/>
                <a:gd name="connsiteY2" fmla="*/ 1323 h 487738"/>
                <a:gd name="connsiteX3" fmla="*/ 1037643 w 1281512"/>
                <a:gd name="connsiteY3" fmla="*/ 0 h 487738"/>
                <a:gd name="connsiteX4" fmla="*/ 1281512 w 1281512"/>
                <a:gd name="connsiteY4" fmla="*/ 243869 h 487738"/>
                <a:gd name="connsiteX5" fmla="*/ 1037643 w 1281512"/>
                <a:gd name="connsiteY5" fmla="*/ 487738 h 487738"/>
                <a:gd name="connsiteX6" fmla="*/ 1024517 w 1281512"/>
                <a:gd name="connsiteY6" fmla="*/ 486415 h 487738"/>
                <a:gd name="connsiteX7" fmla="*/ 1024517 w 1281512"/>
                <a:gd name="connsiteY7" fmla="*/ 487737 h 487738"/>
                <a:gd name="connsiteX8" fmla="*/ 0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0" y="0"/>
                  </a:moveTo>
                  <a:lnTo>
                    <a:pt x="1024517" y="0"/>
                  </a:lnTo>
                  <a:lnTo>
                    <a:pt x="1024517" y="1323"/>
                  </a:lnTo>
                  <a:lnTo>
                    <a:pt x="1037643" y="0"/>
                  </a:lnTo>
                  <a:cubicBezTo>
                    <a:pt x="1172328" y="0"/>
                    <a:pt x="1281512" y="109184"/>
                    <a:pt x="1281512" y="243869"/>
                  </a:cubicBezTo>
                  <a:cubicBezTo>
                    <a:pt x="1281512" y="378554"/>
                    <a:pt x="1172328" y="487738"/>
                    <a:pt x="1037643" y="487738"/>
                  </a:cubicBezTo>
                  <a:lnTo>
                    <a:pt x="1024517" y="486415"/>
                  </a:lnTo>
                  <a:lnTo>
                    <a:pt x="1024517" y="487737"/>
                  </a:lnTo>
                  <a:lnTo>
                    <a:pt x="0" y="487737"/>
                  </a:lnTo>
                  <a:close/>
                </a:path>
              </a:pathLst>
            </a:custGeom>
            <a:solidFill>
              <a:srgbClr val="9BA2A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id="{678E13E2-1176-879E-F4B8-1DE778F2B19E}"/>
                </a:ext>
              </a:extLst>
            </p:cNvPr>
            <p:cNvGrpSpPr/>
            <p:nvPr/>
          </p:nvGrpSpPr>
          <p:grpSpPr>
            <a:xfrm flipH="1">
              <a:off x="10822976" y="3302068"/>
              <a:ext cx="253863" cy="253863"/>
              <a:chOff x="3613150" y="3706813"/>
              <a:chExt cx="420688" cy="420687"/>
            </a:xfrm>
          </p:grpSpPr>
          <p:sp>
            <p:nvSpPr>
              <p:cNvPr id="21" name="Freeform 10">
                <a:extLst>
                  <a:ext uri="{FF2B5EF4-FFF2-40B4-BE49-F238E27FC236}">
                    <a16:creationId xmlns:a16="http://schemas.microsoft.com/office/drawing/2014/main" id="{8969108B-D32E-6303-E9BF-2994D36C2BAD}"/>
                  </a:ext>
                </a:extLst>
              </p:cNvPr>
              <p:cNvSpPr>
                <a:spLocks noEditPoints="1"/>
              </p:cNvSpPr>
              <p:nvPr/>
            </p:nvSpPr>
            <p:spPr bwMode="auto">
              <a:xfrm>
                <a:off x="3613150" y="3930650"/>
                <a:ext cx="420688" cy="196850"/>
              </a:xfrm>
              <a:custGeom>
                <a:avLst/>
                <a:gdLst>
                  <a:gd name="T0" fmla="*/ 1823 w 2048"/>
                  <a:gd name="T1" fmla="*/ 528 h 960"/>
                  <a:gd name="T2" fmla="*/ 1928 w 2048"/>
                  <a:gd name="T3" fmla="*/ 300 h 960"/>
                  <a:gd name="T4" fmla="*/ 1628 w 2048"/>
                  <a:gd name="T5" fmla="*/ 0 h 960"/>
                  <a:gd name="T6" fmla="*/ 1324 w 2048"/>
                  <a:gd name="T7" fmla="*/ 300 h 960"/>
                  <a:gd name="T8" fmla="*/ 1432 w 2048"/>
                  <a:gd name="T9" fmla="*/ 528 h 960"/>
                  <a:gd name="T10" fmla="*/ 1324 w 2048"/>
                  <a:gd name="T11" fmla="*/ 606 h 960"/>
                  <a:gd name="T12" fmla="*/ 1219 w 2048"/>
                  <a:gd name="T13" fmla="*/ 528 h 960"/>
                  <a:gd name="T14" fmla="*/ 1324 w 2048"/>
                  <a:gd name="T15" fmla="*/ 300 h 960"/>
                  <a:gd name="T16" fmla="*/ 1024 w 2048"/>
                  <a:gd name="T17" fmla="*/ 0 h 960"/>
                  <a:gd name="T18" fmla="*/ 724 w 2048"/>
                  <a:gd name="T19" fmla="*/ 300 h 960"/>
                  <a:gd name="T20" fmla="*/ 829 w 2048"/>
                  <a:gd name="T21" fmla="*/ 528 h 960"/>
                  <a:gd name="T22" fmla="*/ 724 w 2048"/>
                  <a:gd name="T23" fmla="*/ 606 h 960"/>
                  <a:gd name="T24" fmla="*/ 619 w 2048"/>
                  <a:gd name="T25" fmla="*/ 528 h 960"/>
                  <a:gd name="T26" fmla="*/ 724 w 2048"/>
                  <a:gd name="T27" fmla="*/ 300 h 960"/>
                  <a:gd name="T28" fmla="*/ 424 w 2048"/>
                  <a:gd name="T29" fmla="*/ 0 h 960"/>
                  <a:gd name="T30" fmla="*/ 124 w 2048"/>
                  <a:gd name="T31" fmla="*/ 300 h 960"/>
                  <a:gd name="T32" fmla="*/ 229 w 2048"/>
                  <a:gd name="T33" fmla="*/ 527 h 960"/>
                  <a:gd name="T34" fmla="*/ 0 w 2048"/>
                  <a:gd name="T35" fmla="*/ 900 h 960"/>
                  <a:gd name="T36" fmla="*/ 60 w 2048"/>
                  <a:gd name="T37" fmla="*/ 960 h 960"/>
                  <a:gd name="T38" fmla="*/ 1988 w 2048"/>
                  <a:gd name="T39" fmla="*/ 960 h 960"/>
                  <a:gd name="T40" fmla="*/ 2048 w 2048"/>
                  <a:gd name="T41" fmla="*/ 900 h 960"/>
                  <a:gd name="T42" fmla="*/ 1823 w 2048"/>
                  <a:gd name="T43" fmla="*/ 528 h 960"/>
                  <a:gd name="T44" fmla="*/ 424 w 2048"/>
                  <a:gd name="T45" fmla="*/ 120 h 960"/>
                  <a:gd name="T46" fmla="*/ 604 w 2048"/>
                  <a:gd name="T47" fmla="*/ 300 h 960"/>
                  <a:gd name="T48" fmla="*/ 424 w 2048"/>
                  <a:gd name="T49" fmla="*/ 480 h 960"/>
                  <a:gd name="T50" fmla="*/ 244 w 2048"/>
                  <a:gd name="T51" fmla="*/ 300 h 960"/>
                  <a:gd name="T52" fmla="*/ 424 w 2048"/>
                  <a:gd name="T53" fmla="*/ 120 h 960"/>
                  <a:gd name="T54" fmla="*/ 608 w 2048"/>
                  <a:gd name="T55" fmla="*/ 840 h 960"/>
                  <a:gd name="T56" fmla="*/ 126 w 2048"/>
                  <a:gd name="T57" fmla="*/ 840 h 960"/>
                  <a:gd name="T58" fmla="*/ 424 w 2048"/>
                  <a:gd name="T59" fmla="*/ 600 h 960"/>
                  <a:gd name="T60" fmla="*/ 652 w 2048"/>
                  <a:gd name="T61" fmla="*/ 705 h 960"/>
                  <a:gd name="T62" fmla="*/ 608 w 2048"/>
                  <a:gd name="T63" fmla="*/ 840 h 960"/>
                  <a:gd name="T64" fmla="*/ 1024 w 2048"/>
                  <a:gd name="T65" fmla="*/ 120 h 960"/>
                  <a:gd name="T66" fmla="*/ 1204 w 2048"/>
                  <a:gd name="T67" fmla="*/ 300 h 960"/>
                  <a:gd name="T68" fmla="*/ 1024 w 2048"/>
                  <a:gd name="T69" fmla="*/ 480 h 960"/>
                  <a:gd name="T70" fmla="*/ 844 w 2048"/>
                  <a:gd name="T71" fmla="*/ 300 h 960"/>
                  <a:gd name="T72" fmla="*/ 1024 w 2048"/>
                  <a:gd name="T73" fmla="*/ 120 h 960"/>
                  <a:gd name="T74" fmla="*/ 730 w 2048"/>
                  <a:gd name="T75" fmla="*/ 840 h 960"/>
                  <a:gd name="T76" fmla="*/ 1024 w 2048"/>
                  <a:gd name="T77" fmla="*/ 600 h 960"/>
                  <a:gd name="T78" fmla="*/ 1318 w 2048"/>
                  <a:gd name="T79" fmla="*/ 840 h 960"/>
                  <a:gd name="T80" fmla="*/ 730 w 2048"/>
                  <a:gd name="T81" fmla="*/ 840 h 960"/>
                  <a:gd name="T82" fmla="*/ 1628 w 2048"/>
                  <a:gd name="T83" fmla="*/ 120 h 960"/>
                  <a:gd name="T84" fmla="*/ 1808 w 2048"/>
                  <a:gd name="T85" fmla="*/ 300 h 960"/>
                  <a:gd name="T86" fmla="*/ 1628 w 2048"/>
                  <a:gd name="T87" fmla="*/ 480 h 960"/>
                  <a:gd name="T88" fmla="*/ 1444 w 2048"/>
                  <a:gd name="T89" fmla="*/ 300 h 960"/>
                  <a:gd name="T90" fmla="*/ 1628 w 2048"/>
                  <a:gd name="T91" fmla="*/ 120 h 960"/>
                  <a:gd name="T92" fmla="*/ 1440 w 2048"/>
                  <a:gd name="T93" fmla="*/ 840 h 960"/>
                  <a:gd name="T94" fmla="*/ 1396 w 2048"/>
                  <a:gd name="T95" fmla="*/ 705 h 960"/>
                  <a:gd name="T96" fmla="*/ 1628 w 2048"/>
                  <a:gd name="T97" fmla="*/ 600 h 960"/>
                  <a:gd name="T98" fmla="*/ 1922 w 2048"/>
                  <a:gd name="T99" fmla="*/ 840 h 960"/>
                  <a:gd name="T100" fmla="*/ 1440 w 2048"/>
                  <a:gd name="T101" fmla="*/ 840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48" h="960">
                    <a:moveTo>
                      <a:pt x="1823" y="528"/>
                    </a:moveTo>
                    <a:cubicBezTo>
                      <a:pt x="1887" y="473"/>
                      <a:pt x="1928" y="391"/>
                      <a:pt x="1928" y="300"/>
                    </a:cubicBezTo>
                    <a:cubicBezTo>
                      <a:pt x="1928" y="135"/>
                      <a:pt x="1793" y="0"/>
                      <a:pt x="1628" y="0"/>
                    </a:cubicBezTo>
                    <a:cubicBezTo>
                      <a:pt x="1462" y="0"/>
                      <a:pt x="1324" y="134"/>
                      <a:pt x="1324" y="300"/>
                    </a:cubicBezTo>
                    <a:cubicBezTo>
                      <a:pt x="1324" y="387"/>
                      <a:pt x="1362" y="469"/>
                      <a:pt x="1432" y="528"/>
                    </a:cubicBezTo>
                    <a:cubicBezTo>
                      <a:pt x="1392" y="548"/>
                      <a:pt x="1355" y="575"/>
                      <a:pt x="1324" y="606"/>
                    </a:cubicBezTo>
                    <a:cubicBezTo>
                      <a:pt x="1293" y="575"/>
                      <a:pt x="1258" y="549"/>
                      <a:pt x="1219" y="528"/>
                    </a:cubicBezTo>
                    <a:cubicBezTo>
                      <a:pt x="1283" y="473"/>
                      <a:pt x="1324" y="391"/>
                      <a:pt x="1324" y="300"/>
                    </a:cubicBezTo>
                    <a:cubicBezTo>
                      <a:pt x="1324" y="135"/>
                      <a:pt x="1189" y="0"/>
                      <a:pt x="1024" y="0"/>
                    </a:cubicBezTo>
                    <a:cubicBezTo>
                      <a:pt x="859" y="0"/>
                      <a:pt x="724" y="135"/>
                      <a:pt x="724" y="300"/>
                    </a:cubicBezTo>
                    <a:cubicBezTo>
                      <a:pt x="724" y="391"/>
                      <a:pt x="765" y="473"/>
                      <a:pt x="829" y="528"/>
                    </a:cubicBezTo>
                    <a:cubicBezTo>
                      <a:pt x="790" y="548"/>
                      <a:pt x="755" y="575"/>
                      <a:pt x="724" y="606"/>
                    </a:cubicBezTo>
                    <a:cubicBezTo>
                      <a:pt x="693" y="574"/>
                      <a:pt x="658" y="548"/>
                      <a:pt x="619" y="528"/>
                    </a:cubicBezTo>
                    <a:cubicBezTo>
                      <a:pt x="683" y="473"/>
                      <a:pt x="724" y="391"/>
                      <a:pt x="724" y="300"/>
                    </a:cubicBezTo>
                    <a:cubicBezTo>
                      <a:pt x="724" y="135"/>
                      <a:pt x="589" y="0"/>
                      <a:pt x="424" y="0"/>
                    </a:cubicBezTo>
                    <a:cubicBezTo>
                      <a:pt x="259" y="0"/>
                      <a:pt x="124" y="135"/>
                      <a:pt x="124" y="300"/>
                    </a:cubicBezTo>
                    <a:cubicBezTo>
                      <a:pt x="124" y="391"/>
                      <a:pt x="165" y="472"/>
                      <a:pt x="229" y="527"/>
                    </a:cubicBezTo>
                    <a:cubicBezTo>
                      <a:pt x="93" y="597"/>
                      <a:pt x="0" y="738"/>
                      <a:pt x="0" y="900"/>
                    </a:cubicBezTo>
                    <a:cubicBezTo>
                      <a:pt x="0" y="933"/>
                      <a:pt x="27" y="960"/>
                      <a:pt x="60" y="960"/>
                    </a:cubicBezTo>
                    <a:cubicBezTo>
                      <a:pt x="70" y="960"/>
                      <a:pt x="1948" y="960"/>
                      <a:pt x="1988" y="960"/>
                    </a:cubicBezTo>
                    <a:cubicBezTo>
                      <a:pt x="2021" y="960"/>
                      <a:pt x="2048" y="933"/>
                      <a:pt x="2048" y="900"/>
                    </a:cubicBezTo>
                    <a:cubicBezTo>
                      <a:pt x="2048" y="739"/>
                      <a:pt x="1957" y="598"/>
                      <a:pt x="1823" y="528"/>
                    </a:cubicBezTo>
                    <a:close/>
                    <a:moveTo>
                      <a:pt x="424" y="120"/>
                    </a:moveTo>
                    <a:cubicBezTo>
                      <a:pt x="523" y="120"/>
                      <a:pt x="604" y="201"/>
                      <a:pt x="604" y="300"/>
                    </a:cubicBezTo>
                    <a:cubicBezTo>
                      <a:pt x="604" y="399"/>
                      <a:pt x="523" y="480"/>
                      <a:pt x="424" y="480"/>
                    </a:cubicBezTo>
                    <a:cubicBezTo>
                      <a:pt x="325" y="480"/>
                      <a:pt x="244" y="399"/>
                      <a:pt x="244" y="300"/>
                    </a:cubicBezTo>
                    <a:cubicBezTo>
                      <a:pt x="244" y="201"/>
                      <a:pt x="325" y="120"/>
                      <a:pt x="424" y="120"/>
                    </a:cubicBezTo>
                    <a:close/>
                    <a:moveTo>
                      <a:pt x="608" y="840"/>
                    </a:moveTo>
                    <a:cubicBezTo>
                      <a:pt x="126" y="840"/>
                      <a:pt x="126" y="840"/>
                      <a:pt x="126" y="840"/>
                    </a:cubicBezTo>
                    <a:cubicBezTo>
                      <a:pt x="154" y="703"/>
                      <a:pt x="277" y="600"/>
                      <a:pt x="424" y="600"/>
                    </a:cubicBezTo>
                    <a:cubicBezTo>
                      <a:pt x="512" y="600"/>
                      <a:pt x="595" y="639"/>
                      <a:pt x="652" y="705"/>
                    </a:cubicBezTo>
                    <a:cubicBezTo>
                      <a:pt x="630" y="746"/>
                      <a:pt x="615" y="792"/>
                      <a:pt x="608" y="840"/>
                    </a:cubicBezTo>
                    <a:close/>
                    <a:moveTo>
                      <a:pt x="1024" y="120"/>
                    </a:moveTo>
                    <a:cubicBezTo>
                      <a:pt x="1123" y="120"/>
                      <a:pt x="1204" y="201"/>
                      <a:pt x="1204" y="300"/>
                    </a:cubicBezTo>
                    <a:cubicBezTo>
                      <a:pt x="1204" y="399"/>
                      <a:pt x="1123" y="480"/>
                      <a:pt x="1024" y="480"/>
                    </a:cubicBezTo>
                    <a:cubicBezTo>
                      <a:pt x="925" y="480"/>
                      <a:pt x="844" y="399"/>
                      <a:pt x="844" y="300"/>
                    </a:cubicBezTo>
                    <a:cubicBezTo>
                      <a:pt x="844" y="201"/>
                      <a:pt x="925" y="120"/>
                      <a:pt x="1024" y="120"/>
                    </a:cubicBezTo>
                    <a:close/>
                    <a:moveTo>
                      <a:pt x="730" y="840"/>
                    </a:moveTo>
                    <a:cubicBezTo>
                      <a:pt x="758" y="703"/>
                      <a:pt x="879" y="600"/>
                      <a:pt x="1024" y="600"/>
                    </a:cubicBezTo>
                    <a:cubicBezTo>
                      <a:pt x="1169" y="600"/>
                      <a:pt x="1290" y="703"/>
                      <a:pt x="1318" y="840"/>
                    </a:cubicBezTo>
                    <a:cubicBezTo>
                      <a:pt x="1298" y="840"/>
                      <a:pt x="755" y="840"/>
                      <a:pt x="730" y="840"/>
                    </a:cubicBezTo>
                    <a:close/>
                    <a:moveTo>
                      <a:pt x="1628" y="120"/>
                    </a:moveTo>
                    <a:cubicBezTo>
                      <a:pt x="1727" y="120"/>
                      <a:pt x="1808" y="201"/>
                      <a:pt x="1808" y="300"/>
                    </a:cubicBezTo>
                    <a:cubicBezTo>
                      <a:pt x="1808" y="399"/>
                      <a:pt x="1727" y="480"/>
                      <a:pt x="1628" y="480"/>
                    </a:cubicBezTo>
                    <a:cubicBezTo>
                      <a:pt x="1528" y="480"/>
                      <a:pt x="1444" y="398"/>
                      <a:pt x="1444" y="300"/>
                    </a:cubicBezTo>
                    <a:cubicBezTo>
                      <a:pt x="1444" y="202"/>
                      <a:pt x="1528" y="120"/>
                      <a:pt x="1628" y="120"/>
                    </a:cubicBezTo>
                    <a:close/>
                    <a:moveTo>
                      <a:pt x="1440" y="840"/>
                    </a:moveTo>
                    <a:cubicBezTo>
                      <a:pt x="1433" y="792"/>
                      <a:pt x="1418" y="747"/>
                      <a:pt x="1396" y="705"/>
                    </a:cubicBezTo>
                    <a:cubicBezTo>
                      <a:pt x="1453" y="640"/>
                      <a:pt x="1539" y="600"/>
                      <a:pt x="1628" y="600"/>
                    </a:cubicBezTo>
                    <a:cubicBezTo>
                      <a:pt x="1773" y="600"/>
                      <a:pt x="1894" y="703"/>
                      <a:pt x="1922" y="840"/>
                    </a:cubicBezTo>
                    <a:lnTo>
                      <a:pt x="1440" y="8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1">
                <a:extLst>
                  <a:ext uri="{FF2B5EF4-FFF2-40B4-BE49-F238E27FC236}">
                    <a16:creationId xmlns:a16="http://schemas.microsoft.com/office/drawing/2014/main" id="{2B95A4CA-E2A6-866C-AA39-6CC8B0CE8896}"/>
                  </a:ext>
                </a:extLst>
              </p:cNvPr>
              <p:cNvSpPr>
                <a:spLocks/>
              </p:cNvSpPr>
              <p:nvPr/>
            </p:nvSpPr>
            <p:spPr bwMode="auto">
              <a:xfrm>
                <a:off x="3784600" y="3768725"/>
                <a:ext cx="101600" cy="74612"/>
              </a:xfrm>
              <a:custGeom>
                <a:avLst/>
                <a:gdLst>
                  <a:gd name="T0" fmla="*/ 468 w 492"/>
                  <a:gd name="T1" fmla="*/ 24 h 366"/>
                  <a:gd name="T2" fmla="*/ 384 w 492"/>
                  <a:gd name="T3" fmla="*/ 24 h 366"/>
                  <a:gd name="T4" fmla="*/ 186 w 492"/>
                  <a:gd name="T5" fmla="*/ 221 h 366"/>
                  <a:gd name="T6" fmla="*/ 108 w 492"/>
                  <a:gd name="T7" fmla="*/ 144 h 366"/>
                  <a:gd name="T8" fmla="*/ 24 w 492"/>
                  <a:gd name="T9" fmla="*/ 144 h 366"/>
                  <a:gd name="T10" fmla="*/ 24 w 492"/>
                  <a:gd name="T11" fmla="*/ 228 h 366"/>
                  <a:gd name="T12" fmla="*/ 144 w 492"/>
                  <a:gd name="T13" fmla="*/ 348 h 366"/>
                  <a:gd name="T14" fmla="*/ 186 w 492"/>
                  <a:gd name="T15" fmla="*/ 366 h 366"/>
                  <a:gd name="T16" fmla="*/ 228 w 492"/>
                  <a:gd name="T17" fmla="*/ 348 h 366"/>
                  <a:gd name="T18" fmla="*/ 468 w 492"/>
                  <a:gd name="T19" fmla="*/ 108 h 366"/>
                  <a:gd name="T20" fmla="*/ 468 w 492"/>
                  <a:gd name="T21" fmla="*/ 24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2" h="366">
                    <a:moveTo>
                      <a:pt x="468" y="24"/>
                    </a:moveTo>
                    <a:cubicBezTo>
                      <a:pt x="445" y="0"/>
                      <a:pt x="407" y="0"/>
                      <a:pt x="384" y="24"/>
                    </a:cubicBezTo>
                    <a:cubicBezTo>
                      <a:pt x="186" y="221"/>
                      <a:pt x="186" y="221"/>
                      <a:pt x="186" y="221"/>
                    </a:cubicBezTo>
                    <a:cubicBezTo>
                      <a:pt x="108" y="144"/>
                      <a:pt x="108" y="144"/>
                      <a:pt x="108" y="144"/>
                    </a:cubicBezTo>
                    <a:cubicBezTo>
                      <a:pt x="85" y="120"/>
                      <a:pt x="47" y="120"/>
                      <a:pt x="24" y="144"/>
                    </a:cubicBezTo>
                    <a:cubicBezTo>
                      <a:pt x="0" y="167"/>
                      <a:pt x="0" y="205"/>
                      <a:pt x="24" y="228"/>
                    </a:cubicBezTo>
                    <a:cubicBezTo>
                      <a:pt x="144" y="348"/>
                      <a:pt x="144" y="348"/>
                      <a:pt x="144" y="348"/>
                    </a:cubicBezTo>
                    <a:cubicBezTo>
                      <a:pt x="155" y="360"/>
                      <a:pt x="171" y="366"/>
                      <a:pt x="186" y="366"/>
                    </a:cubicBezTo>
                    <a:cubicBezTo>
                      <a:pt x="201" y="366"/>
                      <a:pt x="217" y="360"/>
                      <a:pt x="228" y="348"/>
                    </a:cubicBezTo>
                    <a:cubicBezTo>
                      <a:pt x="468" y="108"/>
                      <a:pt x="468" y="108"/>
                      <a:pt x="468" y="108"/>
                    </a:cubicBezTo>
                    <a:cubicBezTo>
                      <a:pt x="492" y="85"/>
                      <a:pt x="492" y="47"/>
                      <a:pt x="468"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2">
                <a:extLst>
                  <a:ext uri="{FF2B5EF4-FFF2-40B4-BE49-F238E27FC236}">
                    <a16:creationId xmlns:a16="http://schemas.microsoft.com/office/drawing/2014/main" id="{EF6083FA-634E-F672-6360-36801ECE51F0}"/>
                  </a:ext>
                </a:extLst>
              </p:cNvPr>
              <p:cNvSpPr>
                <a:spLocks noEditPoints="1"/>
              </p:cNvSpPr>
              <p:nvPr/>
            </p:nvSpPr>
            <p:spPr bwMode="auto">
              <a:xfrm>
                <a:off x="3736975" y="3706813"/>
                <a:ext cx="198438" cy="198437"/>
              </a:xfrm>
              <a:custGeom>
                <a:avLst/>
                <a:gdLst>
                  <a:gd name="T0" fmla="*/ 480 w 964"/>
                  <a:gd name="T1" fmla="*/ 0 h 968"/>
                  <a:gd name="T2" fmla="*/ 0 w 964"/>
                  <a:gd name="T3" fmla="*/ 484 h 968"/>
                  <a:gd name="T4" fmla="*/ 480 w 964"/>
                  <a:gd name="T5" fmla="*/ 968 h 968"/>
                  <a:gd name="T6" fmla="*/ 964 w 964"/>
                  <a:gd name="T7" fmla="*/ 484 h 968"/>
                  <a:gd name="T8" fmla="*/ 480 w 964"/>
                  <a:gd name="T9" fmla="*/ 0 h 968"/>
                  <a:gd name="T10" fmla="*/ 480 w 964"/>
                  <a:gd name="T11" fmla="*/ 848 h 968"/>
                  <a:gd name="T12" fmla="*/ 120 w 964"/>
                  <a:gd name="T13" fmla="*/ 484 h 968"/>
                  <a:gd name="T14" fmla="*/ 480 w 964"/>
                  <a:gd name="T15" fmla="*/ 120 h 968"/>
                  <a:gd name="T16" fmla="*/ 844 w 964"/>
                  <a:gd name="T17" fmla="*/ 484 h 968"/>
                  <a:gd name="T18" fmla="*/ 480 w 964"/>
                  <a:gd name="T19" fmla="*/ 848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4" h="968">
                    <a:moveTo>
                      <a:pt x="480" y="0"/>
                    </a:moveTo>
                    <a:cubicBezTo>
                      <a:pt x="215" y="0"/>
                      <a:pt x="0" y="217"/>
                      <a:pt x="0" y="484"/>
                    </a:cubicBezTo>
                    <a:cubicBezTo>
                      <a:pt x="0" y="751"/>
                      <a:pt x="215" y="968"/>
                      <a:pt x="480" y="968"/>
                    </a:cubicBezTo>
                    <a:cubicBezTo>
                      <a:pt x="745" y="968"/>
                      <a:pt x="964" y="750"/>
                      <a:pt x="964" y="484"/>
                    </a:cubicBezTo>
                    <a:cubicBezTo>
                      <a:pt x="964" y="219"/>
                      <a:pt x="746" y="0"/>
                      <a:pt x="480" y="0"/>
                    </a:cubicBezTo>
                    <a:close/>
                    <a:moveTo>
                      <a:pt x="480" y="848"/>
                    </a:moveTo>
                    <a:cubicBezTo>
                      <a:pt x="281" y="848"/>
                      <a:pt x="120" y="685"/>
                      <a:pt x="120" y="484"/>
                    </a:cubicBezTo>
                    <a:cubicBezTo>
                      <a:pt x="120" y="283"/>
                      <a:pt x="281" y="120"/>
                      <a:pt x="480" y="120"/>
                    </a:cubicBezTo>
                    <a:cubicBezTo>
                      <a:pt x="677" y="120"/>
                      <a:pt x="844" y="287"/>
                      <a:pt x="844" y="484"/>
                    </a:cubicBezTo>
                    <a:cubicBezTo>
                      <a:pt x="844" y="681"/>
                      <a:pt x="677" y="848"/>
                      <a:pt x="480" y="8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24" name="Group 23">
            <a:extLst>
              <a:ext uri="{FF2B5EF4-FFF2-40B4-BE49-F238E27FC236}">
                <a16:creationId xmlns:a16="http://schemas.microsoft.com/office/drawing/2014/main" id="{B802FE83-1183-EC34-8697-987CD997AB5C}"/>
              </a:ext>
              <a:ext uri="{C183D7F6-B498-43B3-948B-1728B52AA6E4}">
                <adec:decorative xmlns:adec="http://schemas.microsoft.com/office/drawing/2017/decorative" val="1"/>
              </a:ext>
            </a:extLst>
          </p:cNvPr>
          <p:cNvGrpSpPr/>
          <p:nvPr/>
        </p:nvGrpSpPr>
        <p:grpSpPr>
          <a:xfrm>
            <a:off x="9950098" y="3876484"/>
            <a:ext cx="1405983" cy="626024"/>
            <a:chOff x="9912263" y="3897569"/>
            <a:chExt cx="1281512" cy="487738"/>
          </a:xfrm>
          <a:effectLst>
            <a:outerShdw blurRad="50800" dist="38100" dir="8100000" algn="tr" rotWithShape="0">
              <a:prstClr val="black">
                <a:alpha val="40000"/>
              </a:prstClr>
            </a:outerShdw>
          </a:effectLst>
        </p:grpSpPr>
        <p:sp>
          <p:nvSpPr>
            <p:cNvPr id="25" name="Freeform 52">
              <a:extLst>
                <a:ext uri="{FF2B5EF4-FFF2-40B4-BE49-F238E27FC236}">
                  <a16:creationId xmlns:a16="http://schemas.microsoft.com/office/drawing/2014/main" id="{6C776BD3-2E93-9BB6-29EA-4B7D3376EE24}"/>
                </a:ext>
              </a:extLst>
            </p:cNvPr>
            <p:cNvSpPr/>
            <p:nvPr/>
          </p:nvSpPr>
          <p:spPr>
            <a:xfrm flipH="1">
              <a:off x="9912263" y="3897569"/>
              <a:ext cx="1281512" cy="487738"/>
            </a:xfrm>
            <a:custGeom>
              <a:avLst/>
              <a:gdLst>
                <a:gd name="connsiteX0" fmla="*/ 1281512 w 1281512"/>
                <a:gd name="connsiteY0" fmla="*/ 0 h 487738"/>
                <a:gd name="connsiteX1" fmla="*/ 256995 w 1281512"/>
                <a:gd name="connsiteY1" fmla="*/ 0 h 487738"/>
                <a:gd name="connsiteX2" fmla="*/ 256995 w 1281512"/>
                <a:gd name="connsiteY2" fmla="*/ 1323 h 487738"/>
                <a:gd name="connsiteX3" fmla="*/ 243869 w 1281512"/>
                <a:gd name="connsiteY3" fmla="*/ 0 h 487738"/>
                <a:gd name="connsiteX4" fmla="*/ 0 w 1281512"/>
                <a:gd name="connsiteY4" fmla="*/ 243869 h 487738"/>
                <a:gd name="connsiteX5" fmla="*/ 243869 w 1281512"/>
                <a:gd name="connsiteY5" fmla="*/ 487738 h 487738"/>
                <a:gd name="connsiteX6" fmla="*/ 256995 w 1281512"/>
                <a:gd name="connsiteY6" fmla="*/ 486415 h 487738"/>
                <a:gd name="connsiteX7" fmla="*/ 256995 w 1281512"/>
                <a:gd name="connsiteY7" fmla="*/ 487737 h 487738"/>
                <a:gd name="connsiteX8" fmla="*/ 1281512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1281512" y="0"/>
                  </a:moveTo>
                  <a:lnTo>
                    <a:pt x="256995" y="0"/>
                  </a:lnTo>
                  <a:lnTo>
                    <a:pt x="256995" y="1323"/>
                  </a:lnTo>
                  <a:lnTo>
                    <a:pt x="243869" y="0"/>
                  </a:lnTo>
                  <a:cubicBezTo>
                    <a:pt x="109184" y="0"/>
                    <a:pt x="0" y="109184"/>
                    <a:pt x="0" y="243869"/>
                  </a:cubicBezTo>
                  <a:cubicBezTo>
                    <a:pt x="0" y="378554"/>
                    <a:pt x="109184" y="487738"/>
                    <a:pt x="243869" y="487738"/>
                  </a:cubicBezTo>
                  <a:lnTo>
                    <a:pt x="256995" y="486415"/>
                  </a:lnTo>
                  <a:lnTo>
                    <a:pt x="256995" y="487737"/>
                  </a:lnTo>
                  <a:lnTo>
                    <a:pt x="1281512" y="487737"/>
                  </a:lnTo>
                  <a:close/>
                </a:path>
              </a:pathLst>
            </a:custGeom>
            <a:solidFill>
              <a:srgbClr val="4FD0D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6" name="Group 25">
              <a:extLst>
                <a:ext uri="{FF2B5EF4-FFF2-40B4-BE49-F238E27FC236}">
                  <a16:creationId xmlns:a16="http://schemas.microsoft.com/office/drawing/2014/main" id="{6016FEC5-D386-F322-6264-DFFD067B90BE}"/>
                </a:ext>
              </a:extLst>
            </p:cNvPr>
            <p:cNvGrpSpPr/>
            <p:nvPr/>
          </p:nvGrpSpPr>
          <p:grpSpPr>
            <a:xfrm>
              <a:off x="10813249" y="4076466"/>
              <a:ext cx="273316" cy="129944"/>
              <a:chOff x="4254500" y="2100263"/>
              <a:chExt cx="1906588" cy="906463"/>
            </a:xfrm>
          </p:grpSpPr>
          <p:sp>
            <p:nvSpPr>
              <p:cNvPr id="27" name="Freeform 5">
                <a:extLst>
                  <a:ext uri="{FF2B5EF4-FFF2-40B4-BE49-F238E27FC236}">
                    <a16:creationId xmlns:a16="http://schemas.microsoft.com/office/drawing/2014/main" id="{7CD33224-6865-CE58-965A-7E8C99D38046}"/>
                  </a:ext>
                </a:extLst>
              </p:cNvPr>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6">
                <a:extLst>
                  <a:ext uri="{FF2B5EF4-FFF2-40B4-BE49-F238E27FC236}">
                    <a16:creationId xmlns:a16="http://schemas.microsoft.com/office/drawing/2014/main" id="{859906EA-FAEA-3D6E-A8CD-6DA4AFD65230}"/>
                  </a:ext>
                </a:extLst>
              </p:cNvPr>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7">
                <a:extLst>
                  <a:ext uri="{FF2B5EF4-FFF2-40B4-BE49-F238E27FC236}">
                    <a16:creationId xmlns:a16="http://schemas.microsoft.com/office/drawing/2014/main" id="{E6676C4C-4A5C-EDBF-444F-221C3ADC8790}"/>
                  </a:ext>
                </a:extLst>
              </p:cNvPr>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38" name="Freeform 37">
            <a:extLs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40" name="TextBox 39">
            <a:extLst>
              <a:ext uri="{FF2B5EF4-FFF2-40B4-BE49-F238E27FC236}">
                <a16:creationId xmlns:a16="http://schemas.microsoft.com/office/drawing/2014/main" id="{FFAEF1C8-817C-4EBC-A4FB-3ED2DB7FCBF8}"/>
              </a:ext>
            </a:extLst>
          </p:cNvPr>
          <p:cNvSpPr txBox="1"/>
          <p:nvPr/>
        </p:nvSpPr>
        <p:spPr>
          <a:xfrm>
            <a:off x="2787406" y="165381"/>
            <a:ext cx="6617197"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PROBLEM AND DATA COLLECTION</a:t>
            </a:r>
          </a:p>
        </p:txBody>
      </p:sp>
      <p:sp>
        <p:nvSpPr>
          <p:cNvPr id="2" name="Title 1" hidden="1">
            <a:extLst>
              <a:ext uri="{FF2B5EF4-FFF2-40B4-BE49-F238E27FC236}">
                <a16:creationId xmlns:a16="http://schemas.microsoft.com/office/drawing/2014/main" id="{8BD7D413-936A-4A2D-83E0-6714C8DB077C}"/>
              </a:ext>
            </a:extLst>
          </p:cNvPr>
          <p:cNvSpPr>
            <a:spLocks noGrp="1"/>
          </p:cNvSpPr>
          <p:nvPr>
            <p:ph type="title"/>
          </p:nvPr>
        </p:nvSpPr>
        <p:spPr/>
        <p:txBody>
          <a:bodyPr/>
          <a:lstStyle/>
          <a:p>
            <a:r>
              <a:rPr lang="en-US" dirty="0"/>
              <a:t>Slide 4</a:t>
            </a:r>
          </a:p>
        </p:txBody>
      </p:sp>
      <p:sp>
        <p:nvSpPr>
          <p:cNvPr id="3" name="Rectangle 2">
            <a:extLst>
              <a:ext uri="{FF2B5EF4-FFF2-40B4-BE49-F238E27FC236}">
                <a16:creationId xmlns:a16="http://schemas.microsoft.com/office/drawing/2014/main" id="{CDD4DB22-3231-F27D-69BB-92FAE687251A}"/>
              </a:ext>
            </a:extLst>
          </p:cNvPr>
          <p:cNvSpPr/>
          <p:nvPr/>
        </p:nvSpPr>
        <p:spPr>
          <a:xfrm>
            <a:off x="1971370" y="1497783"/>
            <a:ext cx="8007230" cy="3951825"/>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10" name="TextBox 9">
            <a:extLst>
              <a:ext uri="{FF2B5EF4-FFF2-40B4-BE49-F238E27FC236}">
                <a16:creationId xmlns:a16="http://schemas.microsoft.com/office/drawing/2014/main" id="{FDB707CC-CA1B-B99D-1C82-4D4375416D04}"/>
              </a:ext>
            </a:extLst>
          </p:cNvPr>
          <p:cNvSpPr txBox="1"/>
          <p:nvPr/>
        </p:nvSpPr>
        <p:spPr>
          <a:xfrm>
            <a:off x="2080516" y="1497783"/>
            <a:ext cx="7787102" cy="3724096"/>
          </a:xfrm>
          <a:prstGeom prst="rect">
            <a:avLst/>
          </a:prstGeom>
          <a:noFill/>
        </p:spPr>
        <p:txBody>
          <a:bodyPr wrap="square" lIns="0" tIns="0" rIns="0" bIns="0" rtlCol="0">
            <a:spAutoFit/>
          </a:bodyPr>
          <a:lstStyle/>
          <a:p>
            <a:r>
              <a:rPr lang="en-US" sz="2000" b="1" u="sng" dirty="0">
                <a:solidFill>
                  <a:srgbClr val="30353F"/>
                </a:solidFill>
              </a:rPr>
              <a:t>PROBLEM:</a:t>
            </a:r>
            <a:br>
              <a:rPr lang="en-US" sz="1600" b="1" dirty="0">
                <a:solidFill>
                  <a:srgbClr val="30353F"/>
                </a:solidFill>
              </a:rPr>
            </a:br>
            <a:br>
              <a:rPr lang="en-US" sz="1600" b="1" dirty="0">
                <a:solidFill>
                  <a:srgbClr val="30353F"/>
                </a:solidFill>
              </a:rPr>
            </a:br>
            <a:r>
              <a:rPr lang="en-US" sz="1400" b="1" dirty="0">
                <a:solidFill>
                  <a:srgbClr val="30353F"/>
                </a:solidFill>
              </a:rPr>
              <a:t>Predicting laptop prices relies on scrutinizing specifications like processor speed, graphics, and storage. Machine learning models can decipher patterns in these specs and historical pricing for accurate predictions. </a:t>
            </a:r>
            <a:br>
              <a:rPr lang="en-US" sz="1400" b="1" dirty="0">
                <a:solidFill>
                  <a:srgbClr val="30353F"/>
                </a:solidFill>
              </a:rPr>
            </a:br>
            <a:br>
              <a:rPr lang="en-US" sz="1400" b="1" dirty="0">
                <a:solidFill>
                  <a:srgbClr val="30353F"/>
                </a:solidFill>
              </a:rPr>
            </a:br>
            <a:r>
              <a:rPr lang="en-US" sz="1400" b="1" dirty="0">
                <a:solidFill>
                  <a:srgbClr val="30353F"/>
                </a:solidFill>
              </a:rPr>
              <a:t>Simultaneously, customer segmentation based on RAM and SSD preferences allows targeted marketing. For instance, those prioritizing multitasking may opt for higher RAM, while storage-intensive users may favor larger SSDs. </a:t>
            </a:r>
            <a:br>
              <a:rPr lang="en-US" sz="1400" b="1" dirty="0">
                <a:solidFill>
                  <a:srgbClr val="30353F"/>
                </a:solidFill>
              </a:rPr>
            </a:br>
            <a:br>
              <a:rPr lang="en-US" sz="1400" b="1" dirty="0">
                <a:solidFill>
                  <a:srgbClr val="30353F"/>
                </a:solidFill>
              </a:rPr>
            </a:br>
            <a:r>
              <a:rPr lang="en-US" sz="1400" b="1" dirty="0">
                <a:solidFill>
                  <a:srgbClr val="30353F"/>
                </a:solidFill>
              </a:rPr>
              <a:t>This segmentation helps manufacturers tailor products and strategies to meet diverse consumer needs, enhancing market competitiveness.</a:t>
            </a:r>
            <a:br>
              <a:rPr lang="en-US" sz="1400" b="1" dirty="0">
                <a:solidFill>
                  <a:srgbClr val="30353F"/>
                </a:solidFill>
              </a:rPr>
            </a:br>
            <a:br>
              <a:rPr lang="en-US" sz="1400" b="1" dirty="0">
                <a:solidFill>
                  <a:srgbClr val="30353F"/>
                </a:solidFill>
              </a:rPr>
            </a:br>
            <a:r>
              <a:rPr lang="en-US" b="1" u="sng" dirty="0">
                <a:solidFill>
                  <a:srgbClr val="30353F"/>
                </a:solidFill>
              </a:rPr>
              <a:t>DATA COLLECTION:</a:t>
            </a:r>
            <a:br>
              <a:rPr lang="en-US" b="1" u="sng" dirty="0">
                <a:solidFill>
                  <a:srgbClr val="30353F"/>
                </a:solidFill>
              </a:rPr>
            </a:br>
            <a:br>
              <a:rPr lang="en-US" b="1" u="sng" dirty="0">
                <a:solidFill>
                  <a:srgbClr val="30353F"/>
                </a:solidFill>
              </a:rPr>
            </a:br>
            <a:r>
              <a:rPr lang="en-US" sz="1400" b="1" dirty="0">
                <a:solidFill>
                  <a:srgbClr val="30353F"/>
                </a:solidFill>
              </a:rPr>
              <a:t>Dataset comes from Kaggle.com</a:t>
            </a:r>
          </a:p>
        </p:txBody>
      </p:sp>
      <p:sp>
        <p:nvSpPr>
          <p:cNvPr id="4" name="Freeform 37">
            <a:extLst>
              <a:ext uri="{FF2B5EF4-FFF2-40B4-BE49-F238E27FC236}">
                <a16:creationId xmlns:a16="http://schemas.microsoft.com/office/drawing/2014/main" id="{6B2BBCE9-3380-FF9C-F56D-B4574514D577}"/>
              </a:ext>
              <a:ext uri="{C183D7F6-B498-43B3-948B-1728B52AA6E4}">
                <adec:decorative xmlns:adec="http://schemas.microsoft.com/office/drawing/2017/decorative" val="1"/>
              </a:ext>
            </a:extLst>
          </p:cNvPr>
          <p:cNvSpPr/>
          <p:nvPr/>
        </p:nvSpPr>
        <p:spPr>
          <a:xfrm rot="13494385">
            <a:off x="-120574" y="-77356"/>
            <a:ext cx="548986" cy="643401"/>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Tree>
    <p:extLst>
      <p:ext uri="{BB962C8B-B14F-4D97-AF65-F5344CB8AC3E}">
        <p14:creationId xmlns:p14="http://schemas.microsoft.com/office/powerpoint/2010/main" val="2985501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anim calcmode="lin" valueType="num">
                                      <p:cBhvr>
                                        <p:cTn id="8" dur="1000" fill="hold"/>
                                        <p:tgtEl>
                                          <p:spTgt spid="40"/>
                                        </p:tgtEl>
                                        <p:attrNameLst>
                                          <p:attrName>ppt_x</p:attrName>
                                        </p:attrNameLst>
                                      </p:cBhvr>
                                      <p:tavLst>
                                        <p:tav tm="0">
                                          <p:val>
                                            <p:strVal val="#ppt_x"/>
                                          </p:val>
                                        </p:tav>
                                        <p:tav tm="100000">
                                          <p:val>
                                            <p:strVal val="#ppt_x"/>
                                          </p:val>
                                        </p:tav>
                                      </p:tavLst>
                                    </p:anim>
                                    <p:anim calcmode="lin" valueType="num">
                                      <p:cBhvr>
                                        <p:cTn id="9" dur="1000" fill="hold"/>
                                        <p:tgtEl>
                                          <p:spTgt spid="4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1000"/>
                                        <p:tgtEl>
                                          <p:spTgt spid="18"/>
                                        </p:tgtEl>
                                      </p:cBhvr>
                                    </p:animEffect>
                                    <p:anim calcmode="lin" valueType="num">
                                      <p:cBhvr>
                                        <p:cTn id="28" dur="1000" fill="hold"/>
                                        <p:tgtEl>
                                          <p:spTgt spid="18"/>
                                        </p:tgtEl>
                                        <p:attrNameLst>
                                          <p:attrName>ppt_x</p:attrName>
                                        </p:attrNameLst>
                                      </p:cBhvr>
                                      <p:tavLst>
                                        <p:tav tm="0">
                                          <p:val>
                                            <p:strVal val="#ppt_x"/>
                                          </p:val>
                                        </p:tav>
                                        <p:tav tm="100000">
                                          <p:val>
                                            <p:strVal val="#ppt_x"/>
                                          </p:val>
                                        </p:tav>
                                      </p:tavLst>
                                    </p:anim>
                                    <p:anim calcmode="lin" valueType="num">
                                      <p:cBhvr>
                                        <p:cTn id="29" dur="1000" fill="hold"/>
                                        <p:tgtEl>
                                          <p:spTgt spid="18"/>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1000"/>
                                        <p:tgtEl>
                                          <p:spTgt spid="24"/>
                                        </p:tgtEl>
                                      </p:cBhvr>
                                    </p:animEffect>
                                    <p:anim calcmode="lin" valueType="num">
                                      <p:cBhvr>
                                        <p:cTn id="33" dur="1000" fill="hold"/>
                                        <p:tgtEl>
                                          <p:spTgt spid="24"/>
                                        </p:tgtEl>
                                        <p:attrNameLst>
                                          <p:attrName>ppt_x</p:attrName>
                                        </p:attrNameLst>
                                      </p:cBhvr>
                                      <p:tavLst>
                                        <p:tav tm="0">
                                          <p:val>
                                            <p:strVal val="#ppt_x"/>
                                          </p:val>
                                        </p:tav>
                                        <p:tav tm="100000">
                                          <p:val>
                                            <p:strVal val="#ppt_x"/>
                                          </p:val>
                                        </p:tav>
                                      </p:tavLst>
                                    </p:anim>
                                    <p:anim calcmode="lin" valueType="num">
                                      <p:cBhvr>
                                        <p:cTn id="34"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3" grpId="0" animBg="1"/>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Oval 74">
            <a:extLst>
              <a:ext uri="{C183D7F6-B498-43B3-948B-1728B52AA6E4}">
                <adec:decorative xmlns:adec="http://schemas.microsoft.com/office/drawing/2017/decorative" val="1"/>
              </a:ext>
            </a:extLst>
          </p:cNvPr>
          <p:cNvSpPr/>
          <p:nvPr/>
        </p:nvSpPr>
        <p:spPr>
          <a:xfrm>
            <a:off x="9718448" y="2210880"/>
            <a:ext cx="2367224" cy="2367218"/>
          </a:xfrm>
          <a:prstGeom prst="ellipse">
            <a:avLst/>
          </a:prstGeom>
          <a:solidFill>
            <a:srgbClr val="667181">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C183D7F6-B498-43B3-948B-1728B52AA6E4}">
                <adec:decorative xmlns:adec="http://schemas.microsoft.com/office/drawing/2017/decorative" val="1"/>
              </a:ext>
            </a:extLst>
          </p:cNvPr>
          <p:cNvSpPr/>
          <p:nvPr/>
        </p:nvSpPr>
        <p:spPr>
          <a:xfrm>
            <a:off x="0" y="3440290"/>
            <a:ext cx="11025188" cy="50668"/>
          </a:xfrm>
          <a:prstGeom prst="rect">
            <a:avLst/>
          </a:prstGeom>
          <a:solidFill>
            <a:srgbClr val="303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73">
            <a:extLst>
              <a:ext uri="{C183D7F6-B498-43B3-948B-1728B52AA6E4}">
                <adec:decorative xmlns:adec="http://schemas.microsoft.com/office/drawing/2017/decorative" val="1"/>
              </a:ext>
            </a:extLst>
          </p:cNvPr>
          <p:cNvSpPr/>
          <p:nvPr/>
        </p:nvSpPr>
        <p:spPr>
          <a:xfrm>
            <a:off x="10116789" y="2628475"/>
            <a:ext cx="1595654" cy="1595650"/>
          </a:xfrm>
          <a:prstGeom prst="ellipse">
            <a:avLst/>
          </a:prstGeom>
          <a:solidFill>
            <a:srgbClr val="30353F"/>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descr="This is an icon of a trophy."/>
          <p:cNvGrpSpPr/>
          <p:nvPr/>
        </p:nvGrpSpPr>
        <p:grpSpPr>
          <a:xfrm>
            <a:off x="10587904" y="3070598"/>
            <a:ext cx="656095" cy="761376"/>
            <a:chOff x="-2871739" y="1944681"/>
            <a:chExt cx="3284538" cy="3811588"/>
          </a:xfrm>
        </p:grpSpPr>
        <p:sp>
          <p:nvSpPr>
            <p:cNvPr id="8" name="Freeform 5"/>
            <p:cNvSpPr>
              <a:spLocks noEditPoints="1"/>
            </p:cNvSpPr>
            <p:nvPr/>
          </p:nvSpPr>
          <p:spPr bwMode="auto">
            <a:xfrm>
              <a:off x="-2871739" y="1944681"/>
              <a:ext cx="3284538" cy="3811588"/>
            </a:xfrm>
            <a:custGeom>
              <a:avLst/>
              <a:gdLst>
                <a:gd name="T0" fmla="*/ 1611 w 1764"/>
                <a:gd name="T1" fmla="*/ 145 h 2048"/>
                <a:gd name="T2" fmla="*/ 1468 w 1764"/>
                <a:gd name="T3" fmla="*/ 100 h 2048"/>
                <a:gd name="T4" fmla="*/ 397 w 1764"/>
                <a:gd name="T5" fmla="*/ 0 h 2048"/>
                <a:gd name="T6" fmla="*/ 296 w 1764"/>
                <a:gd name="T7" fmla="*/ 145 h 2048"/>
                <a:gd name="T8" fmla="*/ 40 w 1764"/>
                <a:gd name="T9" fmla="*/ 197 h 2048"/>
                <a:gd name="T10" fmla="*/ 397 w 1764"/>
                <a:gd name="T11" fmla="*/ 863 h 2048"/>
                <a:gd name="T12" fmla="*/ 735 w 1764"/>
                <a:gd name="T13" fmla="*/ 1251 h 2048"/>
                <a:gd name="T14" fmla="*/ 567 w 1764"/>
                <a:gd name="T15" fmla="*/ 1483 h 2048"/>
                <a:gd name="T16" fmla="*/ 531 w 1764"/>
                <a:gd name="T17" fmla="*/ 1746 h 2048"/>
                <a:gd name="T18" fmla="*/ 301 w 1764"/>
                <a:gd name="T19" fmla="*/ 1888 h 2048"/>
                <a:gd name="T20" fmla="*/ 348 w 1764"/>
                <a:gd name="T21" fmla="*/ 2048 h 2048"/>
                <a:gd name="T22" fmla="*/ 1468 w 1764"/>
                <a:gd name="T23" fmla="*/ 2001 h 2048"/>
                <a:gd name="T24" fmla="*/ 1325 w 1764"/>
                <a:gd name="T25" fmla="*/ 1746 h 2048"/>
                <a:gd name="T26" fmla="*/ 1237 w 1764"/>
                <a:gd name="T27" fmla="*/ 1529 h 2048"/>
                <a:gd name="T28" fmla="*/ 1200 w 1764"/>
                <a:gd name="T29" fmla="*/ 1482 h 2048"/>
                <a:gd name="T30" fmla="*/ 1303 w 1764"/>
                <a:gd name="T31" fmla="*/ 992 h 2048"/>
                <a:gd name="T32" fmla="*/ 1757 w 1764"/>
                <a:gd name="T33" fmla="*/ 316 h 2048"/>
                <a:gd name="T34" fmla="*/ 101 w 1764"/>
                <a:gd name="T35" fmla="*/ 301 h 2048"/>
                <a:gd name="T36" fmla="*/ 153 w 1764"/>
                <a:gd name="T37" fmla="*/ 240 h 2048"/>
                <a:gd name="T38" fmla="*/ 296 w 1764"/>
                <a:gd name="T39" fmla="*/ 327 h 2048"/>
                <a:gd name="T40" fmla="*/ 101 w 1764"/>
                <a:gd name="T41" fmla="*/ 301 h 2048"/>
                <a:gd name="T42" fmla="*/ 1373 w 1764"/>
                <a:gd name="T43" fmla="*/ 1888 h 2048"/>
                <a:gd name="T44" fmla="*/ 396 w 1764"/>
                <a:gd name="T45" fmla="*/ 1953 h 2048"/>
                <a:gd name="T46" fmla="*/ 443 w 1764"/>
                <a:gd name="T47" fmla="*/ 1841 h 2048"/>
                <a:gd name="T48" fmla="*/ 1143 w 1764"/>
                <a:gd name="T49" fmla="*/ 1576 h 2048"/>
                <a:gd name="T50" fmla="*/ 626 w 1764"/>
                <a:gd name="T51" fmla="*/ 1746 h 2048"/>
                <a:gd name="T52" fmla="*/ 1143 w 1764"/>
                <a:gd name="T53" fmla="*/ 1576 h 2048"/>
                <a:gd name="T54" fmla="*/ 782 w 1764"/>
                <a:gd name="T55" fmla="*/ 1439 h 2048"/>
                <a:gd name="T56" fmla="*/ 882 w 1764"/>
                <a:gd name="T57" fmla="*/ 1280 h 2048"/>
                <a:gd name="T58" fmla="*/ 1019 w 1764"/>
                <a:gd name="T59" fmla="*/ 1481 h 2048"/>
                <a:gd name="T60" fmla="*/ 1373 w 1764"/>
                <a:gd name="T61" fmla="*/ 327 h 2048"/>
                <a:gd name="T62" fmla="*/ 882 w 1764"/>
                <a:gd name="T63" fmla="*/ 1186 h 2048"/>
                <a:gd name="T64" fmla="*/ 391 w 1764"/>
                <a:gd name="T65" fmla="*/ 327 h 2048"/>
                <a:gd name="T66" fmla="*/ 397 w 1764"/>
                <a:gd name="T67" fmla="*/ 95 h 2048"/>
                <a:gd name="T68" fmla="*/ 1373 w 1764"/>
                <a:gd name="T69" fmla="*/ 100 h 2048"/>
                <a:gd name="T70" fmla="*/ 1663 w 1764"/>
                <a:gd name="T71" fmla="*/ 301 h 2048"/>
                <a:gd name="T72" fmla="*/ 1468 w 1764"/>
                <a:gd name="T73" fmla="*/ 327 h 2048"/>
                <a:gd name="T74" fmla="*/ 1611 w 1764"/>
                <a:gd name="T75" fmla="*/ 240 h 2048"/>
                <a:gd name="T76" fmla="*/ 1663 w 1764"/>
                <a:gd name="T77" fmla="*/ 301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64" h="2048">
                  <a:moveTo>
                    <a:pt x="1724" y="197"/>
                  </a:moveTo>
                  <a:cubicBezTo>
                    <a:pt x="1696" y="164"/>
                    <a:pt x="1654" y="145"/>
                    <a:pt x="1611" y="145"/>
                  </a:cubicBezTo>
                  <a:cubicBezTo>
                    <a:pt x="1468" y="145"/>
                    <a:pt x="1468" y="145"/>
                    <a:pt x="1468" y="145"/>
                  </a:cubicBezTo>
                  <a:cubicBezTo>
                    <a:pt x="1468" y="100"/>
                    <a:pt x="1468" y="100"/>
                    <a:pt x="1468" y="100"/>
                  </a:cubicBezTo>
                  <a:cubicBezTo>
                    <a:pt x="1468" y="45"/>
                    <a:pt x="1423" y="0"/>
                    <a:pt x="1367" y="0"/>
                  </a:cubicBezTo>
                  <a:cubicBezTo>
                    <a:pt x="397" y="0"/>
                    <a:pt x="397" y="0"/>
                    <a:pt x="397" y="0"/>
                  </a:cubicBezTo>
                  <a:cubicBezTo>
                    <a:pt x="341" y="0"/>
                    <a:pt x="296" y="45"/>
                    <a:pt x="296" y="100"/>
                  </a:cubicBezTo>
                  <a:cubicBezTo>
                    <a:pt x="296" y="145"/>
                    <a:pt x="296" y="145"/>
                    <a:pt x="296" y="145"/>
                  </a:cubicBezTo>
                  <a:cubicBezTo>
                    <a:pt x="153" y="145"/>
                    <a:pt x="153" y="145"/>
                    <a:pt x="153" y="145"/>
                  </a:cubicBezTo>
                  <a:cubicBezTo>
                    <a:pt x="110" y="145"/>
                    <a:pt x="68" y="164"/>
                    <a:pt x="40" y="197"/>
                  </a:cubicBezTo>
                  <a:cubicBezTo>
                    <a:pt x="12" y="230"/>
                    <a:pt x="0" y="274"/>
                    <a:pt x="7" y="316"/>
                  </a:cubicBezTo>
                  <a:cubicBezTo>
                    <a:pt x="45" y="547"/>
                    <a:pt x="190" y="751"/>
                    <a:pt x="397" y="863"/>
                  </a:cubicBezTo>
                  <a:cubicBezTo>
                    <a:pt x="416" y="909"/>
                    <a:pt x="437" y="952"/>
                    <a:pt x="461" y="992"/>
                  </a:cubicBezTo>
                  <a:cubicBezTo>
                    <a:pt x="537" y="1120"/>
                    <a:pt x="631" y="1208"/>
                    <a:pt x="735" y="1251"/>
                  </a:cubicBezTo>
                  <a:cubicBezTo>
                    <a:pt x="746" y="1357"/>
                    <a:pt x="675" y="1458"/>
                    <a:pt x="568" y="1482"/>
                  </a:cubicBezTo>
                  <a:cubicBezTo>
                    <a:pt x="568" y="1483"/>
                    <a:pt x="568" y="1483"/>
                    <a:pt x="567" y="1483"/>
                  </a:cubicBezTo>
                  <a:cubicBezTo>
                    <a:pt x="547" y="1488"/>
                    <a:pt x="531" y="1506"/>
                    <a:pt x="531" y="1529"/>
                  </a:cubicBezTo>
                  <a:cubicBezTo>
                    <a:pt x="531" y="1746"/>
                    <a:pt x="531" y="1746"/>
                    <a:pt x="531" y="1746"/>
                  </a:cubicBezTo>
                  <a:cubicBezTo>
                    <a:pt x="443" y="1746"/>
                    <a:pt x="443" y="1746"/>
                    <a:pt x="443" y="1746"/>
                  </a:cubicBezTo>
                  <a:cubicBezTo>
                    <a:pt x="365" y="1746"/>
                    <a:pt x="301" y="1810"/>
                    <a:pt x="301" y="1888"/>
                  </a:cubicBezTo>
                  <a:cubicBezTo>
                    <a:pt x="301" y="2001"/>
                    <a:pt x="301" y="2001"/>
                    <a:pt x="301" y="2001"/>
                  </a:cubicBezTo>
                  <a:cubicBezTo>
                    <a:pt x="301" y="2027"/>
                    <a:pt x="322" y="2048"/>
                    <a:pt x="348" y="2048"/>
                  </a:cubicBezTo>
                  <a:cubicBezTo>
                    <a:pt x="1420" y="2048"/>
                    <a:pt x="1420" y="2048"/>
                    <a:pt x="1420" y="2048"/>
                  </a:cubicBezTo>
                  <a:cubicBezTo>
                    <a:pt x="1446" y="2048"/>
                    <a:pt x="1468" y="2027"/>
                    <a:pt x="1468" y="2001"/>
                  </a:cubicBezTo>
                  <a:cubicBezTo>
                    <a:pt x="1468" y="1888"/>
                    <a:pt x="1468" y="1888"/>
                    <a:pt x="1468" y="1888"/>
                  </a:cubicBezTo>
                  <a:cubicBezTo>
                    <a:pt x="1468" y="1810"/>
                    <a:pt x="1404" y="1746"/>
                    <a:pt x="1325" y="1746"/>
                  </a:cubicBezTo>
                  <a:cubicBezTo>
                    <a:pt x="1237" y="1746"/>
                    <a:pt x="1237" y="1746"/>
                    <a:pt x="1237" y="1746"/>
                  </a:cubicBezTo>
                  <a:cubicBezTo>
                    <a:pt x="1237" y="1529"/>
                    <a:pt x="1237" y="1529"/>
                    <a:pt x="1237" y="1529"/>
                  </a:cubicBezTo>
                  <a:cubicBezTo>
                    <a:pt x="1237" y="1506"/>
                    <a:pt x="1222" y="1488"/>
                    <a:pt x="1201" y="1483"/>
                  </a:cubicBezTo>
                  <a:cubicBezTo>
                    <a:pt x="1201" y="1483"/>
                    <a:pt x="1201" y="1483"/>
                    <a:pt x="1200" y="1482"/>
                  </a:cubicBezTo>
                  <a:cubicBezTo>
                    <a:pt x="1093" y="1458"/>
                    <a:pt x="1022" y="1356"/>
                    <a:pt x="1033" y="1249"/>
                  </a:cubicBezTo>
                  <a:cubicBezTo>
                    <a:pt x="1136" y="1205"/>
                    <a:pt x="1228" y="1118"/>
                    <a:pt x="1303" y="992"/>
                  </a:cubicBezTo>
                  <a:cubicBezTo>
                    <a:pt x="1327" y="952"/>
                    <a:pt x="1349" y="909"/>
                    <a:pt x="1367" y="863"/>
                  </a:cubicBezTo>
                  <a:cubicBezTo>
                    <a:pt x="1574" y="751"/>
                    <a:pt x="1719" y="547"/>
                    <a:pt x="1757" y="316"/>
                  </a:cubicBezTo>
                  <a:cubicBezTo>
                    <a:pt x="1764" y="274"/>
                    <a:pt x="1752" y="230"/>
                    <a:pt x="1724" y="197"/>
                  </a:cubicBezTo>
                  <a:close/>
                  <a:moveTo>
                    <a:pt x="101" y="301"/>
                  </a:moveTo>
                  <a:cubicBezTo>
                    <a:pt x="98" y="286"/>
                    <a:pt x="102" y="271"/>
                    <a:pt x="112" y="259"/>
                  </a:cubicBezTo>
                  <a:cubicBezTo>
                    <a:pt x="123" y="247"/>
                    <a:pt x="138" y="240"/>
                    <a:pt x="153" y="240"/>
                  </a:cubicBezTo>
                  <a:cubicBezTo>
                    <a:pt x="296" y="240"/>
                    <a:pt x="296" y="240"/>
                    <a:pt x="296" y="240"/>
                  </a:cubicBezTo>
                  <a:cubicBezTo>
                    <a:pt x="296" y="327"/>
                    <a:pt x="296" y="327"/>
                    <a:pt x="296" y="327"/>
                  </a:cubicBezTo>
                  <a:cubicBezTo>
                    <a:pt x="296" y="464"/>
                    <a:pt x="314" y="596"/>
                    <a:pt x="347" y="718"/>
                  </a:cubicBezTo>
                  <a:cubicBezTo>
                    <a:pt x="217" y="615"/>
                    <a:pt x="127" y="466"/>
                    <a:pt x="101" y="301"/>
                  </a:cubicBezTo>
                  <a:close/>
                  <a:moveTo>
                    <a:pt x="1325" y="1841"/>
                  </a:moveTo>
                  <a:cubicBezTo>
                    <a:pt x="1352" y="1841"/>
                    <a:pt x="1373" y="1862"/>
                    <a:pt x="1373" y="1888"/>
                  </a:cubicBezTo>
                  <a:cubicBezTo>
                    <a:pt x="1373" y="1953"/>
                    <a:pt x="1373" y="1953"/>
                    <a:pt x="1373" y="1953"/>
                  </a:cubicBezTo>
                  <a:cubicBezTo>
                    <a:pt x="396" y="1953"/>
                    <a:pt x="396" y="1953"/>
                    <a:pt x="396" y="1953"/>
                  </a:cubicBezTo>
                  <a:cubicBezTo>
                    <a:pt x="396" y="1888"/>
                    <a:pt x="396" y="1888"/>
                    <a:pt x="396" y="1888"/>
                  </a:cubicBezTo>
                  <a:cubicBezTo>
                    <a:pt x="396" y="1862"/>
                    <a:pt x="417" y="1841"/>
                    <a:pt x="443" y="1841"/>
                  </a:cubicBezTo>
                  <a:lnTo>
                    <a:pt x="1325" y="1841"/>
                  </a:lnTo>
                  <a:close/>
                  <a:moveTo>
                    <a:pt x="1143" y="1576"/>
                  </a:moveTo>
                  <a:cubicBezTo>
                    <a:pt x="1143" y="1746"/>
                    <a:pt x="1143" y="1746"/>
                    <a:pt x="1143" y="1746"/>
                  </a:cubicBezTo>
                  <a:cubicBezTo>
                    <a:pt x="626" y="1746"/>
                    <a:pt x="626" y="1746"/>
                    <a:pt x="626" y="1746"/>
                  </a:cubicBezTo>
                  <a:cubicBezTo>
                    <a:pt x="626" y="1576"/>
                    <a:pt x="626" y="1576"/>
                    <a:pt x="626" y="1576"/>
                  </a:cubicBezTo>
                  <a:lnTo>
                    <a:pt x="1143" y="1576"/>
                  </a:lnTo>
                  <a:close/>
                  <a:moveTo>
                    <a:pt x="750" y="1481"/>
                  </a:moveTo>
                  <a:cubicBezTo>
                    <a:pt x="762" y="1468"/>
                    <a:pt x="773" y="1454"/>
                    <a:pt x="782" y="1439"/>
                  </a:cubicBezTo>
                  <a:cubicBezTo>
                    <a:pt x="814" y="1390"/>
                    <a:pt x="830" y="1334"/>
                    <a:pt x="831" y="1277"/>
                  </a:cubicBezTo>
                  <a:cubicBezTo>
                    <a:pt x="848" y="1279"/>
                    <a:pt x="865" y="1280"/>
                    <a:pt x="882" y="1280"/>
                  </a:cubicBezTo>
                  <a:cubicBezTo>
                    <a:pt x="901" y="1280"/>
                    <a:pt x="919" y="1279"/>
                    <a:pt x="937" y="1276"/>
                  </a:cubicBezTo>
                  <a:cubicBezTo>
                    <a:pt x="939" y="1353"/>
                    <a:pt x="968" y="1426"/>
                    <a:pt x="1019" y="1481"/>
                  </a:cubicBezTo>
                  <a:cubicBezTo>
                    <a:pt x="750" y="1481"/>
                    <a:pt x="750" y="1481"/>
                    <a:pt x="750" y="1481"/>
                  </a:cubicBezTo>
                  <a:close/>
                  <a:moveTo>
                    <a:pt x="1373" y="327"/>
                  </a:moveTo>
                  <a:cubicBezTo>
                    <a:pt x="1373" y="561"/>
                    <a:pt x="1319" y="780"/>
                    <a:pt x="1222" y="943"/>
                  </a:cubicBezTo>
                  <a:cubicBezTo>
                    <a:pt x="1129" y="1100"/>
                    <a:pt x="1008" y="1186"/>
                    <a:pt x="882" y="1186"/>
                  </a:cubicBezTo>
                  <a:cubicBezTo>
                    <a:pt x="756" y="1186"/>
                    <a:pt x="635" y="1100"/>
                    <a:pt x="542" y="943"/>
                  </a:cubicBezTo>
                  <a:cubicBezTo>
                    <a:pt x="445" y="780"/>
                    <a:pt x="391" y="561"/>
                    <a:pt x="391" y="327"/>
                  </a:cubicBezTo>
                  <a:cubicBezTo>
                    <a:pt x="391" y="100"/>
                    <a:pt x="391" y="100"/>
                    <a:pt x="391" y="100"/>
                  </a:cubicBezTo>
                  <a:cubicBezTo>
                    <a:pt x="391" y="97"/>
                    <a:pt x="394" y="95"/>
                    <a:pt x="397" y="95"/>
                  </a:cubicBezTo>
                  <a:cubicBezTo>
                    <a:pt x="1367" y="95"/>
                    <a:pt x="1367" y="95"/>
                    <a:pt x="1367" y="95"/>
                  </a:cubicBezTo>
                  <a:cubicBezTo>
                    <a:pt x="1370" y="95"/>
                    <a:pt x="1373" y="97"/>
                    <a:pt x="1373" y="100"/>
                  </a:cubicBezTo>
                  <a:lnTo>
                    <a:pt x="1373" y="327"/>
                  </a:lnTo>
                  <a:close/>
                  <a:moveTo>
                    <a:pt x="1663" y="301"/>
                  </a:moveTo>
                  <a:cubicBezTo>
                    <a:pt x="1637" y="466"/>
                    <a:pt x="1547" y="615"/>
                    <a:pt x="1417" y="718"/>
                  </a:cubicBezTo>
                  <a:cubicBezTo>
                    <a:pt x="1450" y="596"/>
                    <a:pt x="1468" y="464"/>
                    <a:pt x="1468" y="327"/>
                  </a:cubicBezTo>
                  <a:cubicBezTo>
                    <a:pt x="1468" y="240"/>
                    <a:pt x="1468" y="240"/>
                    <a:pt x="1468" y="240"/>
                  </a:cubicBezTo>
                  <a:cubicBezTo>
                    <a:pt x="1611" y="240"/>
                    <a:pt x="1611" y="240"/>
                    <a:pt x="1611" y="240"/>
                  </a:cubicBezTo>
                  <a:cubicBezTo>
                    <a:pt x="1626" y="240"/>
                    <a:pt x="1641" y="247"/>
                    <a:pt x="1652" y="259"/>
                  </a:cubicBezTo>
                  <a:cubicBezTo>
                    <a:pt x="1662" y="271"/>
                    <a:pt x="1666" y="286"/>
                    <a:pt x="1663" y="30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 name="Freeform 6"/>
            <p:cNvSpPr>
              <a:spLocks noEditPoints="1"/>
            </p:cNvSpPr>
            <p:nvPr/>
          </p:nvSpPr>
          <p:spPr bwMode="auto">
            <a:xfrm>
              <a:off x="-1774782" y="2462200"/>
              <a:ext cx="1090614" cy="1039809"/>
            </a:xfrm>
            <a:custGeom>
              <a:avLst/>
              <a:gdLst>
                <a:gd name="T0" fmla="*/ 581 w 586"/>
                <a:gd name="T1" fmla="*/ 209 h 559"/>
                <a:gd name="T2" fmla="*/ 543 w 586"/>
                <a:gd name="T3" fmla="*/ 176 h 559"/>
                <a:gd name="T4" fmla="*/ 399 w 586"/>
                <a:gd name="T5" fmla="*/ 156 h 559"/>
                <a:gd name="T6" fmla="*/ 336 w 586"/>
                <a:gd name="T7" fmla="*/ 26 h 559"/>
                <a:gd name="T8" fmla="*/ 293 w 586"/>
                <a:gd name="T9" fmla="*/ 0 h 559"/>
                <a:gd name="T10" fmla="*/ 250 w 586"/>
                <a:gd name="T11" fmla="*/ 26 h 559"/>
                <a:gd name="T12" fmla="*/ 187 w 586"/>
                <a:gd name="T13" fmla="*/ 156 h 559"/>
                <a:gd name="T14" fmla="*/ 44 w 586"/>
                <a:gd name="T15" fmla="*/ 176 h 559"/>
                <a:gd name="T16" fmla="*/ 5 w 586"/>
                <a:gd name="T17" fmla="*/ 209 h 559"/>
                <a:gd name="T18" fmla="*/ 17 w 586"/>
                <a:gd name="T19" fmla="*/ 257 h 559"/>
                <a:gd name="T20" fmla="*/ 121 w 586"/>
                <a:gd name="T21" fmla="*/ 358 h 559"/>
                <a:gd name="T22" fmla="*/ 96 w 586"/>
                <a:gd name="T23" fmla="*/ 501 h 559"/>
                <a:gd name="T24" fmla="*/ 115 w 586"/>
                <a:gd name="T25" fmla="*/ 547 h 559"/>
                <a:gd name="T26" fmla="*/ 165 w 586"/>
                <a:gd name="T27" fmla="*/ 551 h 559"/>
                <a:gd name="T28" fmla="*/ 293 w 586"/>
                <a:gd name="T29" fmla="*/ 483 h 559"/>
                <a:gd name="T30" fmla="*/ 421 w 586"/>
                <a:gd name="T31" fmla="*/ 551 h 559"/>
                <a:gd name="T32" fmla="*/ 443 w 586"/>
                <a:gd name="T33" fmla="*/ 556 h 559"/>
                <a:gd name="T34" fmla="*/ 471 w 586"/>
                <a:gd name="T35" fmla="*/ 547 h 559"/>
                <a:gd name="T36" fmla="*/ 490 w 586"/>
                <a:gd name="T37" fmla="*/ 501 h 559"/>
                <a:gd name="T38" fmla="*/ 465 w 586"/>
                <a:gd name="T39" fmla="*/ 358 h 559"/>
                <a:gd name="T40" fmla="*/ 569 w 586"/>
                <a:gd name="T41" fmla="*/ 257 h 559"/>
                <a:gd name="T42" fmla="*/ 581 w 586"/>
                <a:gd name="T43" fmla="*/ 209 h 559"/>
                <a:gd name="T44" fmla="*/ 381 w 586"/>
                <a:gd name="T45" fmla="*/ 308 h 559"/>
                <a:gd name="T46" fmla="*/ 368 w 586"/>
                <a:gd name="T47" fmla="*/ 350 h 559"/>
                <a:gd name="T48" fmla="*/ 380 w 586"/>
                <a:gd name="T49" fmla="*/ 422 h 559"/>
                <a:gd name="T50" fmla="*/ 315 w 586"/>
                <a:gd name="T51" fmla="*/ 388 h 559"/>
                <a:gd name="T52" fmla="*/ 293 w 586"/>
                <a:gd name="T53" fmla="*/ 382 h 559"/>
                <a:gd name="T54" fmla="*/ 271 w 586"/>
                <a:gd name="T55" fmla="*/ 388 h 559"/>
                <a:gd name="T56" fmla="*/ 206 w 586"/>
                <a:gd name="T57" fmla="*/ 422 h 559"/>
                <a:gd name="T58" fmla="*/ 218 w 586"/>
                <a:gd name="T59" fmla="*/ 350 h 559"/>
                <a:gd name="T60" fmla="*/ 205 w 586"/>
                <a:gd name="T61" fmla="*/ 308 h 559"/>
                <a:gd name="T62" fmla="*/ 152 w 586"/>
                <a:gd name="T63" fmla="*/ 256 h 559"/>
                <a:gd name="T64" fmla="*/ 225 w 586"/>
                <a:gd name="T65" fmla="*/ 246 h 559"/>
                <a:gd name="T66" fmla="*/ 261 w 586"/>
                <a:gd name="T67" fmla="*/ 220 h 559"/>
                <a:gd name="T68" fmla="*/ 293 w 586"/>
                <a:gd name="T69" fmla="*/ 154 h 559"/>
                <a:gd name="T70" fmla="*/ 325 w 586"/>
                <a:gd name="T71" fmla="*/ 220 h 559"/>
                <a:gd name="T72" fmla="*/ 361 w 586"/>
                <a:gd name="T73" fmla="*/ 246 h 559"/>
                <a:gd name="T74" fmla="*/ 434 w 586"/>
                <a:gd name="T75" fmla="*/ 256 h 559"/>
                <a:gd name="T76" fmla="*/ 381 w 586"/>
                <a:gd name="T77" fmla="*/ 308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86" h="559">
                  <a:moveTo>
                    <a:pt x="581" y="209"/>
                  </a:moveTo>
                  <a:cubicBezTo>
                    <a:pt x="575" y="191"/>
                    <a:pt x="560" y="179"/>
                    <a:pt x="543" y="176"/>
                  </a:cubicBezTo>
                  <a:cubicBezTo>
                    <a:pt x="399" y="156"/>
                    <a:pt x="399" y="156"/>
                    <a:pt x="399" y="156"/>
                  </a:cubicBezTo>
                  <a:cubicBezTo>
                    <a:pt x="336" y="26"/>
                    <a:pt x="336" y="26"/>
                    <a:pt x="336" y="26"/>
                  </a:cubicBezTo>
                  <a:cubicBezTo>
                    <a:pt x="328" y="10"/>
                    <a:pt x="311" y="0"/>
                    <a:pt x="293" y="0"/>
                  </a:cubicBezTo>
                  <a:cubicBezTo>
                    <a:pt x="275" y="0"/>
                    <a:pt x="258" y="10"/>
                    <a:pt x="250" y="26"/>
                  </a:cubicBezTo>
                  <a:cubicBezTo>
                    <a:pt x="187" y="156"/>
                    <a:pt x="187" y="156"/>
                    <a:pt x="187" y="156"/>
                  </a:cubicBezTo>
                  <a:cubicBezTo>
                    <a:pt x="44" y="176"/>
                    <a:pt x="44" y="176"/>
                    <a:pt x="44" y="176"/>
                  </a:cubicBezTo>
                  <a:cubicBezTo>
                    <a:pt x="26" y="179"/>
                    <a:pt x="11" y="191"/>
                    <a:pt x="5" y="209"/>
                  </a:cubicBezTo>
                  <a:cubicBezTo>
                    <a:pt x="0" y="226"/>
                    <a:pt x="4" y="245"/>
                    <a:pt x="17" y="257"/>
                  </a:cubicBezTo>
                  <a:cubicBezTo>
                    <a:pt x="121" y="358"/>
                    <a:pt x="121" y="358"/>
                    <a:pt x="121" y="358"/>
                  </a:cubicBezTo>
                  <a:cubicBezTo>
                    <a:pt x="96" y="501"/>
                    <a:pt x="96" y="501"/>
                    <a:pt x="96" y="501"/>
                  </a:cubicBezTo>
                  <a:cubicBezTo>
                    <a:pt x="93" y="518"/>
                    <a:pt x="101" y="536"/>
                    <a:pt x="115" y="547"/>
                  </a:cubicBezTo>
                  <a:cubicBezTo>
                    <a:pt x="130" y="558"/>
                    <a:pt x="149" y="559"/>
                    <a:pt x="165" y="551"/>
                  </a:cubicBezTo>
                  <a:cubicBezTo>
                    <a:pt x="293" y="483"/>
                    <a:pt x="293" y="483"/>
                    <a:pt x="293" y="483"/>
                  </a:cubicBezTo>
                  <a:cubicBezTo>
                    <a:pt x="421" y="551"/>
                    <a:pt x="421" y="551"/>
                    <a:pt x="421" y="551"/>
                  </a:cubicBezTo>
                  <a:cubicBezTo>
                    <a:pt x="428" y="554"/>
                    <a:pt x="435" y="556"/>
                    <a:pt x="443" y="556"/>
                  </a:cubicBezTo>
                  <a:cubicBezTo>
                    <a:pt x="453" y="556"/>
                    <a:pt x="463" y="553"/>
                    <a:pt x="471" y="547"/>
                  </a:cubicBezTo>
                  <a:cubicBezTo>
                    <a:pt x="485" y="536"/>
                    <a:pt x="493" y="518"/>
                    <a:pt x="490" y="501"/>
                  </a:cubicBezTo>
                  <a:cubicBezTo>
                    <a:pt x="465" y="358"/>
                    <a:pt x="465" y="358"/>
                    <a:pt x="465" y="358"/>
                  </a:cubicBezTo>
                  <a:cubicBezTo>
                    <a:pt x="569" y="257"/>
                    <a:pt x="569" y="257"/>
                    <a:pt x="569" y="257"/>
                  </a:cubicBezTo>
                  <a:cubicBezTo>
                    <a:pt x="582" y="245"/>
                    <a:pt x="586" y="226"/>
                    <a:pt x="581" y="209"/>
                  </a:cubicBezTo>
                  <a:close/>
                  <a:moveTo>
                    <a:pt x="381" y="308"/>
                  </a:moveTo>
                  <a:cubicBezTo>
                    <a:pt x="370" y="319"/>
                    <a:pt x="365" y="334"/>
                    <a:pt x="368" y="350"/>
                  </a:cubicBezTo>
                  <a:cubicBezTo>
                    <a:pt x="380" y="422"/>
                    <a:pt x="380" y="422"/>
                    <a:pt x="380" y="422"/>
                  </a:cubicBezTo>
                  <a:cubicBezTo>
                    <a:pt x="315" y="388"/>
                    <a:pt x="315" y="388"/>
                    <a:pt x="315" y="388"/>
                  </a:cubicBezTo>
                  <a:cubicBezTo>
                    <a:pt x="308" y="384"/>
                    <a:pt x="301" y="382"/>
                    <a:pt x="293" y="382"/>
                  </a:cubicBezTo>
                  <a:cubicBezTo>
                    <a:pt x="285" y="382"/>
                    <a:pt x="278" y="384"/>
                    <a:pt x="271" y="388"/>
                  </a:cubicBezTo>
                  <a:cubicBezTo>
                    <a:pt x="206" y="422"/>
                    <a:pt x="206" y="422"/>
                    <a:pt x="206" y="422"/>
                  </a:cubicBezTo>
                  <a:cubicBezTo>
                    <a:pt x="218" y="350"/>
                    <a:pt x="218" y="350"/>
                    <a:pt x="218" y="350"/>
                  </a:cubicBezTo>
                  <a:cubicBezTo>
                    <a:pt x="221" y="334"/>
                    <a:pt x="216" y="319"/>
                    <a:pt x="205" y="308"/>
                  </a:cubicBezTo>
                  <a:cubicBezTo>
                    <a:pt x="152" y="256"/>
                    <a:pt x="152" y="256"/>
                    <a:pt x="152" y="256"/>
                  </a:cubicBezTo>
                  <a:cubicBezTo>
                    <a:pt x="225" y="246"/>
                    <a:pt x="225" y="246"/>
                    <a:pt x="225" y="246"/>
                  </a:cubicBezTo>
                  <a:cubicBezTo>
                    <a:pt x="240" y="244"/>
                    <a:pt x="254" y="234"/>
                    <a:pt x="261" y="220"/>
                  </a:cubicBezTo>
                  <a:cubicBezTo>
                    <a:pt x="293" y="154"/>
                    <a:pt x="293" y="154"/>
                    <a:pt x="293" y="154"/>
                  </a:cubicBezTo>
                  <a:cubicBezTo>
                    <a:pt x="325" y="220"/>
                    <a:pt x="325" y="220"/>
                    <a:pt x="325" y="220"/>
                  </a:cubicBezTo>
                  <a:cubicBezTo>
                    <a:pt x="332" y="234"/>
                    <a:pt x="346" y="244"/>
                    <a:pt x="361" y="246"/>
                  </a:cubicBezTo>
                  <a:cubicBezTo>
                    <a:pt x="434" y="256"/>
                    <a:pt x="434" y="256"/>
                    <a:pt x="434" y="256"/>
                  </a:cubicBezTo>
                  <a:lnTo>
                    <a:pt x="381" y="30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cxnSp>
        <p:nvCxnSpPr>
          <p:cNvPr id="67" name="Straight Connector 66">
            <a:extLst>
              <a:ext uri="{C183D7F6-B498-43B3-948B-1728B52AA6E4}">
                <adec:decorative xmlns:adec="http://schemas.microsoft.com/office/drawing/2017/decorative" val="1"/>
              </a:ext>
            </a:extLst>
          </p:cNvPr>
          <p:cNvCxnSpPr/>
          <p:nvPr/>
        </p:nvCxnSpPr>
        <p:spPr>
          <a:xfrm>
            <a:off x="7061862" y="3789843"/>
            <a:ext cx="0" cy="705734"/>
          </a:xfrm>
          <a:prstGeom prst="line">
            <a:avLst/>
          </a:prstGeom>
          <a:ln w="19050">
            <a:solidFill>
              <a:srgbClr val="43CDD9"/>
            </a:solidFill>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6158063" y="4627913"/>
            <a:ext cx="1708416" cy="215444"/>
          </a:xfrm>
          <a:prstGeom prst="rect">
            <a:avLst/>
          </a:prstGeom>
          <a:noFill/>
        </p:spPr>
        <p:txBody>
          <a:bodyPr wrap="none" lIns="0" tIns="0" rIns="0" bIns="0" rtlCol="0">
            <a:spAutoFit/>
          </a:bodyPr>
          <a:lstStyle/>
          <a:p>
            <a:pPr algn="ctr"/>
            <a:r>
              <a:rPr lang="en-US" sz="1400" b="1" dirty="0">
                <a:solidFill>
                  <a:srgbClr val="43CDD9"/>
                </a:solidFill>
              </a:rPr>
              <a:t>ANALYSIS APPROACH</a:t>
            </a:r>
          </a:p>
        </p:txBody>
      </p:sp>
      <p:sp>
        <p:nvSpPr>
          <p:cNvPr id="73" name="Oval 72">
            <a:extLst>
              <a:ext uri="{C183D7F6-B498-43B3-948B-1728B52AA6E4}">
                <adec:decorative xmlns:adec="http://schemas.microsoft.com/office/drawing/2017/decorative" val="1"/>
              </a:ext>
            </a:extLst>
          </p:cNvPr>
          <p:cNvSpPr/>
          <p:nvPr/>
        </p:nvSpPr>
        <p:spPr>
          <a:xfrm>
            <a:off x="6697074" y="3174046"/>
            <a:ext cx="630400" cy="630398"/>
          </a:xfrm>
          <a:prstGeom prst="ellipse">
            <a:avLst/>
          </a:prstGeom>
          <a:solidFill>
            <a:srgbClr val="43CDD9"/>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1" name="Group 80" descr="This is an icon of a calendar. "/>
          <p:cNvGrpSpPr/>
          <p:nvPr/>
        </p:nvGrpSpPr>
        <p:grpSpPr>
          <a:xfrm>
            <a:off x="6881647" y="3358618"/>
            <a:ext cx="261254" cy="261255"/>
            <a:chOff x="8208963" y="3762375"/>
            <a:chExt cx="306387" cy="306388"/>
          </a:xfrm>
        </p:grpSpPr>
        <p:sp>
          <p:nvSpPr>
            <p:cNvPr id="82" name="Freeform 27"/>
            <p:cNvSpPr>
              <a:spLocks/>
            </p:cNvSpPr>
            <p:nvPr/>
          </p:nvSpPr>
          <p:spPr bwMode="auto">
            <a:xfrm>
              <a:off x="8424863" y="3943350"/>
              <a:ext cx="53975" cy="53975"/>
            </a:xfrm>
            <a:custGeom>
              <a:avLst/>
              <a:gdLst>
                <a:gd name="T0" fmla="*/ 300 w 360"/>
                <a:gd name="T1" fmla="*/ 240 h 360"/>
                <a:gd name="T2" fmla="*/ 120 w 360"/>
                <a:gd name="T3" fmla="*/ 240 h 360"/>
                <a:gd name="T4" fmla="*/ 120 w 360"/>
                <a:gd name="T5" fmla="*/ 60 h 360"/>
                <a:gd name="T6" fmla="*/ 60 w 360"/>
                <a:gd name="T7" fmla="*/ 0 h 360"/>
                <a:gd name="T8" fmla="*/ 0 w 360"/>
                <a:gd name="T9" fmla="*/ 60 h 360"/>
                <a:gd name="T10" fmla="*/ 0 w 360"/>
                <a:gd name="T11" fmla="*/ 300 h 360"/>
                <a:gd name="T12" fmla="*/ 60 w 360"/>
                <a:gd name="T13" fmla="*/ 360 h 360"/>
                <a:gd name="T14" fmla="*/ 300 w 360"/>
                <a:gd name="T15" fmla="*/ 360 h 360"/>
                <a:gd name="T16" fmla="*/ 360 w 360"/>
                <a:gd name="T17" fmla="*/ 300 h 360"/>
                <a:gd name="T18" fmla="*/ 300 w 360"/>
                <a:gd name="T19" fmla="*/ 24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0">
                  <a:moveTo>
                    <a:pt x="300" y="240"/>
                  </a:moveTo>
                  <a:cubicBezTo>
                    <a:pt x="120" y="240"/>
                    <a:pt x="120" y="240"/>
                    <a:pt x="120" y="240"/>
                  </a:cubicBezTo>
                  <a:cubicBezTo>
                    <a:pt x="120" y="60"/>
                    <a:pt x="120" y="60"/>
                    <a:pt x="120" y="60"/>
                  </a:cubicBezTo>
                  <a:cubicBezTo>
                    <a:pt x="120" y="27"/>
                    <a:pt x="93" y="0"/>
                    <a:pt x="60" y="0"/>
                  </a:cubicBezTo>
                  <a:cubicBezTo>
                    <a:pt x="27" y="0"/>
                    <a:pt x="0" y="27"/>
                    <a:pt x="0" y="60"/>
                  </a:cubicBezTo>
                  <a:cubicBezTo>
                    <a:pt x="0" y="300"/>
                    <a:pt x="0" y="300"/>
                    <a:pt x="0" y="300"/>
                  </a:cubicBezTo>
                  <a:cubicBezTo>
                    <a:pt x="0" y="333"/>
                    <a:pt x="27" y="360"/>
                    <a:pt x="60" y="360"/>
                  </a:cubicBezTo>
                  <a:cubicBezTo>
                    <a:pt x="300" y="360"/>
                    <a:pt x="300" y="360"/>
                    <a:pt x="300" y="360"/>
                  </a:cubicBezTo>
                  <a:cubicBezTo>
                    <a:pt x="333" y="360"/>
                    <a:pt x="360" y="333"/>
                    <a:pt x="360" y="300"/>
                  </a:cubicBezTo>
                  <a:cubicBezTo>
                    <a:pt x="360" y="267"/>
                    <a:pt x="333" y="240"/>
                    <a:pt x="300" y="24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28"/>
            <p:cNvSpPr>
              <a:spLocks/>
            </p:cNvSpPr>
            <p:nvPr/>
          </p:nvSpPr>
          <p:spPr bwMode="auto">
            <a:xfrm>
              <a:off x="8245475" y="3925888"/>
              <a:ext cx="53975" cy="17463"/>
            </a:xfrm>
            <a:custGeom>
              <a:avLst/>
              <a:gdLst>
                <a:gd name="T0" fmla="*/ 300 w 360"/>
                <a:gd name="T1" fmla="*/ 0 h 120"/>
                <a:gd name="T2" fmla="*/ 60 w 360"/>
                <a:gd name="T3" fmla="*/ 0 h 120"/>
                <a:gd name="T4" fmla="*/ 0 w 360"/>
                <a:gd name="T5" fmla="*/ 60 h 120"/>
                <a:gd name="T6" fmla="*/ 60 w 360"/>
                <a:gd name="T7" fmla="*/ 120 h 120"/>
                <a:gd name="T8" fmla="*/ 300 w 360"/>
                <a:gd name="T9" fmla="*/ 120 h 120"/>
                <a:gd name="T10" fmla="*/ 360 w 360"/>
                <a:gd name="T11" fmla="*/ 60 h 120"/>
                <a:gd name="T12" fmla="*/ 300 w 360"/>
                <a:gd name="T13" fmla="*/ 0 h 120"/>
              </a:gdLst>
              <a:ahLst/>
              <a:cxnLst>
                <a:cxn ang="0">
                  <a:pos x="T0" y="T1"/>
                </a:cxn>
                <a:cxn ang="0">
                  <a:pos x="T2" y="T3"/>
                </a:cxn>
                <a:cxn ang="0">
                  <a:pos x="T4" y="T5"/>
                </a:cxn>
                <a:cxn ang="0">
                  <a:pos x="T6" y="T7"/>
                </a:cxn>
                <a:cxn ang="0">
                  <a:pos x="T8" y="T9"/>
                </a:cxn>
                <a:cxn ang="0">
                  <a:pos x="T10" y="T11"/>
                </a:cxn>
                <a:cxn ang="0">
                  <a:pos x="T12" y="T13"/>
                </a:cxn>
              </a:cxnLst>
              <a:rect l="0" t="0" r="r" b="b"/>
              <a:pathLst>
                <a:path w="360" h="120">
                  <a:moveTo>
                    <a:pt x="300" y="0"/>
                  </a:moveTo>
                  <a:cubicBezTo>
                    <a:pt x="60" y="0"/>
                    <a:pt x="60" y="0"/>
                    <a:pt x="60" y="0"/>
                  </a:cubicBezTo>
                  <a:cubicBezTo>
                    <a:pt x="27" y="0"/>
                    <a:pt x="0" y="27"/>
                    <a:pt x="0" y="60"/>
                  </a:cubicBezTo>
                  <a:cubicBezTo>
                    <a:pt x="0" y="93"/>
                    <a:pt x="27" y="120"/>
                    <a:pt x="60" y="120"/>
                  </a:cubicBezTo>
                  <a:cubicBezTo>
                    <a:pt x="300" y="120"/>
                    <a:pt x="300" y="120"/>
                    <a:pt x="300" y="120"/>
                  </a:cubicBezTo>
                  <a:cubicBezTo>
                    <a:pt x="333" y="120"/>
                    <a:pt x="360" y="93"/>
                    <a:pt x="360" y="60"/>
                  </a:cubicBezTo>
                  <a:cubicBezTo>
                    <a:pt x="360" y="27"/>
                    <a:pt x="333" y="0"/>
                    <a:pt x="30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29"/>
            <p:cNvSpPr>
              <a:spLocks/>
            </p:cNvSpPr>
            <p:nvPr/>
          </p:nvSpPr>
          <p:spPr bwMode="auto">
            <a:xfrm>
              <a:off x="8245475" y="3979863"/>
              <a:ext cx="53975" cy="17463"/>
            </a:xfrm>
            <a:custGeom>
              <a:avLst/>
              <a:gdLst>
                <a:gd name="T0" fmla="*/ 300 w 360"/>
                <a:gd name="T1" fmla="*/ 0 h 120"/>
                <a:gd name="T2" fmla="*/ 60 w 360"/>
                <a:gd name="T3" fmla="*/ 0 h 120"/>
                <a:gd name="T4" fmla="*/ 0 w 360"/>
                <a:gd name="T5" fmla="*/ 60 h 120"/>
                <a:gd name="T6" fmla="*/ 60 w 360"/>
                <a:gd name="T7" fmla="*/ 120 h 120"/>
                <a:gd name="T8" fmla="*/ 300 w 360"/>
                <a:gd name="T9" fmla="*/ 120 h 120"/>
                <a:gd name="T10" fmla="*/ 360 w 360"/>
                <a:gd name="T11" fmla="*/ 60 h 120"/>
                <a:gd name="T12" fmla="*/ 300 w 360"/>
                <a:gd name="T13" fmla="*/ 0 h 120"/>
              </a:gdLst>
              <a:ahLst/>
              <a:cxnLst>
                <a:cxn ang="0">
                  <a:pos x="T0" y="T1"/>
                </a:cxn>
                <a:cxn ang="0">
                  <a:pos x="T2" y="T3"/>
                </a:cxn>
                <a:cxn ang="0">
                  <a:pos x="T4" y="T5"/>
                </a:cxn>
                <a:cxn ang="0">
                  <a:pos x="T6" y="T7"/>
                </a:cxn>
                <a:cxn ang="0">
                  <a:pos x="T8" y="T9"/>
                </a:cxn>
                <a:cxn ang="0">
                  <a:pos x="T10" y="T11"/>
                </a:cxn>
                <a:cxn ang="0">
                  <a:pos x="T12" y="T13"/>
                </a:cxn>
              </a:cxnLst>
              <a:rect l="0" t="0" r="r" b="b"/>
              <a:pathLst>
                <a:path w="360" h="120">
                  <a:moveTo>
                    <a:pt x="300" y="0"/>
                  </a:moveTo>
                  <a:cubicBezTo>
                    <a:pt x="60" y="0"/>
                    <a:pt x="60" y="0"/>
                    <a:pt x="60" y="0"/>
                  </a:cubicBezTo>
                  <a:cubicBezTo>
                    <a:pt x="27" y="0"/>
                    <a:pt x="0" y="27"/>
                    <a:pt x="0" y="60"/>
                  </a:cubicBezTo>
                  <a:cubicBezTo>
                    <a:pt x="0" y="93"/>
                    <a:pt x="27" y="120"/>
                    <a:pt x="60" y="120"/>
                  </a:cubicBezTo>
                  <a:cubicBezTo>
                    <a:pt x="300" y="120"/>
                    <a:pt x="300" y="120"/>
                    <a:pt x="300" y="120"/>
                  </a:cubicBezTo>
                  <a:cubicBezTo>
                    <a:pt x="333" y="120"/>
                    <a:pt x="360" y="93"/>
                    <a:pt x="360" y="60"/>
                  </a:cubicBezTo>
                  <a:cubicBezTo>
                    <a:pt x="360" y="27"/>
                    <a:pt x="333" y="0"/>
                    <a:pt x="30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Freeform 30"/>
            <p:cNvSpPr>
              <a:spLocks noEditPoints="1"/>
            </p:cNvSpPr>
            <p:nvPr/>
          </p:nvSpPr>
          <p:spPr bwMode="auto">
            <a:xfrm>
              <a:off x="8208963" y="3762375"/>
              <a:ext cx="306387" cy="306388"/>
            </a:xfrm>
            <a:custGeom>
              <a:avLst/>
              <a:gdLst>
                <a:gd name="T0" fmla="*/ 1808 w 2048"/>
                <a:gd name="T1" fmla="*/ 240 h 2048"/>
                <a:gd name="T2" fmla="*/ 1628 w 2048"/>
                <a:gd name="T3" fmla="*/ 0 h 2048"/>
                <a:gd name="T4" fmla="*/ 1448 w 2048"/>
                <a:gd name="T5" fmla="*/ 240 h 2048"/>
                <a:gd name="T6" fmla="*/ 1208 w 2048"/>
                <a:gd name="T7" fmla="*/ 180 h 2048"/>
                <a:gd name="T8" fmla="*/ 848 w 2048"/>
                <a:gd name="T9" fmla="*/ 180 h 2048"/>
                <a:gd name="T10" fmla="*/ 600 w 2048"/>
                <a:gd name="T11" fmla="*/ 240 h 2048"/>
                <a:gd name="T12" fmla="*/ 420 w 2048"/>
                <a:gd name="T13" fmla="*/ 0 h 2048"/>
                <a:gd name="T14" fmla="*/ 240 w 2048"/>
                <a:gd name="T15" fmla="*/ 240 h 2048"/>
                <a:gd name="T16" fmla="*/ 0 w 2048"/>
                <a:gd name="T17" fmla="*/ 420 h 2048"/>
                <a:gd name="T18" fmla="*/ 180 w 2048"/>
                <a:gd name="T19" fmla="*/ 1928 h 2048"/>
                <a:gd name="T20" fmla="*/ 1508 w 2048"/>
                <a:gd name="T21" fmla="*/ 2048 h 2048"/>
                <a:gd name="T22" fmla="*/ 2048 w 2048"/>
                <a:gd name="T23" fmla="*/ 420 h 2048"/>
                <a:gd name="T24" fmla="*/ 1568 w 2048"/>
                <a:gd name="T25" fmla="*/ 180 h 2048"/>
                <a:gd name="T26" fmla="*/ 1688 w 2048"/>
                <a:gd name="T27" fmla="*/ 180 h 2048"/>
                <a:gd name="T28" fmla="*/ 1628 w 2048"/>
                <a:gd name="T29" fmla="*/ 480 h 2048"/>
                <a:gd name="T30" fmla="*/ 1568 w 2048"/>
                <a:gd name="T31" fmla="*/ 180 h 2048"/>
                <a:gd name="T32" fmla="*/ 968 w 2048"/>
                <a:gd name="T33" fmla="*/ 300 h 2048"/>
                <a:gd name="T34" fmla="*/ 968 w 2048"/>
                <a:gd name="T35" fmla="*/ 180 h 2048"/>
                <a:gd name="T36" fmla="*/ 1088 w 2048"/>
                <a:gd name="T37" fmla="*/ 180 h 2048"/>
                <a:gd name="T38" fmla="*/ 1028 w 2048"/>
                <a:gd name="T39" fmla="*/ 480 h 2048"/>
                <a:gd name="T40" fmla="*/ 968 w 2048"/>
                <a:gd name="T41" fmla="*/ 300 h 2048"/>
                <a:gd name="T42" fmla="*/ 420 w 2048"/>
                <a:gd name="T43" fmla="*/ 120 h 2048"/>
                <a:gd name="T44" fmla="*/ 480 w 2048"/>
                <a:gd name="T45" fmla="*/ 420 h 2048"/>
                <a:gd name="T46" fmla="*/ 360 w 2048"/>
                <a:gd name="T47" fmla="*/ 420 h 2048"/>
                <a:gd name="T48" fmla="*/ 1508 w 2048"/>
                <a:gd name="T49" fmla="*/ 1928 h 2048"/>
                <a:gd name="T50" fmla="*/ 1508 w 2048"/>
                <a:gd name="T51" fmla="*/ 1088 h 2048"/>
                <a:gd name="T52" fmla="*/ 1508 w 2048"/>
                <a:gd name="T53" fmla="*/ 1928 h 2048"/>
                <a:gd name="T54" fmla="*/ 1508 w 2048"/>
                <a:gd name="T55" fmla="*/ 968 h 2048"/>
                <a:gd name="T56" fmla="*/ 1148 w 2048"/>
                <a:gd name="T57" fmla="*/ 1088 h 2048"/>
                <a:gd name="T58" fmla="*/ 848 w 2048"/>
                <a:gd name="T59" fmla="*/ 1148 h 2048"/>
                <a:gd name="T60" fmla="*/ 1059 w 2048"/>
                <a:gd name="T61" fmla="*/ 1208 h 2048"/>
                <a:gd name="T62" fmla="*/ 908 w 2048"/>
                <a:gd name="T63" fmla="*/ 1448 h 2048"/>
                <a:gd name="T64" fmla="*/ 908 w 2048"/>
                <a:gd name="T65" fmla="*/ 1568 h 2048"/>
                <a:gd name="T66" fmla="*/ 1059 w 2048"/>
                <a:gd name="T67" fmla="*/ 1808 h 2048"/>
                <a:gd name="T68" fmla="*/ 120 w 2048"/>
                <a:gd name="T69" fmla="*/ 1748 h 2048"/>
                <a:gd name="T70" fmla="*/ 1928 w 2048"/>
                <a:gd name="T71" fmla="*/ 848 h 2048"/>
                <a:gd name="T72" fmla="*/ 1928 w 2048"/>
                <a:gd name="T73" fmla="*/ 728 h 2048"/>
                <a:gd name="T74" fmla="*/ 120 w 2048"/>
                <a:gd name="T75" fmla="*/ 420 h 2048"/>
                <a:gd name="T76" fmla="*/ 240 w 2048"/>
                <a:gd name="T77" fmla="*/ 360 h 2048"/>
                <a:gd name="T78" fmla="*/ 420 w 2048"/>
                <a:gd name="T79" fmla="*/ 600 h 2048"/>
                <a:gd name="T80" fmla="*/ 600 w 2048"/>
                <a:gd name="T81" fmla="*/ 360 h 2048"/>
                <a:gd name="T82" fmla="*/ 848 w 2048"/>
                <a:gd name="T83" fmla="*/ 420 h 2048"/>
                <a:gd name="T84" fmla="*/ 1208 w 2048"/>
                <a:gd name="T85" fmla="*/ 420 h 2048"/>
                <a:gd name="T86" fmla="*/ 1448 w 2048"/>
                <a:gd name="T87" fmla="*/ 360 h 2048"/>
                <a:gd name="T88" fmla="*/ 1628 w 2048"/>
                <a:gd name="T89" fmla="*/ 600 h 2048"/>
                <a:gd name="T90" fmla="*/ 1808 w 2048"/>
                <a:gd name="T91" fmla="*/ 360 h 2048"/>
                <a:gd name="T92" fmla="*/ 1928 w 2048"/>
                <a:gd name="T93" fmla="*/ 420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48" h="2048">
                  <a:moveTo>
                    <a:pt x="1868" y="240"/>
                  </a:moveTo>
                  <a:cubicBezTo>
                    <a:pt x="1808" y="240"/>
                    <a:pt x="1808" y="240"/>
                    <a:pt x="1808" y="240"/>
                  </a:cubicBezTo>
                  <a:cubicBezTo>
                    <a:pt x="1808" y="180"/>
                    <a:pt x="1808" y="180"/>
                    <a:pt x="1808" y="180"/>
                  </a:cubicBezTo>
                  <a:cubicBezTo>
                    <a:pt x="1808" y="81"/>
                    <a:pt x="1727" y="0"/>
                    <a:pt x="1628" y="0"/>
                  </a:cubicBezTo>
                  <a:cubicBezTo>
                    <a:pt x="1529" y="0"/>
                    <a:pt x="1448" y="81"/>
                    <a:pt x="1448" y="180"/>
                  </a:cubicBezTo>
                  <a:cubicBezTo>
                    <a:pt x="1448" y="240"/>
                    <a:pt x="1448" y="240"/>
                    <a:pt x="1448" y="240"/>
                  </a:cubicBezTo>
                  <a:cubicBezTo>
                    <a:pt x="1208" y="240"/>
                    <a:pt x="1208" y="240"/>
                    <a:pt x="1208" y="240"/>
                  </a:cubicBezTo>
                  <a:cubicBezTo>
                    <a:pt x="1208" y="180"/>
                    <a:pt x="1208" y="180"/>
                    <a:pt x="1208" y="180"/>
                  </a:cubicBezTo>
                  <a:cubicBezTo>
                    <a:pt x="1208" y="81"/>
                    <a:pt x="1127" y="0"/>
                    <a:pt x="1028" y="0"/>
                  </a:cubicBezTo>
                  <a:cubicBezTo>
                    <a:pt x="929" y="0"/>
                    <a:pt x="848" y="81"/>
                    <a:pt x="848" y="180"/>
                  </a:cubicBezTo>
                  <a:cubicBezTo>
                    <a:pt x="848" y="240"/>
                    <a:pt x="848" y="240"/>
                    <a:pt x="848" y="240"/>
                  </a:cubicBezTo>
                  <a:cubicBezTo>
                    <a:pt x="600" y="240"/>
                    <a:pt x="600" y="240"/>
                    <a:pt x="600" y="240"/>
                  </a:cubicBezTo>
                  <a:cubicBezTo>
                    <a:pt x="600" y="180"/>
                    <a:pt x="600" y="180"/>
                    <a:pt x="600" y="180"/>
                  </a:cubicBezTo>
                  <a:cubicBezTo>
                    <a:pt x="600" y="81"/>
                    <a:pt x="519" y="0"/>
                    <a:pt x="420" y="0"/>
                  </a:cubicBezTo>
                  <a:cubicBezTo>
                    <a:pt x="321" y="0"/>
                    <a:pt x="240" y="81"/>
                    <a:pt x="240" y="180"/>
                  </a:cubicBezTo>
                  <a:cubicBezTo>
                    <a:pt x="240" y="240"/>
                    <a:pt x="240" y="240"/>
                    <a:pt x="240" y="240"/>
                  </a:cubicBezTo>
                  <a:cubicBezTo>
                    <a:pt x="180" y="240"/>
                    <a:pt x="180" y="240"/>
                    <a:pt x="180" y="240"/>
                  </a:cubicBezTo>
                  <a:cubicBezTo>
                    <a:pt x="81" y="240"/>
                    <a:pt x="0" y="321"/>
                    <a:pt x="0" y="420"/>
                  </a:cubicBezTo>
                  <a:cubicBezTo>
                    <a:pt x="0" y="1748"/>
                    <a:pt x="0" y="1748"/>
                    <a:pt x="0" y="1748"/>
                  </a:cubicBezTo>
                  <a:cubicBezTo>
                    <a:pt x="0" y="1847"/>
                    <a:pt x="81" y="1928"/>
                    <a:pt x="180" y="1928"/>
                  </a:cubicBezTo>
                  <a:cubicBezTo>
                    <a:pt x="1169" y="1928"/>
                    <a:pt x="1169" y="1928"/>
                    <a:pt x="1169" y="1928"/>
                  </a:cubicBezTo>
                  <a:cubicBezTo>
                    <a:pt x="1262" y="2003"/>
                    <a:pt x="1380" y="2048"/>
                    <a:pt x="1508" y="2048"/>
                  </a:cubicBezTo>
                  <a:cubicBezTo>
                    <a:pt x="1806" y="2048"/>
                    <a:pt x="2048" y="1806"/>
                    <a:pt x="2048" y="1508"/>
                  </a:cubicBezTo>
                  <a:cubicBezTo>
                    <a:pt x="2048" y="420"/>
                    <a:pt x="2048" y="420"/>
                    <a:pt x="2048" y="420"/>
                  </a:cubicBezTo>
                  <a:cubicBezTo>
                    <a:pt x="2048" y="321"/>
                    <a:pt x="1967" y="240"/>
                    <a:pt x="1868" y="240"/>
                  </a:cubicBezTo>
                  <a:close/>
                  <a:moveTo>
                    <a:pt x="1568" y="180"/>
                  </a:moveTo>
                  <a:cubicBezTo>
                    <a:pt x="1568" y="147"/>
                    <a:pt x="1595" y="120"/>
                    <a:pt x="1628" y="120"/>
                  </a:cubicBezTo>
                  <a:cubicBezTo>
                    <a:pt x="1661" y="120"/>
                    <a:pt x="1688" y="147"/>
                    <a:pt x="1688" y="180"/>
                  </a:cubicBezTo>
                  <a:cubicBezTo>
                    <a:pt x="1688" y="420"/>
                    <a:pt x="1688" y="420"/>
                    <a:pt x="1688" y="420"/>
                  </a:cubicBezTo>
                  <a:cubicBezTo>
                    <a:pt x="1688" y="453"/>
                    <a:pt x="1661" y="480"/>
                    <a:pt x="1628" y="480"/>
                  </a:cubicBezTo>
                  <a:cubicBezTo>
                    <a:pt x="1595" y="480"/>
                    <a:pt x="1568" y="453"/>
                    <a:pt x="1568" y="420"/>
                  </a:cubicBezTo>
                  <a:lnTo>
                    <a:pt x="1568" y="180"/>
                  </a:lnTo>
                  <a:close/>
                  <a:moveTo>
                    <a:pt x="968" y="300"/>
                  </a:moveTo>
                  <a:cubicBezTo>
                    <a:pt x="968" y="300"/>
                    <a:pt x="968" y="300"/>
                    <a:pt x="968" y="300"/>
                  </a:cubicBezTo>
                  <a:cubicBezTo>
                    <a:pt x="968" y="300"/>
                    <a:pt x="968" y="300"/>
                    <a:pt x="968" y="300"/>
                  </a:cubicBezTo>
                  <a:cubicBezTo>
                    <a:pt x="968" y="180"/>
                    <a:pt x="968" y="180"/>
                    <a:pt x="968" y="180"/>
                  </a:cubicBezTo>
                  <a:cubicBezTo>
                    <a:pt x="968" y="147"/>
                    <a:pt x="995" y="120"/>
                    <a:pt x="1028" y="120"/>
                  </a:cubicBezTo>
                  <a:cubicBezTo>
                    <a:pt x="1061" y="120"/>
                    <a:pt x="1088" y="147"/>
                    <a:pt x="1088" y="180"/>
                  </a:cubicBezTo>
                  <a:cubicBezTo>
                    <a:pt x="1088" y="420"/>
                    <a:pt x="1088" y="420"/>
                    <a:pt x="1088" y="420"/>
                  </a:cubicBezTo>
                  <a:cubicBezTo>
                    <a:pt x="1088" y="453"/>
                    <a:pt x="1061" y="480"/>
                    <a:pt x="1028" y="480"/>
                  </a:cubicBezTo>
                  <a:cubicBezTo>
                    <a:pt x="995" y="480"/>
                    <a:pt x="968" y="453"/>
                    <a:pt x="968" y="420"/>
                  </a:cubicBezTo>
                  <a:lnTo>
                    <a:pt x="968" y="300"/>
                  </a:lnTo>
                  <a:close/>
                  <a:moveTo>
                    <a:pt x="360" y="180"/>
                  </a:moveTo>
                  <a:cubicBezTo>
                    <a:pt x="360" y="147"/>
                    <a:pt x="387" y="120"/>
                    <a:pt x="420" y="120"/>
                  </a:cubicBezTo>
                  <a:cubicBezTo>
                    <a:pt x="453" y="120"/>
                    <a:pt x="480" y="147"/>
                    <a:pt x="480" y="180"/>
                  </a:cubicBezTo>
                  <a:cubicBezTo>
                    <a:pt x="480" y="420"/>
                    <a:pt x="480" y="420"/>
                    <a:pt x="480" y="420"/>
                  </a:cubicBezTo>
                  <a:cubicBezTo>
                    <a:pt x="480" y="453"/>
                    <a:pt x="453" y="480"/>
                    <a:pt x="420" y="480"/>
                  </a:cubicBezTo>
                  <a:cubicBezTo>
                    <a:pt x="387" y="480"/>
                    <a:pt x="360" y="453"/>
                    <a:pt x="360" y="420"/>
                  </a:cubicBezTo>
                  <a:lnTo>
                    <a:pt x="360" y="180"/>
                  </a:lnTo>
                  <a:close/>
                  <a:moveTo>
                    <a:pt x="1508" y="1928"/>
                  </a:moveTo>
                  <a:cubicBezTo>
                    <a:pt x="1276" y="1928"/>
                    <a:pt x="1088" y="1740"/>
                    <a:pt x="1088" y="1508"/>
                  </a:cubicBezTo>
                  <a:cubicBezTo>
                    <a:pt x="1088" y="1276"/>
                    <a:pt x="1276" y="1088"/>
                    <a:pt x="1508" y="1088"/>
                  </a:cubicBezTo>
                  <a:cubicBezTo>
                    <a:pt x="1740" y="1088"/>
                    <a:pt x="1928" y="1276"/>
                    <a:pt x="1928" y="1508"/>
                  </a:cubicBezTo>
                  <a:cubicBezTo>
                    <a:pt x="1928" y="1740"/>
                    <a:pt x="1740" y="1928"/>
                    <a:pt x="1508" y="1928"/>
                  </a:cubicBezTo>
                  <a:close/>
                  <a:moveTo>
                    <a:pt x="1928" y="1169"/>
                  </a:moveTo>
                  <a:cubicBezTo>
                    <a:pt x="1829" y="1046"/>
                    <a:pt x="1677" y="968"/>
                    <a:pt x="1508" y="968"/>
                  </a:cubicBezTo>
                  <a:cubicBezTo>
                    <a:pt x="1378" y="968"/>
                    <a:pt x="1259" y="1014"/>
                    <a:pt x="1166" y="1091"/>
                  </a:cubicBezTo>
                  <a:cubicBezTo>
                    <a:pt x="1160" y="1089"/>
                    <a:pt x="1154" y="1088"/>
                    <a:pt x="1148" y="1088"/>
                  </a:cubicBezTo>
                  <a:cubicBezTo>
                    <a:pt x="908" y="1088"/>
                    <a:pt x="908" y="1088"/>
                    <a:pt x="908" y="1088"/>
                  </a:cubicBezTo>
                  <a:cubicBezTo>
                    <a:pt x="875" y="1088"/>
                    <a:pt x="848" y="1115"/>
                    <a:pt x="848" y="1148"/>
                  </a:cubicBezTo>
                  <a:cubicBezTo>
                    <a:pt x="848" y="1181"/>
                    <a:pt x="875" y="1208"/>
                    <a:pt x="908" y="1208"/>
                  </a:cubicBezTo>
                  <a:cubicBezTo>
                    <a:pt x="1059" y="1208"/>
                    <a:pt x="1059" y="1208"/>
                    <a:pt x="1059" y="1208"/>
                  </a:cubicBezTo>
                  <a:cubicBezTo>
                    <a:pt x="1012" y="1278"/>
                    <a:pt x="981" y="1360"/>
                    <a:pt x="971" y="1448"/>
                  </a:cubicBezTo>
                  <a:cubicBezTo>
                    <a:pt x="908" y="1448"/>
                    <a:pt x="908" y="1448"/>
                    <a:pt x="908" y="1448"/>
                  </a:cubicBezTo>
                  <a:cubicBezTo>
                    <a:pt x="875" y="1448"/>
                    <a:pt x="848" y="1475"/>
                    <a:pt x="848" y="1508"/>
                  </a:cubicBezTo>
                  <a:cubicBezTo>
                    <a:pt x="848" y="1541"/>
                    <a:pt x="875" y="1568"/>
                    <a:pt x="908" y="1568"/>
                  </a:cubicBezTo>
                  <a:cubicBezTo>
                    <a:pt x="971" y="1568"/>
                    <a:pt x="971" y="1568"/>
                    <a:pt x="971" y="1568"/>
                  </a:cubicBezTo>
                  <a:cubicBezTo>
                    <a:pt x="981" y="1656"/>
                    <a:pt x="1012" y="1738"/>
                    <a:pt x="1059" y="1808"/>
                  </a:cubicBezTo>
                  <a:cubicBezTo>
                    <a:pt x="180" y="1808"/>
                    <a:pt x="180" y="1808"/>
                    <a:pt x="180" y="1808"/>
                  </a:cubicBezTo>
                  <a:cubicBezTo>
                    <a:pt x="147" y="1808"/>
                    <a:pt x="120" y="1781"/>
                    <a:pt x="120" y="1748"/>
                  </a:cubicBezTo>
                  <a:cubicBezTo>
                    <a:pt x="120" y="848"/>
                    <a:pt x="120" y="848"/>
                    <a:pt x="120" y="848"/>
                  </a:cubicBezTo>
                  <a:cubicBezTo>
                    <a:pt x="1928" y="848"/>
                    <a:pt x="1928" y="848"/>
                    <a:pt x="1928" y="848"/>
                  </a:cubicBezTo>
                  <a:lnTo>
                    <a:pt x="1928" y="1169"/>
                  </a:lnTo>
                  <a:close/>
                  <a:moveTo>
                    <a:pt x="1928" y="728"/>
                  </a:moveTo>
                  <a:cubicBezTo>
                    <a:pt x="120" y="728"/>
                    <a:pt x="120" y="728"/>
                    <a:pt x="120" y="728"/>
                  </a:cubicBezTo>
                  <a:cubicBezTo>
                    <a:pt x="120" y="420"/>
                    <a:pt x="120" y="420"/>
                    <a:pt x="120" y="420"/>
                  </a:cubicBezTo>
                  <a:cubicBezTo>
                    <a:pt x="120" y="387"/>
                    <a:pt x="147" y="360"/>
                    <a:pt x="180" y="360"/>
                  </a:cubicBezTo>
                  <a:cubicBezTo>
                    <a:pt x="240" y="360"/>
                    <a:pt x="240" y="360"/>
                    <a:pt x="240" y="360"/>
                  </a:cubicBezTo>
                  <a:cubicBezTo>
                    <a:pt x="240" y="420"/>
                    <a:pt x="240" y="420"/>
                    <a:pt x="240" y="420"/>
                  </a:cubicBezTo>
                  <a:cubicBezTo>
                    <a:pt x="240" y="519"/>
                    <a:pt x="321" y="600"/>
                    <a:pt x="420" y="600"/>
                  </a:cubicBezTo>
                  <a:cubicBezTo>
                    <a:pt x="519" y="600"/>
                    <a:pt x="600" y="519"/>
                    <a:pt x="600" y="420"/>
                  </a:cubicBezTo>
                  <a:cubicBezTo>
                    <a:pt x="600" y="360"/>
                    <a:pt x="600" y="360"/>
                    <a:pt x="600" y="360"/>
                  </a:cubicBezTo>
                  <a:cubicBezTo>
                    <a:pt x="848" y="360"/>
                    <a:pt x="848" y="360"/>
                    <a:pt x="848" y="360"/>
                  </a:cubicBezTo>
                  <a:cubicBezTo>
                    <a:pt x="848" y="420"/>
                    <a:pt x="848" y="420"/>
                    <a:pt x="848" y="420"/>
                  </a:cubicBezTo>
                  <a:cubicBezTo>
                    <a:pt x="848" y="519"/>
                    <a:pt x="929" y="600"/>
                    <a:pt x="1028" y="600"/>
                  </a:cubicBezTo>
                  <a:cubicBezTo>
                    <a:pt x="1127" y="600"/>
                    <a:pt x="1208" y="519"/>
                    <a:pt x="1208" y="420"/>
                  </a:cubicBezTo>
                  <a:cubicBezTo>
                    <a:pt x="1208" y="360"/>
                    <a:pt x="1208" y="360"/>
                    <a:pt x="1208" y="360"/>
                  </a:cubicBezTo>
                  <a:cubicBezTo>
                    <a:pt x="1448" y="360"/>
                    <a:pt x="1448" y="360"/>
                    <a:pt x="1448" y="360"/>
                  </a:cubicBezTo>
                  <a:cubicBezTo>
                    <a:pt x="1448" y="420"/>
                    <a:pt x="1448" y="420"/>
                    <a:pt x="1448" y="420"/>
                  </a:cubicBezTo>
                  <a:cubicBezTo>
                    <a:pt x="1448" y="519"/>
                    <a:pt x="1529" y="600"/>
                    <a:pt x="1628" y="600"/>
                  </a:cubicBezTo>
                  <a:cubicBezTo>
                    <a:pt x="1727" y="600"/>
                    <a:pt x="1808" y="519"/>
                    <a:pt x="1808" y="420"/>
                  </a:cubicBezTo>
                  <a:cubicBezTo>
                    <a:pt x="1808" y="360"/>
                    <a:pt x="1808" y="360"/>
                    <a:pt x="1808" y="360"/>
                  </a:cubicBezTo>
                  <a:cubicBezTo>
                    <a:pt x="1868" y="360"/>
                    <a:pt x="1868" y="360"/>
                    <a:pt x="1868" y="360"/>
                  </a:cubicBezTo>
                  <a:cubicBezTo>
                    <a:pt x="1901" y="360"/>
                    <a:pt x="1928" y="387"/>
                    <a:pt x="1928" y="420"/>
                  </a:cubicBezTo>
                  <a:lnTo>
                    <a:pt x="1928" y="7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cxnSp>
        <p:nvCxnSpPr>
          <p:cNvPr id="29" name="Straight Connector 28">
            <a:extLst>
              <a:ext uri="{C183D7F6-B498-43B3-948B-1728B52AA6E4}">
                <adec:decorative xmlns:adec="http://schemas.microsoft.com/office/drawing/2017/decorative" val="1"/>
              </a:ext>
            </a:extLst>
          </p:cNvPr>
          <p:cNvCxnSpPr/>
          <p:nvPr/>
        </p:nvCxnSpPr>
        <p:spPr>
          <a:xfrm>
            <a:off x="1185480" y="2468312"/>
            <a:ext cx="0" cy="705734"/>
          </a:xfrm>
          <a:prstGeom prst="line">
            <a:avLst/>
          </a:prstGeom>
          <a:ln w="19050">
            <a:solidFill>
              <a:srgbClr val="30353F"/>
            </a:solidFill>
          </a:ln>
        </p:spPr>
        <p:style>
          <a:lnRef idx="1">
            <a:schemeClr val="accent1"/>
          </a:lnRef>
          <a:fillRef idx="0">
            <a:schemeClr val="accent1"/>
          </a:fillRef>
          <a:effectRef idx="0">
            <a:schemeClr val="accent1"/>
          </a:effectRef>
          <a:fontRef idx="minor">
            <a:schemeClr val="tx1"/>
          </a:fontRef>
        </p:style>
      </p:cxnSp>
      <p:sp>
        <p:nvSpPr>
          <p:cNvPr id="59" name="Oval 58">
            <a:extLst>
              <a:ext uri="{C183D7F6-B498-43B3-948B-1728B52AA6E4}">
                <adec:decorative xmlns:adec="http://schemas.microsoft.com/office/drawing/2017/decorative" val="1"/>
              </a:ext>
            </a:extLst>
          </p:cNvPr>
          <p:cNvSpPr/>
          <p:nvPr/>
        </p:nvSpPr>
        <p:spPr>
          <a:xfrm>
            <a:off x="860535" y="3111101"/>
            <a:ext cx="630400" cy="630398"/>
          </a:xfrm>
          <a:prstGeom prst="ellipse">
            <a:avLst/>
          </a:prstGeom>
          <a:solidFill>
            <a:srgbClr val="30353F"/>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TextBox 50"/>
          <p:cNvSpPr txBox="1"/>
          <p:nvPr/>
        </p:nvSpPr>
        <p:spPr>
          <a:xfrm>
            <a:off x="741963" y="2035221"/>
            <a:ext cx="947888" cy="215444"/>
          </a:xfrm>
          <a:prstGeom prst="rect">
            <a:avLst/>
          </a:prstGeom>
          <a:noFill/>
        </p:spPr>
        <p:txBody>
          <a:bodyPr wrap="none" lIns="0" tIns="0" rIns="0" bIns="0" rtlCol="0">
            <a:spAutoFit/>
          </a:bodyPr>
          <a:lstStyle/>
          <a:p>
            <a:pPr algn="ctr"/>
            <a:r>
              <a:rPr lang="en-US" sz="1400" b="1" dirty="0">
                <a:solidFill>
                  <a:srgbClr val="30353F"/>
                </a:solidFill>
              </a:rPr>
              <a:t>EDA MODEL</a:t>
            </a:r>
          </a:p>
        </p:txBody>
      </p:sp>
      <p:grpSp>
        <p:nvGrpSpPr>
          <p:cNvPr id="88" name="Group 87" descr="This is an icon of a clock."/>
          <p:cNvGrpSpPr/>
          <p:nvPr/>
        </p:nvGrpSpPr>
        <p:grpSpPr>
          <a:xfrm>
            <a:off x="1012401" y="3260481"/>
            <a:ext cx="309642" cy="309642"/>
            <a:chOff x="1389063" y="3748088"/>
            <a:chExt cx="336550" cy="336550"/>
          </a:xfrm>
          <a:solidFill>
            <a:schemeClr val="bg1"/>
          </a:solidFill>
        </p:grpSpPr>
        <p:sp>
          <p:nvSpPr>
            <p:cNvPr id="89" name="Freeform 5"/>
            <p:cNvSpPr>
              <a:spLocks/>
            </p:cNvSpPr>
            <p:nvPr/>
          </p:nvSpPr>
          <p:spPr bwMode="auto">
            <a:xfrm>
              <a:off x="1547813" y="3787776"/>
              <a:ext cx="58738" cy="60325"/>
            </a:xfrm>
            <a:custGeom>
              <a:avLst/>
              <a:gdLst>
                <a:gd name="T0" fmla="*/ 300 w 360"/>
                <a:gd name="T1" fmla="*/ 244 h 364"/>
                <a:gd name="T2" fmla="*/ 120 w 360"/>
                <a:gd name="T3" fmla="*/ 244 h 364"/>
                <a:gd name="T4" fmla="*/ 120 w 360"/>
                <a:gd name="T5" fmla="*/ 60 h 364"/>
                <a:gd name="T6" fmla="*/ 60 w 360"/>
                <a:gd name="T7" fmla="*/ 0 h 364"/>
                <a:gd name="T8" fmla="*/ 0 w 360"/>
                <a:gd name="T9" fmla="*/ 60 h 364"/>
                <a:gd name="T10" fmla="*/ 0 w 360"/>
                <a:gd name="T11" fmla="*/ 304 h 364"/>
                <a:gd name="T12" fmla="*/ 60 w 360"/>
                <a:gd name="T13" fmla="*/ 364 h 364"/>
                <a:gd name="T14" fmla="*/ 300 w 360"/>
                <a:gd name="T15" fmla="*/ 364 h 364"/>
                <a:gd name="T16" fmla="*/ 360 w 360"/>
                <a:gd name="T17" fmla="*/ 304 h 364"/>
                <a:gd name="T18" fmla="*/ 300 w 360"/>
                <a:gd name="T19" fmla="*/ 244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4">
                  <a:moveTo>
                    <a:pt x="300" y="244"/>
                  </a:moveTo>
                  <a:cubicBezTo>
                    <a:pt x="120" y="244"/>
                    <a:pt x="120" y="244"/>
                    <a:pt x="120" y="244"/>
                  </a:cubicBezTo>
                  <a:cubicBezTo>
                    <a:pt x="120" y="60"/>
                    <a:pt x="120" y="60"/>
                    <a:pt x="120" y="60"/>
                  </a:cubicBezTo>
                  <a:cubicBezTo>
                    <a:pt x="120" y="27"/>
                    <a:pt x="93" y="0"/>
                    <a:pt x="60" y="0"/>
                  </a:cubicBezTo>
                  <a:cubicBezTo>
                    <a:pt x="27" y="0"/>
                    <a:pt x="0" y="27"/>
                    <a:pt x="0" y="60"/>
                  </a:cubicBezTo>
                  <a:cubicBezTo>
                    <a:pt x="0" y="304"/>
                    <a:pt x="0" y="304"/>
                    <a:pt x="0" y="304"/>
                  </a:cubicBezTo>
                  <a:cubicBezTo>
                    <a:pt x="0" y="337"/>
                    <a:pt x="27" y="364"/>
                    <a:pt x="60" y="364"/>
                  </a:cubicBezTo>
                  <a:cubicBezTo>
                    <a:pt x="300" y="364"/>
                    <a:pt x="300" y="364"/>
                    <a:pt x="300" y="364"/>
                  </a:cubicBezTo>
                  <a:cubicBezTo>
                    <a:pt x="333" y="364"/>
                    <a:pt x="360" y="337"/>
                    <a:pt x="360" y="304"/>
                  </a:cubicBezTo>
                  <a:cubicBezTo>
                    <a:pt x="360" y="271"/>
                    <a:pt x="333" y="244"/>
                    <a:pt x="300" y="2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6"/>
            <p:cNvSpPr>
              <a:spLocks noEditPoints="1"/>
            </p:cNvSpPr>
            <p:nvPr/>
          </p:nvSpPr>
          <p:spPr bwMode="auto">
            <a:xfrm>
              <a:off x="1389063" y="3748088"/>
              <a:ext cx="336550" cy="336550"/>
            </a:xfrm>
            <a:custGeom>
              <a:avLst/>
              <a:gdLst>
                <a:gd name="T0" fmla="*/ 1808 w 2048"/>
                <a:gd name="T1" fmla="*/ 1454 h 2048"/>
                <a:gd name="T2" fmla="*/ 1808 w 2048"/>
                <a:gd name="T3" fmla="*/ 1388 h 2048"/>
                <a:gd name="T4" fmla="*/ 1628 w 2048"/>
                <a:gd name="T5" fmla="*/ 1208 h 2048"/>
                <a:gd name="T6" fmla="*/ 1084 w 2048"/>
                <a:gd name="T7" fmla="*/ 1208 h 2048"/>
                <a:gd name="T8" fmla="*/ 1084 w 2048"/>
                <a:gd name="T9" fmla="*/ 1085 h 2048"/>
                <a:gd name="T10" fmla="*/ 1564 w 2048"/>
                <a:gd name="T11" fmla="*/ 544 h 2048"/>
                <a:gd name="T12" fmla="*/ 1024 w 2048"/>
                <a:gd name="T13" fmla="*/ 0 h 2048"/>
                <a:gd name="T14" fmla="*/ 484 w 2048"/>
                <a:gd name="T15" fmla="*/ 544 h 2048"/>
                <a:gd name="T16" fmla="*/ 964 w 2048"/>
                <a:gd name="T17" fmla="*/ 1085 h 2048"/>
                <a:gd name="T18" fmla="*/ 964 w 2048"/>
                <a:gd name="T19" fmla="*/ 1208 h 2048"/>
                <a:gd name="T20" fmla="*/ 420 w 2048"/>
                <a:gd name="T21" fmla="*/ 1208 h 2048"/>
                <a:gd name="T22" fmla="*/ 240 w 2048"/>
                <a:gd name="T23" fmla="*/ 1388 h 2048"/>
                <a:gd name="T24" fmla="*/ 240 w 2048"/>
                <a:gd name="T25" fmla="*/ 1454 h 2048"/>
                <a:gd name="T26" fmla="*/ 0 w 2048"/>
                <a:gd name="T27" fmla="*/ 1748 h 2048"/>
                <a:gd name="T28" fmla="*/ 300 w 2048"/>
                <a:gd name="T29" fmla="*/ 2048 h 2048"/>
                <a:gd name="T30" fmla="*/ 600 w 2048"/>
                <a:gd name="T31" fmla="*/ 1748 h 2048"/>
                <a:gd name="T32" fmla="*/ 360 w 2048"/>
                <a:gd name="T33" fmla="*/ 1454 h 2048"/>
                <a:gd name="T34" fmla="*/ 360 w 2048"/>
                <a:gd name="T35" fmla="*/ 1388 h 2048"/>
                <a:gd name="T36" fmla="*/ 420 w 2048"/>
                <a:gd name="T37" fmla="*/ 1328 h 2048"/>
                <a:gd name="T38" fmla="*/ 964 w 2048"/>
                <a:gd name="T39" fmla="*/ 1328 h 2048"/>
                <a:gd name="T40" fmla="*/ 964 w 2048"/>
                <a:gd name="T41" fmla="*/ 1454 h 2048"/>
                <a:gd name="T42" fmla="*/ 724 w 2048"/>
                <a:gd name="T43" fmla="*/ 1748 h 2048"/>
                <a:gd name="T44" fmla="*/ 1024 w 2048"/>
                <a:gd name="T45" fmla="*/ 2048 h 2048"/>
                <a:gd name="T46" fmla="*/ 1324 w 2048"/>
                <a:gd name="T47" fmla="*/ 1748 h 2048"/>
                <a:gd name="T48" fmla="*/ 1084 w 2048"/>
                <a:gd name="T49" fmla="*/ 1454 h 2048"/>
                <a:gd name="T50" fmla="*/ 1084 w 2048"/>
                <a:gd name="T51" fmla="*/ 1328 h 2048"/>
                <a:gd name="T52" fmla="*/ 1628 w 2048"/>
                <a:gd name="T53" fmla="*/ 1328 h 2048"/>
                <a:gd name="T54" fmla="*/ 1688 w 2048"/>
                <a:gd name="T55" fmla="*/ 1388 h 2048"/>
                <a:gd name="T56" fmla="*/ 1688 w 2048"/>
                <a:gd name="T57" fmla="*/ 1454 h 2048"/>
                <a:gd name="T58" fmla="*/ 1448 w 2048"/>
                <a:gd name="T59" fmla="*/ 1748 h 2048"/>
                <a:gd name="T60" fmla="*/ 1748 w 2048"/>
                <a:gd name="T61" fmla="*/ 2048 h 2048"/>
                <a:gd name="T62" fmla="*/ 2048 w 2048"/>
                <a:gd name="T63" fmla="*/ 1748 h 2048"/>
                <a:gd name="T64" fmla="*/ 1808 w 2048"/>
                <a:gd name="T65" fmla="*/ 1454 h 2048"/>
                <a:gd name="T66" fmla="*/ 480 w 2048"/>
                <a:gd name="T67" fmla="*/ 1748 h 2048"/>
                <a:gd name="T68" fmla="*/ 300 w 2048"/>
                <a:gd name="T69" fmla="*/ 1928 h 2048"/>
                <a:gd name="T70" fmla="*/ 120 w 2048"/>
                <a:gd name="T71" fmla="*/ 1748 h 2048"/>
                <a:gd name="T72" fmla="*/ 300 w 2048"/>
                <a:gd name="T73" fmla="*/ 1568 h 2048"/>
                <a:gd name="T74" fmla="*/ 480 w 2048"/>
                <a:gd name="T75" fmla="*/ 1748 h 2048"/>
                <a:gd name="T76" fmla="*/ 1204 w 2048"/>
                <a:gd name="T77" fmla="*/ 1748 h 2048"/>
                <a:gd name="T78" fmla="*/ 1024 w 2048"/>
                <a:gd name="T79" fmla="*/ 1928 h 2048"/>
                <a:gd name="T80" fmla="*/ 844 w 2048"/>
                <a:gd name="T81" fmla="*/ 1748 h 2048"/>
                <a:gd name="T82" fmla="*/ 1024 w 2048"/>
                <a:gd name="T83" fmla="*/ 1568 h 2048"/>
                <a:gd name="T84" fmla="*/ 1204 w 2048"/>
                <a:gd name="T85" fmla="*/ 1748 h 2048"/>
                <a:gd name="T86" fmla="*/ 1024 w 2048"/>
                <a:gd name="T87" fmla="*/ 968 h 2048"/>
                <a:gd name="T88" fmla="*/ 604 w 2048"/>
                <a:gd name="T89" fmla="*/ 544 h 2048"/>
                <a:gd name="T90" fmla="*/ 1024 w 2048"/>
                <a:gd name="T91" fmla="*/ 120 h 2048"/>
                <a:gd name="T92" fmla="*/ 1444 w 2048"/>
                <a:gd name="T93" fmla="*/ 544 h 2048"/>
                <a:gd name="T94" fmla="*/ 1024 w 2048"/>
                <a:gd name="T95" fmla="*/ 968 h 2048"/>
                <a:gd name="T96" fmla="*/ 1748 w 2048"/>
                <a:gd name="T97" fmla="*/ 1928 h 2048"/>
                <a:gd name="T98" fmla="*/ 1568 w 2048"/>
                <a:gd name="T99" fmla="*/ 1748 h 2048"/>
                <a:gd name="T100" fmla="*/ 1748 w 2048"/>
                <a:gd name="T101" fmla="*/ 1568 h 2048"/>
                <a:gd name="T102" fmla="*/ 1928 w 2048"/>
                <a:gd name="T103" fmla="*/ 1748 h 2048"/>
                <a:gd name="T104" fmla="*/ 1748 w 2048"/>
                <a:gd name="T105" fmla="*/ 1928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48" h="2048">
                  <a:moveTo>
                    <a:pt x="1808" y="1454"/>
                  </a:moveTo>
                  <a:cubicBezTo>
                    <a:pt x="1808" y="1388"/>
                    <a:pt x="1808" y="1388"/>
                    <a:pt x="1808" y="1388"/>
                  </a:cubicBezTo>
                  <a:cubicBezTo>
                    <a:pt x="1808" y="1289"/>
                    <a:pt x="1727" y="1208"/>
                    <a:pt x="1628" y="1208"/>
                  </a:cubicBezTo>
                  <a:cubicBezTo>
                    <a:pt x="1084" y="1208"/>
                    <a:pt x="1084" y="1208"/>
                    <a:pt x="1084" y="1208"/>
                  </a:cubicBezTo>
                  <a:cubicBezTo>
                    <a:pt x="1084" y="1085"/>
                    <a:pt x="1084" y="1085"/>
                    <a:pt x="1084" y="1085"/>
                  </a:cubicBezTo>
                  <a:cubicBezTo>
                    <a:pt x="1354" y="1054"/>
                    <a:pt x="1564" y="824"/>
                    <a:pt x="1564" y="544"/>
                  </a:cubicBezTo>
                  <a:cubicBezTo>
                    <a:pt x="1564" y="244"/>
                    <a:pt x="1322" y="0"/>
                    <a:pt x="1024" y="0"/>
                  </a:cubicBezTo>
                  <a:cubicBezTo>
                    <a:pt x="726" y="0"/>
                    <a:pt x="484" y="244"/>
                    <a:pt x="484" y="544"/>
                  </a:cubicBezTo>
                  <a:cubicBezTo>
                    <a:pt x="484" y="824"/>
                    <a:pt x="694" y="1054"/>
                    <a:pt x="964" y="1085"/>
                  </a:cubicBezTo>
                  <a:cubicBezTo>
                    <a:pt x="964" y="1208"/>
                    <a:pt x="964" y="1208"/>
                    <a:pt x="964" y="1208"/>
                  </a:cubicBezTo>
                  <a:cubicBezTo>
                    <a:pt x="420" y="1208"/>
                    <a:pt x="420" y="1208"/>
                    <a:pt x="420" y="1208"/>
                  </a:cubicBezTo>
                  <a:cubicBezTo>
                    <a:pt x="321" y="1208"/>
                    <a:pt x="240" y="1289"/>
                    <a:pt x="240" y="1388"/>
                  </a:cubicBezTo>
                  <a:cubicBezTo>
                    <a:pt x="240" y="1454"/>
                    <a:pt x="240" y="1454"/>
                    <a:pt x="240" y="1454"/>
                  </a:cubicBezTo>
                  <a:cubicBezTo>
                    <a:pt x="103" y="1482"/>
                    <a:pt x="0" y="1603"/>
                    <a:pt x="0" y="1748"/>
                  </a:cubicBezTo>
                  <a:cubicBezTo>
                    <a:pt x="0" y="1913"/>
                    <a:pt x="135" y="2048"/>
                    <a:pt x="300" y="2048"/>
                  </a:cubicBezTo>
                  <a:cubicBezTo>
                    <a:pt x="465" y="2048"/>
                    <a:pt x="600" y="1913"/>
                    <a:pt x="600" y="1748"/>
                  </a:cubicBezTo>
                  <a:cubicBezTo>
                    <a:pt x="600" y="1603"/>
                    <a:pt x="497" y="1482"/>
                    <a:pt x="360" y="1454"/>
                  </a:cubicBezTo>
                  <a:cubicBezTo>
                    <a:pt x="360" y="1388"/>
                    <a:pt x="360" y="1388"/>
                    <a:pt x="360" y="1388"/>
                  </a:cubicBezTo>
                  <a:cubicBezTo>
                    <a:pt x="360" y="1355"/>
                    <a:pt x="387" y="1328"/>
                    <a:pt x="420" y="1328"/>
                  </a:cubicBezTo>
                  <a:cubicBezTo>
                    <a:pt x="964" y="1328"/>
                    <a:pt x="964" y="1328"/>
                    <a:pt x="964" y="1328"/>
                  </a:cubicBezTo>
                  <a:cubicBezTo>
                    <a:pt x="964" y="1454"/>
                    <a:pt x="964" y="1454"/>
                    <a:pt x="964" y="1454"/>
                  </a:cubicBezTo>
                  <a:cubicBezTo>
                    <a:pt x="827" y="1482"/>
                    <a:pt x="724" y="1603"/>
                    <a:pt x="724" y="1748"/>
                  </a:cubicBezTo>
                  <a:cubicBezTo>
                    <a:pt x="724" y="1913"/>
                    <a:pt x="859" y="2048"/>
                    <a:pt x="1024" y="2048"/>
                  </a:cubicBezTo>
                  <a:cubicBezTo>
                    <a:pt x="1189" y="2048"/>
                    <a:pt x="1324" y="1913"/>
                    <a:pt x="1324" y="1748"/>
                  </a:cubicBezTo>
                  <a:cubicBezTo>
                    <a:pt x="1324" y="1603"/>
                    <a:pt x="1221" y="1482"/>
                    <a:pt x="1084" y="1454"/>
                  </a:cubicBezTo>
                  <a:cubicBezTo>
                    <a:pt x="1084" y="1328"/>
                    <a:pt x="1084" y="1328"/>
                    <a:pt x="1084" y="1328"/>
                  </a:cubicBezTo>
                  <a:cubicBezTo>
                    <a:pt x="1628" y="1328"/>
                    <a:pt x="1628" y="1328"/>
                    <a:pt x="1628" y="1328"/>
                  </a:cubicBezTo>
                  <a:cubicBezTo>
                    <a:pt x="1661" y="1328"/>
                    <a:pt x="1688" y="1355"/>
                    <a:pt x="1688" y="1388"/>
                  </a:cubicBezTo>
                  <a:cubicBezTo>
                    <a:pt x="1688" y="1454"/>
                    <a:pt x="1688" y="1454"/>
                    <a:pt x="1688" y="1454"/>
                  </a:cubicBezTo>
                  <a:cubicBezTo>
                    <a:pt x="1551" y="1482"/>
                    <a:pt x="1448" y="1603"/>
                    <a:pt x="1448" y="1748"/>
                  </a:cubicBezTo>
                  <a:cubicBezTo>
                    <a:pt x="1448" y="1913"/>
                    <a:pt x="1583" y="2048"/>
                    <a:pt x="1748" y="2048"/>
                  </a:cubicBezTo>
                  <a:cubicBezTo>
                    <a:pt x="1913" y="2048"/>
                    <a:pt x="2048" y="1913"/>
                    <a:pt x="2048" y="1748"/>
                  </a:cubicBezTo>
                  <a:cubicBezTo>
                    <a:pt x="2048" y="1603"/>
                    <a:pt x="1945" y="1482"/>
                    <a:pt x="1808" y="1454"/>
                  </a:cubicBezTo>
                  <a:close/>
                  <a:moveTo>
                    <a:pt x="480" y="1748"/>
                  </a:moveTo>
                  <a:cubicBezTo>
                    <a:pt x="480" y="1847"/>
                    <a:pt x="399" y="1928"/>
                    <a:pt x="300" y="1928"/>
                  </a:cubicBezTo>
                  <a:cubicBezTo>
                    <a:pt x="201" y="1928"/>
                    <a:pt x="120" y="1847"/>
                    <a:pt x="120" y="1748"/>
                  </a:cubicBezTo>
                  <a:cubicBezTo>
                    <a:pt x="120" y="1649"/>
                    <a:pt x="201" y="1568"/>
                    <a:pt x="300" y="1568"/>
                  </a:cubicBezTo>
                  <a:cubicBezTo>
                    <a:pt x="399" y="1568"/>
                    <a:pt x="480" y="1649"/>
                    <a:pt x="480" y="1748"/>
                  </a:cubicBezTo>
                  <a:close/>
                  <a:moveTo>
                    <a:pt x="1204" y="1748"/>
                  </a:moveTo>
                  <a:cubicBezTo>
                    <a:pt x="1204" y="1847"/>
                    <a:pt x="1123" y="1928"/>
                    <a:pt x="1024" y="1928"/>
                  </a:cubicBezTo>
                  <a:cubicBezTo>
                    <a:pt x="925" y="1928"/>
                    <a:pt x="844" y="1847"/>
                    <a:pt x="844" y="1748"/>
                  </a:cubicBezTo>
                  <a:cubicBezTo>
                    <a:pt x="844" y="1649"/>
                    <a:pt x="925" y="1568"/>
                    <a:pt x="1024" y="1568"/>
                  </a:cubicBezTo>
                  <a:cubicBezTo>
                    <a:pt x="1123" y="1568"/>
                    <a:pt x="1204" y="1649"/>
                    <a:pt x="1204" y="1748"/>
                  </a:cubicBezTo>
                  <a:close/>
                  <a:moveTo>
                    <a:pt x="1024" y="968"/>
                  </a:moveTo>
                  <a:cubicBezTo>
                    <a:pt x="792" y="968"/>
                    <a:pt x="604" y="778"/>
                    <a:pt x="604" y="544"/>
                  </a:cubicBezTo>
                  <a:cubicBezTo>
                    <a:pt x="604" y="310"/>
                    <a:pt x="792" y="120"/>
                    <a:pt x="1024" y="120"/>
                  </a:cubicBezTo>
                  <a:cubicBezTo>
                    <a:pt x="1256" y="120"/>
                    <a:pt x="1444" y="310"/>
                    <a:pt x="1444" y="544"/>
                  </a:cubicBezTo>
                  <a:cubicBezTo>
                    <a:pt x="1444" y="778"/>
                    <a:pt x="1256" y="968"/>
                    <a:pt x="1024" y="968"/>
                  </a:cubicBezTo>
                  <a:close/>
                  <a:moveTo>
                    <a:pt x="1748" y="1928"/>
                  </a:moveTo>
                  <a:cubicBezTo>
                    <a:pt x="1649" y="1928"/>
                    <a:pt x="1568" y="1847"/>
                    <a:pt x="1568" y="1748"/>
                  </a:cubicBezTo>
                  <a:cubicBezTo>
                    <a:pt x="1568" y="1649"/>
                    <a:pt x="1649" y="1568"/>
                    <a:pt x="1748" y="1568"/>
                  </a:cubicBezTo>
                  <a:cubicBezTo>
                    <a:pt x="1847" y="1568"/>
                    <a:pt x="1928" y="1649"/>
                    <a:pt x="1928" y="1748"/>
                  </a:cubicBezTo>
                  <a:cubicBezTo>
                    <a:pt x="1928" y="1847"/>
                    <a:pt x="1847" y="1928"/>
                    <a:pt x="1748" y="19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cxnSp>
        <p:nvCxnSpPr>
          <p:cNvPr id="66" name="Straight Connector 65">
            <a:extLst>
              <a:ext uri="{C183D7F6-B498-43B3-948B-1728B52AA6E4}">
                <adec:decorative xmlns:adec="http://schemas.microsoft.com/office/drawing/2017/decorative" val="1"/>
              </a:ext>
            </a:extLst>
          </p:cNvPr>
          <p:cNvCxnSpPr/>
          <p:nvPr/>
        </p:nvCxnSpPr>
        <p:spPr>
          <a:xfrm>
            <a:off x="3221664" y="3706622"/>
            <a:ext cx="0" cy="705734"/>
          </a:xfrm>
          <a:prstGeom prst="line">
            <a:avLst/>
          </a:prstGeom>
          <a:ln w="19050">
            <a:solidFill>
              <a:srgbClr val="667181"/>
            </a:solidFill>
          </a:ln>
        </p:spPr>
        <p:style>
          <a:lnRef idx="1">
            <a:schemeClr val="accent1"/>
          </a:lnRef>
          <a:fillRef idx="0">
            <a:schemeClr val="accent1"/>
          </a:fillRef>
          <a:effectRef idx="0">
            <a:schemeClr val="accent1"/>
          </a:effectRef>
          <a:fontRef idx="minor">
            <a:schemeClr val="tx1"/>
          </a:fontRef>
        </p:style>
      </p:cxnSp>
      <p:sp>
        <p:nvSpPr>
          <p:cNvPr id="60" name="Oval 59">
            <a:extLst>
              <a:ext uri="{C183D7F6-B498-43B3-948B-1728B52AA6E4}">
                <adec:decorative xmlns:adec="http://schemas.microsoft.com/office/drawing/2017/decorative" val="1"/>
              </a:ext>
            </a:extLst>
          </p:cNvPr>
          <p:cNvSpPr/>
          <p:nvPr/>
        </p:nvSpPr>
        <p:spPr>
          <a:xfrm>
            <a:off x="2912396" y="3125315"/>
            <a:ext cx="630400" cy="630398"/>
          </a:xfrm>
          <a:prstGeom prst="ellipse">
            <a:avLst/>
          </a:prstGeom>
          <a:solidFill>
            <a:srgbClr val="667181"/>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p:cNvSpPr txBox="1"/>
          <p:nvPr/>
        </p:nvSpPr>
        <p:spPr>
          <a:xfrm>
            <a:off x="2088361" y="4518770"/>
            <a:ext cx="2212145" cy="215444"/>
          </a:xfrm>
          <a:prstGeom prst="rect">
            <a:avLst/>
          </a:prstGeom>
          <a:noFill/>
        </p:spPr>
        <p:txBody>
          <a:bodyPr wrap="none" lIns="0" tIns="0" rIns="0" bIns="0" rtlCol="0">
            <a:spAutoFit/>
          </a:bodyPr>
          <a:lstStyle/>
          <a:p>
            <a:pPr algn="ctr"/>
            <a:r>
              <a:rPr lang="en-US" sz="1400" b="1" dirty="0">
                <a:solidFill>
                  <a:srgbClr val="667181"/>
                </a:solidFill>
              </a:rPr>
              <a:t>LINEAR REGRESSION MODEL</a:t>
            </a:r>
          </a:p>
        </p:txBody>
      </p:sp>
      <p:grpSp>
        <p:nvGrpSpPr>
          <p:cNvPr id="93" name="Group 92" descr="This is an icon of three human beings and a clock."/>
          <p:cNvGrpSpPr/>
          <p:nvPr/>
        </p:nvGrpSpPr>
        <p:grpSpPr>
          <a:xfrm>
            <a:off x="3048237" y="3261156"/>
            <a:ext cx="358718" cy="358717"/>
            <a:chOff x="3613150" y="3706813"/>
            <a:chExt cx="420688" cy="420687"/>
          </a:xfrm>
        </p:grpSpPr>
        <p:sp>
          <p:nvSpPr>
            <p:cNvPr id="94" name="Freeform 10"/>
            <p:cNvSpPr>
              <a:spLocks noEditPoints="1"/>
            </p:cNvSpPr>
            <p:nvPr/>
          </p:nvSpPr>
          <p:spPr bwMode="auto">
            <a:xfrm>
              <a:off x="3613150" y="3930650"/>
              <a:ext cx="420688" cy="196850"/>
            </a:xfrm>
            <a:custGeom>
              <a:avLst/>
              <a:gdLst>
                <a:gd name="T0" fmla="*/ 1823 w 2048"/>
                <a:gd name="T1" fmla="*/ 528 h 960"/>
                <a:gd name="T2" fmla="*/ 1928 w 2048"/>
                <a:gd name="T3" fmla="*/ 300 h 960"/>
                <a:gd name="T4" fmla="*/ 1628 w 2048"/>
                <a:gd name="T5" fmla="*/ 0 h 960"/>
                <a:gd name="T6" fmla="*/ 1324 w 2048"/>
                <a:gd name="T7" fmla="*/ 300 h 960"/>
                <a:gd name="T8" fmla="*/ 1432 w 2048"/>
                <a:gd name="T9" fmla="*/ 528 h 960"/>
                <a:gd name="T10" fmla="*/ 1324 w 2048"/>
                <a:gd name="T11" fmla="*/ 606 h 960"/>
                <a:gd name="T12" fmla="*/ 1219 w 2048"/>
                <a:gd name="T13" fmla="*/ 528 h 960"/>
                <a:gd name="T14" fmla="*/ 1324 w 2048"/>
                <a:gd name="T15" fmla="*/ 300 h 960"/>
                <a:gd name="T16" fmla="*/ 1024 w 2048"/>
                <a:gd name="T17" fmla="*/ 0 h 960"/>
                <a:gd name="T18" fmla="*/ 724 w 2048"/>
                <a:gd name="T19" fmla="*/ 300 h 960"/>
                <a:gd name="T20" fmla="*/ 829 w 2048"/>
                <a:gd name="T21" fmla="*/ 528 h 960"/>
                <a:gd name="T22" fmla="*/ 724 w 2048"/>
                <a:gd name="T23" fmla="*/ 606 h 960"/>
                <a:gd name="T24" fmla="*/ 619 w 2048"/>
                <a:gd name="T25" fmla="*/ 528 h 960"/>
                <a:gd name="T26" fmla="*/ 724 w 2048"/>
                <a:gd name="T27" fmla="*/ 300 h 960"/>
                <a:gd name="T28" fmla="*/ 424 w 2048"/>
                <a:gd name="T29" fmla="*/ 0 h 960"/>
                <a:gd name="T30" fmla="*/ 124 w 2048"/>
                <a:gd name="T31" fmla="*/ 300 h 960"/>
                <a:gd name="T32" fmla="*/ 229 w 2048"/>
                <a:gd name="T33" fmla="*/ 527 h 960"/>
                <a:gd name="T34" fmla="*/ 0 w 2048"/>
                <a:gd name="T35" fmla="*/ 900 h 960"/>
                <a:gd name="T36" fmla="*/ 60 w 2048"/>
                <a:gd name="T37" fmla="*/ 960 h 960"/>
                <a:gd name="T38" fmla="*/ 1988 w 2048"/>
                <a:gd name="T39" fmla="*/ 960 h 960"/>
                <a:gd name="T40" fmla="*/ 2048 w 2048"/>
                <a:gd name="T41" fmla="*/ 900 h 960"/>
                <a:gd name="T42" fmla="*/ 1823 w 2048"/>
                <a:gd name="T43" fmla="*/ 528 h 960"/>
                <a:gd name="T44" fmla="*/ 424 w 2048"/>
                <a:gd name="T45" fmla="*/ 120 h 960"/>
                <a:gd name="T46" fmla="*/ 604 w 2048"/>
                <a:gd name="T47" fmla="*/ 300 h 960"/>
                <a:gd name="T48" fmla="*/ 424 w 2048"/>
                <a:gd name="T49" fmla="*/ 480 h 960"/>
                <a:gd name="T50" fmla="*/ 244 w 2048"/>
                <a:gd name="T51" fmla="*/ 300 h 960"/>
                <a:gd name="T52" fmla="*/ 424 w 2048"/>
                <a:gd name="T53" fmla="*/ 120 h 960"/>
                <a:gd name="T54" fmla="*/ 608 w 2048"/>
                <a:gd name="T55" fmla="*/ 840 h 960"/>
                <a:gd name="T56" fmla="*/ 126 w 2048"/>
                <a:gd name="T57" fmla="*/ 840 h 960"/>
                <a:gd name="T58" fmla="*/ 424 w 2048"/>
                <a:gd name="T59" fmla="*/ 600 h 960"/>
                <a:gd name="T60" fmla="*/ 652 w 2048"/>
                <a:gd name="T61" fmla="*/ 705 h 960"/>
                <a:gd name="T62" fmla="*/ 608 w 2048"/>
                <a:gd name="T63" fmla="*/ 840 h 960"/>
                <a:gd name="T64" fmla="*/ 1024 w 2048"/>
                <a:gd name="T65" fmla="*/ 120 h 960"/>
                <a:gd name="T66" fmla="*/ 1204 w 2048"/>
                <a:gd name="T67" fmla="*/ 300 h 960"/>
                <a:gd name="T68" fmla="*/ 1024 w 2048"/>
                <a:gd name="T69" fmla="*/ 480 h 960"/>
                <a:gd name="T70" fmla="*/ 844 w 2048"/>
                <a:gd name="T71" fmla="*/ 300 h 960"/>
                <a:gd name="T72" fmla="*/ 1024 w 2048"/>
                <a:gd name="T73" fmla="*/ 120 h 960"/>
                <a:gd name="T74" fmla="*/ 730 w 2048"/>
                <a:gd name="T75" fmla="*/ 840 h 960"/>
                <a:gd name="T76" fmla="*/ 1024 w 2048"/>
                <a:gd name="T77" fmla="*/ 600 h 960"/>
                <a:gd name="T78" fmla="*/ 1318 w 2048"/>
                <a:gd name="T79" fmla="*/ 840 h 960"/>
                <a:gd name="T80" fmla="*/ 730 w 2048"/>
                <a:gd name="T81" fmla="*/ 840 h 960"/>
                <a:gd name="T82" fmla="*/ 1628 w 2048"/>
                <a:gd name="T83" fmla="*/ 120 h 960"/>
                <a:gd name="T84" fmla="*/ 1808 w 2048"/>
                <a:gd name="T85" fmla="*/ 300 h 960"/>
                <a:gd name="T86" fmla="*/ 1628 w 2048"/>
                <a:gd name="T87" fmla="*/ 480 h 960"/>
                <a:gd name="T88" fmla="*/ 1444 w 2048"/>
                <a:gd name="T89" fmla="*/ 300 h 960"/>
                <a:gd name="T90" fmla="*/ 1628 w 2048"/>
                <a:gd name="T91" fmla="*/ 120 h 960"/>
                <a:gd name="T92" fmla="*/ 1440 w 2048"/>
                <a:gd name="T93" fmla="*/ 840 h 960"/>
                <a:gd name="T94" fmla="*/ 1396 w 2048"/>
                <a:gd name="T95" fmla="*/ 705 h 960"/>
                <a:gd name="T96" fmla="*/ 1628 w 2048"/>
                <a:gd name="T97" fmla="*/ 600 h 960"/>
                <a:gd name="T98" fmla="*/ 1922 w 2048"/>
                <a:gd name="T99" fmla="*/ 840 h 960"/>
                <a:gd name="T100" fmla="*/ 1440 w 2048"/>
                <a:gd name="T101" fmla="*/ 840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48" h="960">
                  <a:moveTo>
                    <a:pt x="1823" y="528"/>
                  </a:moveTo>
                  <a:cubicBezTo>
                    <a:pt x="1887" y="473"/>
                    <a:pt x="1928" y="391"/>
                    <a:pt x="1928" y="300"/>
                  </a:cubicBezTo>
                  <a:cubicBezTo>
                    <a:pt x="1928" y="135"/>
                    <a:pt x="1793" y="0"/>
                    <a:pt x="1628" y="0"/>
                  </a:cubicBezTo>
                  <a:cubicBezTo>
                    <a:pt x="1462" y="0"/>
                    <a:pt x="1324" y="134"/>
                    <a:pt x="1324" y="300"/>
                  </a:cubicBezTo>
                  <a:cubicBezTo>
                    <a:pt x="1324" y="387"/>
                    <a:pt x="1362" y="469"/>
                    <a:pt x="1432" y="528"/>
                  </a:cubicBezTo>
                  <a:cubicBezTo>
                    <a:pt x="1392" y="548"/>
                    <a:pt x="1355" y="575"/>
                    <a:pt x="1324" y="606"/>
                  </a:cubicBezTo>
                  <a:cubicBezTo>
                    <a:pt x="1293" y="575"/>
                    <a:pt x="1258" y="549"/>
                    <a:pt x="1219" y="528"/>
                  </a:cubicBezTo>
                  <a:cubicBezTo>
                    <a:pt x="1283" y="473"/>
                    <a:pt x="1324" y="391"/>
                    <a:pt x="1324" y="300"/>
                  </a:cubicBezTo>
                  <a:cubicBezTo>
                    <a:pt x="1324" y="135"/>
                    <a:pt x="1189" y="0"/>
                    <a:pt x="1024" y="0"/>
                  </a:cubicBezTo>
                  <a:cubicBezTo>
                    <a:pt x="859" y="0"/>
                    <a:pt x="724" y="135"/>
                    <a:pt x="724" y="300"/>
                  </a:cubicBezTo>
                  <a:cubicBezTo>
                    <a:pt x="724" y="391"/>
                    <a:pt x="765" y="473"/>
                    <a:pt x="829" y="528"/>
                  </a:cubicBezTo>
                  <a:cubicBezTo>
                    <a:pt x="790" y="548"/>
                    <a:pt x="755" y="575"/>
                    <a:pt x="724" y="606"/>
                  </a:cubicBezTo>
                  <a:cubicBezTo>
                    <a:pt x="693" y="574"/>
                    <a:pt x="658" y="548"/>
                    <a:pt x="619" y="528"/>
                  </a:cubicBezTo>
                  <a:cubicBezTo>
                    <a:pt x="683" y="473"/>
                    <a:pt x="724" y="391"/>
                    <a:pt x="724" y="300"/>
                  </a:cubicBezTo>
                  <a:cubicBezTo>
                    <a:pt x="724" y="135"/>
                    <a:pt x="589" y="0"/>
                    <a:pt x="424" y="0"/>
                  </a:cubicBezTo>
                  <a:cubicBezTo>
                    <a:pt x="259" y="0"/>
                    <a:pt x="124" y="135"/>
                    <a:pt x="124" y="300"/>
                  </a:cubicBezTo>
                  <a:cubicBezTo>
                    <a:pt x="124" y="391"/>
                    <a:pt x="165" y="472"/>
                    <a:pt x="229" y="527"/>
                  </a:cubicBezTo>
                  <a:cubicBezTo>
                    <a:pt x="93" y="597"/>
                    <a:pt x="0" y="738"/>
                    <a:pt x="0" y="900"/>
                  </a:cubicBezTo>
                  <a:cubicBezTo>
                    <a:pt x="0" y="933"/>
                    <a:pt x="27" y="960"/>
                    <a:pt x="60" y="960"/>
                  </a:cubicBezTo>
                  <a:cubicBezTo>
                    <a:pt x="70" y="960"/>
                    <a:pt x="1948" y="960"/>
                    <a:pt x="1988" y="960"/>
                  </a:cubicBezTo>
                  <a:cubicBezTo>
                    <a:pt x="2021" y="960"/>
                    <a:pt x="2048" y="933"/>
                    <a:pt x="2048" y="900"/>
                  </a:cubicBezTo>
                  <a:cubicBezTo>
                    <a:pt x="2048" y="739"/>
                    <a:pt x="1957" y="598"/>
                    <a:pt x="1823" y="528"/>
                  </a:cubicBezTo>
                  <a:close/>
                  <a:moveTo>
                    <a:pt x="424" y="120"/>
                  </a:moveTo>
                  <a:cubicBezTo>
                    <a:pt x="523" y="120"/>
                    <a:pt x="604" y="201"/>
                    <a:pt x="604" y="300"/>
                  </a:cubicBezTo>
                  <a:cubicBezTo>
                    <a:pt x="604" y="399"/>
                    <a:pt x="523" y="480"/>
                    <a:pt x="424" y="480"/>
                  </a:cubicBezTo>
                  <a:cubicBezTo>
                    <a:pt x="325" y="480"/>
                    <a:pt x="244" y="399"/>
                    <a:pt x="244" y="300"/>
                  </a:cubicBezTo>
                  <a:cubicBezTo>
                    <a:pt x="244" y="201"/>
                    <a:pt x="325" y="120"/>
                    <a:pt x="424" y="120"/>
                  </a:cubicBezTo>
                  <a:close/>
                  <a:moveTo>
                    <a:pt x="608" y="840"/>
                  </a:moveTo>
                  <a:cubicBezTo>
                    <a:pt x="126" y="840"/>
                    <a:pt x="126" y="840"/>
                    <a:pt x="126" y="840"/>
                  </a:cubicBezTo>
                  <a:cubicBezTo>
                    <a:pt x="154" y="703"/>
                    <a:pt x="277" y="600"/>
                    <a:pt x="424" y="600"/>
                  </a:cubicBezTo>
                  <a:cubicBezTo>
                    <a:pt x="512" y="600"/>
                    <a:pt x="595" y="639"/>
                    <a:pt x="652" y="705"/>
                  </a:cubicBezTo>
                  <a:cubicBezTo>
                    <a:pt x="630" y="746"/>
                    <a:pt x="615" y="792"/>
                    <a:pt x="608" y="840"/>
                  </a:cubicBezTo>
                  <a:close/>
                  <a:moveTo>
                    <a:pt x="1024" y="120"/>
                  </a:moveTo>
                  <a:cubicBezTo>
                    <a:pt x="1123" y="120"/>
                    <a:pt x="1204" y="201"/>
                    <a:pt x="1204" y="300"/>
                  </a:cubicBezTo>
                  <a:cubicBezTo>
                    <a:pt x="1204" y="399"/>
                    <a:pt x="1123" y="480"/>
                    <a:pt x="1024" y="480"/>
                  </a:cubicBezTo>
                  <a:cubicBezTo>
                    <a:pt x="925" y="480"/>
                    <a:pt x="844" y="399"/>
                    <a:pt x="844" y="300"/>
                  </a:cubicBezTo>
                  <a:cubicBezTo>
                    <a:pt x="844" y="201"/>
                    <a:pt x="925" y="120"/>
                    <a:pt x="1024" y="120"/>
                  </a:cubicBezTo>
                  <a:close/>
                  <a:moveTo>
                    <a:pt x="730" y="840"/>
                  </a:moveTo>
                  <a:cubicBezTo>
                    <a:pt x="758" y="703"/>
                    <a:pt x="879" y="600"/>
                    <a:pt x="1024" y="600"/>
                  </a:cubicBezTo>
                  <a:cubicBezTo>
                    <a:pt x="1169" y="600"/>
                    <a:pt x="1290" y="703"/>
                    <a:pt x="1318" y="840"/>
                  </a:cubicBezTo>
                  <a:cubicBezTo>
                    <a:pt x="1298" y="840"/>
                    <a:pt x="755" y="840"/>
                    <a:pt x="730" y="840"/>
                  </a:cubicBezTo>
                  <a:close/>
                  <a:moveTo>
                    <a:pt x="1628" y="120"/>
                  </a:moveTo>
                  <a:cubicBezTo>
                    <a:pt x="1727" y="120"/>
                    <a:pt x="1808" y="201"/>
                    <a:pt x="1808" y="300"/>
                  </a:cubicBezTo>
                  <a:cubicBezTo>
                    <a:pt x="1808" y="399"/>
                    <a:pt x="1727" y="480"/>
                    <a:pt x="1628" y="480"/>
                  </a:cubicBezTo>
                  <a:cubicBezTo>
                    <a:pt x="1528" y="480"/>
                    <a:pt x="1444" y="398"/>
                    <a:pt x="1444" y="300"/>
                  </a:cubicBezTo>
                  <a:cubicBezTo>
                    <a:pt x="1444" y="202"/>
                    <a:pt x="1528" y="120"/>
                    <a:pt x="1628" y="120"/>
                  </a:cubicBezTo>
                  <a:close/>
                  <a:moveTo>
                    <a:pt x="1440" y="840"/>
                  </a:moveTo>
                  <a:cubicBezTo>
                    <a:pt x="1433" y="792"/>
                    <a:pt x="1418" y="747"/>
                    <a:pt x="1396" y="705"/>
                  </a:cubicBezTo>
                  <a:cubicBezTo>
                    <a:pt x="1453" y="640"/>
                    <a:pt x="1539" y="600"/>
                    <a:pt x="1628" y="600"/>
                  </a:cubicBezTo>
                  <a:cubicBezTo>
                    <a:pt x="1773" y="600"/>
                    <a:pt x="1894" y="703"/>
                    <a:pt x="1922" y="840"/>
                  </a:cubicBezTo>
                  <a:lnTo>
                    <a:pt x="1440" y="8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11"/>
            <p:cNvSpPr>
              <a:spLocks/>
            </p:cNvSpPr>
            <p:nvPr/>
          </p:nvSpPr>
          <p:spPr bwMode="auto">
            <a:xfrm>
              <a:off x="3784600" y="3768725"/>
              <a:ext cx="101600" cy="74612"/>
            </a:xfrm>
            <a:custGeom>
              <a:avLst/>
              <a:gdLst>
                <a:gd name="T0" fmla="*/ 468 w 492"/>
                <a:gd name="T1" fmla="*/ 24 h 366"/>
                <a:gd name="T2" fmla="*/ 384 w 492"/>
                <a:gd name="T3" fmla="*/ 24 h 366"/>
                <a:gd name="T4" fmla="*/ 186 w 492"/>
                <a:gd name="T5" fmla="*/ 221 h 366"/>
                <a:gd name="T6" fmla="*/ 108 w 492"/>
                <a:gd name="T7" fmla="*/ 144 h 366"/>
                <a:gd name="T8" fmla="*/ 24 w 492"/>
                <a:gd name="T9" fmla="*/ 144 h 366"/>
                <a:gd name="T10" fmla="*/ 24 w 492"/>
                <a:gd name="T11" fmla="*/ 228 h 366"/>
                <a:gd name="T12" fmla="*/ 144 w 492"/>
                <a:gd name="T13" fmla="*/ 348 h 366"/>
                <a:gd name="T14" fmla="*/ 186 w 492"/>
                <a:gd name="T15" fmla="*/ 366 h 366"/>
                <a:gd name="T16" fmla="*/ 228 w 492"/>
                <a:gd name="T17" fmla="*/ 348 h 366"/>
                <a:gd name="T18" fmla="*/ 468 w 492"/>
                <a:gd name="T19" fmla="*/ 108 h 366"/>
                <a:gd name="T20" fmla="*/ 468 w 492"/>
                <a:gd name="T21" fmla="*/ 24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2" h="366">
                  <a:moveTo>
                    <a:pt x="468" y="24"/>
                  </a:moveTo>
                  <a:cubicBezTo>
                    <a:pt x="445" y="0"/>
                    <a:pt x="407" y="0"/>
                    <a:pt x="384" y="24"/>
                  </a:cubicBezTo>
                  <a:cubicBezTo>
                    <a:pt x="186" y="221"/>
                    <a:pt x="186" y="221"/>
                    <a:pt x="186" y="221"/>
                  </a:cubicBezTo>
                  <a:cubicBezTo>
                    <a:pt x="108" y="144"/>
                    <a:pt x="108" y="144"/>
                    <a:pt x="108" y="144"/>
                  </a:cubicBezTo>
                  <a:cubicBezTo>
                    <a:pt x="85" y="120"/>
                    <a:pt x="47" y="120"/>
                    <a:pt x="24" y="144"/>
                  </a:cubicBezTo>
                  <a:cubicBezTo>
                    <a:pt x="0" y="167"/>
                    <a:pt x="0" y="205"/>
                    <a:pt x="24" y="228"/>
                  </a:cubicBezTo>
                  <a:cubicBezTo>
                    <a:pt x="144" y="348"/>
                    <a:pt x="144" y="348"/>
                    <a:pt x="144" y="348"/>
                  </a:cubicBezTo>
                  <a:cubicBezTo>
                    <a:pt x="155" y="360"/>
                    <a:pt x="171" y="366"/>
                    <a:pt x="186" y="366"/>
                  </a:cubicBezTo>
                  <a:cubicBezTo>
                    <a:pt x="201" y="366"/>
                    <a:pt x="217" y="360"/>
                    <a:pt x="228" y="348"/>
                  </a:cubicBezTo>
                  <a:cubicBezTo>
                    <a:pt x="468" y="108"/>
                    <a:pt x="468" y="108"/>
                    <a:pt x="468" y="108"/>
                  </a:cubicBezTo>
                  <a:cubicBezTo>
                    <a:pt x="492" y="85"/>
                    <a:pt x="492" y="47"/>
                    <a:pt x="468"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12"/>
            <p:cNvSpPr>
              <a:spLocks noEditPoints="1"/>
            </p:cNvSpPr>
            <p:nvPr/>
          </p:nvSpPr>
          <p:spPr bwMode="auto">
            <a:xfrm>
              <a:off x="3736975" y="3706813"/>
              <a:ext cx="198438" cy="198437"/>
            </a:xfrm>
            <a:custGeom>
              <a:avLst/>
              <a:gdLst>
                <a:gd name="T0" fmla="*/ 480 w 964"/>
                <a:gd name="T1" fmla="*/ 0 h 968"/>
                <a:gd name="T2" fmla="*/ 0 w 964"/>
                <a:gd name="T3" fmla="*/ 484 h 968"/>
                <a:gd name="T4" fmla="*/ 480 w 964"/>
                <a:gd name="T5" fmla="*/ 968 h 968"/>
                <a:gd name="T6" fmla="*/ 964 w 964"/>
                <a:gd name="T7" fmla="*/ 484 h 968"/>
                <a:gd name="T8" fmla="*/ 480 w 964"/>
                <a:gd name="T9" fmla="*/ 0 h 968"/>
                <a:gd name="T10" fmla="*/ 480 w 964"/>
                <a:gd name="T11" fmla="*/ 848 h 968"/>
                <a:gd name="T12" fmla="*/ 120 w 964"/>
                <a:gd name="T13" fmla="*/ 484 h 968"/>
                <a:gd name="T14" fmla="*/ 480 w 964"/>
                <a:gd name="T15" fmla="*/ 120 h 968"/>
                <a:gd name="T16" fmla="*/ 844 w 964"/>
                <a:gd name="T17" fmla="*/ 484 h 968"/>
                <a:gd name="T18" fmla="*/ 480 w 964"/>
                <a:gd name="T19" fmla="*/ 848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4" h="968">
                  <a:moveTo>
                    <a:pt x="480" y="0"/>
                  </a:moveTo>
                  <a:cubicBezTo>
                    <a:pt x="215" y="0"/>
                    <a:pt x="0" y="217"/>
                    <a:pt x="0" y="484"/>
                  </a:cubicBezTo>
                  <a:cubicBezTo>
                    <a:pt x="0" y="751"/>
                    <a:pt x="215" y="968"/>
                    <a:pt x="480" y="968"/>
                  </a:cubicBezTo>
                  <a:cubicBezTo>
                    <a:pt x="745" y="968"/>
                    <a:pt x="964" y="750"/>
                    <a:pt x="964" y="484"/>
                  </a:cubicBezTo>
                  <a:cubicBezTo>
                    <a:pt x="964" y="219"/>
                    <a:pt x="746" y="0"/>
                    <a:pt x="480" y="0"/>
                  </a:cubicBezTo>
                  <a:close/>
                  <a:moveTo>
                    <a:pt x="480" y="848"/>
                  </a:moveTo>
                  <a:cubicBezTo>
                    <a:pt x="281" y="848"/>
                    <a:pt x="120" y="685"/>
                    <a:pt x="120" y="484"/>
                  </a:cubicBezTo>
                  <a:cubicBezTo>
                    <a:pt x="120" y="283"/>
                    <a:pt x="281" y="120"/>
                    <a:pt x="480" y="120"/>
                  </a:cubicBezTo>
                  <a:cubicBezTo>
                    <a:pt x="677" y="120"/>
                    <a:pt x="844" y="287"/>
                    <a:pt x="844" y="484"/>
                  </a:cubicBezTo>
                  <a:cubicBezTo>
                    <a:pt x="844" y="681"/>
                    <a:pt x="677" y="848"/>
                    <a:pt x="480" y="8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cxnSp>
        <p:nvCxnSpPr>
          <p:cNvPr id="65" name="Straight Connector 64">
            <a:extLst>
              <a:ext uri="{C183D7F6-B498-43B3-948B-1728B52AA6E4}">
                <adec:decorative xmlns:adec="http://schemas.microsoft.com/office/drawing/2017/decorative" val="1"/>
              </a:ext>
            </a:extLst>
          </p:cNvPr>
          <p:cNvCxnSpPr/>
          <p:nvPr/>
        </p:nvCxnSpPr>
        <p:spPr>
          <a:xfrm>
            <a:off x="5148578" y="2679815"/>
            <a:ext cx="0" cy="705734"/>
          </a:xfrm>
          <a:prstGeom prst="line">
            <a:avLst/>
          </a:prstGeom>
          <a:ln w="19050">
            <a:solidFill>
              <a:srgbClr val="98A3AD"/>
            </a:solidFill>
          </a:ln>
        </p:spPr>
        <p:style>
          <a:lnRef idx="1">
            <a:schemeClr val="accent1"/>
          </a:lnRef>
          <a:fillRef idx="0">
            <a:schemeClr val="accent1"/>
          </a:fillRef>
          <a:effectRef idx="0">
            <a:schemeClr val="accent1"/>
          </a:effectRef>
          <a:fontRef idx="minor">
            <a:schemeClr val="tx1"/>
          </a:fontRef>
        </p:style>
      </p:cxnSp>
      <p:sp>
        <p:nvSpPr>
          <p:cNvPr id="69" name="Oval 68">
            <a:extLst>
              <a:ext uri="{C183D7F6-B498-43B3-948B-1728B52AA6E4}">
                <adec:decorative xmlns:adec="http://schemas.microsoft.com/office/drawing/2017/decorative" val="1"/>
              </a:ext>
            </a:extLst>
          </p:cNvPr>
          <p:cNvSpPr/>
          <p:nvPr/>
        </p:nvSpPr>
        <p:spPr>
          <a:xfrm>
            <a:off x="4858648" y="3174046"/>
            <a:ext cx="630400" cy="630398"/>
          </a:xfrm>
          <a:prstGeom prst="ellipse">
            <a:avLst/>
          </a:prstGeom>
          <a:solidFill>
            <a:srgbClr val="98A3AD"/>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Box 61"/>
          <p:cNvSpPr txBox="1"/>
          <p:nvPr/>
        </p:nvSpPr>
        <p:spPr>
          <a:xfrm>
            <a:off x="4514657" y="2109534"/>
            <a:ext cx="1305678" cy="215444"/>
          </a:xfrm>
          <a:prstGeom prst="rect">
            <a:avLst/>
          </a:prstGeom>
          <a:noFill/>
        </p:spPr>
        <p:txBody>
          <a:bodyPr wrap="none" lIns="0" tIns="0" rIns="0" bIns="0" rtlCol="0">
            <a:spAutoFit/>
          </a:bodyPr>
          <a:lstStyle/>
          <a:p>
            <a:pPr algn="ctr"/>
            <a:r>
              <a:rPr lang="en-US" sz="1400" b="1" dirty="0">
                <a:solidFill>
                  <a:srgbClr val="98A3AD"/>
                </a:solidFill>
              </a:rPr>
              <a:t>CLUSTER MODEL</a:t>
            </a:r>
          </a:p>
        </p:txBody>
      </p:sp>
      <p:sp>
        <p:nvSpPr>
          <p:cNvPr id="103" name="Freeform 102">
            <a:extLs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45" name="TextBox 44">
            <a:extLst>
              <a:ext uri="{FF2B5EF4-FFF2-40B4-BE49-F238E27FC236}">
                <a16:creationId xmlns:a16="http://schemas.microsoft.com/office/drawing/2014/main" id="{6972FD61-A278-4E69-85DE-75B38C250625}"/>
              </a:ext>
            </a:extLst>
          </p:cNvPr>
          <p:cNvSpPr txBox="1"/>
          <p:nvPr/>
        </p:nvSpPr>
        <p:spPr>
          <a:xfrm>
            <a:off x="4257650" y="165381"/>
            <a:ext cx="3515386"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PROJECT TIMELINE</a:t>
            </a:r>
          </a:p>
        </p:txBody>
      </p:sp>
      <p:sp>
        <p:nvSpPr>
          <p:cNvPr id="2" name="Title 1" hidden="1">
            <a:extLst>
              <a:ext uri="{FF2B5EF4-FFF2-40B4-BE49-F238E27FC236}">
                <a16:creationId xmlns:a16="http://schemas.microsoft.com/office/drawing/2014/main" id="{9028B554-C211-4B28-93B1-C6D82314B444}"/>
              </a:ext>
            </a:extLst>
          </p:cNvPr>
          <p:cNvSpPr>
            <a:spLocks noGrp="1"/>
          </p:cNvSpPr>
          <p:nvPr>
            <p:ph type="title"/>
          </p:nvPr>
        </p:nvSpPr>
        <p:spPr/>
        <p:txBody>
          <a:bodyPr/>
          <a:lstStyle/>
          <a:p>
            <a:r>
              <a:rPr lang="en-US" dirty="0"/>
              <a:t>Slide 9</a:t>
            </a:r>
          </a:p>
        </p:txBody>
      </p:sp>
      <p:sp>
        <p:nvSpPr>
          <p:cNvPr id="13" name="Freeform 5">
            <a:extLst>
              <a:ext uri="{FF2B5EF4-FFF2-40B4-BE49-F238E27FC236}">
                <a16:creationId xmlns:a16="http://schemas.microsoft.com/office/drawing/2014/main" id="{106C8ED7-48A3-FED1-968E-5C6E4484DC30}"/>
              </a:ext>
            </a:extLst>
          </p:cNvPr>
          <p:cNvSpPr>
            <a:spLocks noEditPoints="1"/>
          </p:cNvSpPr>
          <p:nvPr/>
        </p:nvSpPr>
        <p:spPr bwMode="auto">
          <a:xfrm>
            <a:off x="5011989" y="3394489"/>
            <a:ext cx="369417" cy="175634"/>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cxnSp>
        <p:nvCxnSpPr>
          <p:cNvPr id="17" name="Straight Connector 16">
            <a:extLst>
              <a:ext uri="{FF2B5EF4-FFF2-40B4-BE49-F238E27FC236}">
                <a16:creationId xmlns:a16="http://schemas.microsoft.com/office/drawing/2014/main" id="{7617A8F4-45AC-166F-D82E-C2DA26939853}"/>
              </a:ext>
              <a:ext uri="{C183D7F6-B498-43B3-948B-1728B52AA6E4}">
                <adec:decorative xmlns:adec="http://schemas.microsoft.com/office/drawing/2017/decorative" val="1"/>
              </a:ext>
            </a:extLst>
          </p:cNvPr>
          <p:cNvCxnSpPr/>
          <p:nvPr/>
        </p:nvCxnSpPr>
        <p:spPr>
          <a:xfrm>
            <a:off x="8775087" y="2471012"/>
            <a:ext cx="0" cy="705734"/>
          </a:xfrm>
          <a:prstGeom prst="line">
            <a:avLst/>
          </a:prstGeom>
          <a:ln w="19050">
            <a:solidFill>
              <a:srgbClr val="30353F"/>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311E5FE-D188-A6A6-8A3E-ED01F3D990AF}"/>
              </a:ext>
              <a:ext uri="{C183D7F6-B498-43B3-948B-1728B52AA6E4}">
                <adec:decorative xmlns:adec="http://schemas.microsoft.com/office/drawing/2017/decorative" val="1"/>
              </a:ext>
            </a:extLst>
          </p:cNvPr>
          <p:cNvSpPr/>
          <p:nvPr/>
        </p:nvSpPr>
        <p:spPr>
          <a:xfrm>
            <a:off x="8450142" y="3113801"/>
            <a:ext cx="630400" cy="630398"/>
          </a:xfrm>
          <a:prstGeom prst="ellipse">
            <a:avLst/>
          </a:prstGeom>
          <a:solidFill>
            <a:srgbClr val="30353F"/>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BF9321FA-AA87-4D2B-21CE-E354AA2C8EB1}"/>
              </a:ext>
            </a:extLst>
          </p:cNvPr>
          <p:cNvSpPr txBox="1"/>
          <p:nvPr/>
        </p:nvSpPr>
        <p:spPr>
          <a:xfrm>
            <a:off x="8207916" y="2084745"/>
            <a:ext cx="1072858" cy="215444"/>
          </a:xfrm>
          <a:prstGeom prst="rect">
            <a:avLst/>
          </a:prstGeom>
          <a:noFill/>
        </p:spPr>
        <p:txBody>
          <a:bodyPr wrap="none" lIns="0" tIns="0" rIns="0" bIns="0" rtlCol="0">
            <a:spAutoFit/>
          </a:bodyPr>
          <a:lstStyle/>
          <a:p>
            <a:pPr algn="ctr"/>
            <a:r>
              <a:rPr lang="en-US" sz="1400" b="1" dirty="0">
                <a:solidFill>
                  <a:srgbClr val="30353F"/>
                </a:solidFill>
              </a:rPr>
              <a:t>CONCLUSION</a:t>
            </a:r>
          </a:p>
        </p:txBody>
      </p:sp>
      <p:pic>
        <p:nvPicPr>
          <p:cNvPr id="26" name="Picture 25" descr="A check mark and a paper&#10;&#10;Description automatically generated">
            <a:extLst>
              <a:ext uri="{FF2B5EF4-FFF2-40B4-BE49-F238E27FC236}">
                <a16:creationId xmlns:a16="http://schemas.microsoft.com/office/drawing/2014/main" id="{82F433F8-3C6D-3131-CD3D-8C7A2079CA3C}"/>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5138" t="7109" r="-3556" b="-2280"/>
          <a:stretch/>
        </p:blipFill>
        <p:spPr>
          <a:xfrm>
            <a:off x="8593823" y="3258912"/>
            <a:ext cx="462035" cy="446787"/>
          </a:xfrm>
          <a:prstGeom prst="rect">
            <a:avLst/>
          </a:prstGeom>
        </p:spPr>
      </p:pic>
      <p:sp>
        <p:nvSpPr>
          <p:cNvPr id="4" name="Freeform 37">
            <a:extLst>
              <a:ext uri="{FF2B5EF4-FFF2-40B4-BE49-F238E27FC236}">
                <a16:creationId xmlns:a16="http://schemas.microsoft.com/office/drawing/2014/main" id="{857C860C-40BC-4D89-ABC6-C4EF5DE433AD}"/>
              </a:ext>
              <a:ext uri="{C183D7F6-B498-43B3-948B-1728B52AA6E4}">
                <adec:decorative xmlns:adec="http://schemas.microsoft.com/office/drawing/2017/decorative" val="1"/>
              </a:ext>
            </a:extLst>
          </p:cNvPr>
          <p:cNvSpPr/>
          <p:nvPr/>
        </p:nvSpPr>
        <p:spPr>
          <a:xfrm rot="13494385">
            <a:off x="-120574" y="-77356"/>
            <a:ext cx="548986" cy="643401"/>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Tree>
    <p:extLst>
      <p:ext uri="{BB962C8B-B14F-4D97-AF65-F5344CB8AC3E}">
        <p14:creationId xmlns:p14="http://schemas.microsoft.com/office/powerpoint/2010/main" val="1708956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2000"/>
                                        <p:tgtEl>
                                          <p:spTgt spid="10"/>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74"/>
                                        </p:tgtEl>
                                        <p:attrNameLst>
                                          <p:attrName>style.visibility</p:attrName>
                                        </p:attrNameLst>
                                      </p:cBhvr>
                                      <p:to>
                                        <p:strVal val="visible"/>
                                      </p:to>
                                    </p:set>
                                    <p:animEffect transition="in" filter="circle(in)">
                                      <p:cBhvr>
                                        <p:cTn id="10" dur="2000"/>
                                        <p:tgtEl>
                                          <p:spTgt spid="74"/>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animEffect transition="in" filter="circle(in)">
                                      <p:cBhvr>
                                        <p:cTn id="13" dur="2000"/>
                                        <p:tgtEl>
                                          <p:spTgt spid="75"/>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73"/>
                                        </p:tgtEl>
                                        <p:attrNameLst>
                                          <p:attrName>style.visibility</p:attrName>
                                        </p:attrNameLst>
                                      </p:cBhvr>
                                      <p:to>
                                        <p:strVal val="visible"/>
                                      </p:to>
                                    </p:set>
                                    <p:animEffect transition="in" filter="circle(in)">
                                      <p:cBhvr>
                                        <p:cTn id="16" dur="2000"/>
                                        <p:tgtEl>
                                          <p:spTgt spid="73"/>
                                        </p:tgtEl>
                                      </p:cBhvr>
                                    </p:animEffect>
                                  </p:childTnLst>
                                </p:cTn>
                              </p:par>
                              <p:par>
                                <p:cTn id="17" presetID="6" presetClass="entr" presetSubtype="16" fill="hold" nodeType="withEffect">
                                  <p:stCondLst>
                                    <p:cond delay="0"/>
                                  </p:stCondLst>
                                  <p:childTnLst>
                                    <p:set>
                                      <p:cBhvr>
                                        <p:cTn id="18" dur="1" fill="hold">
                                          <p:stCondLst>
                                            <p:cond delay="0"/>
                                          </p:stCondLst>
                                        </p:cTn>
                                        <p:tgtEl>
                                          <p:spTgt spid="81"/>
                                        </p:tgtEl>
                                        <p:attrNameLst>
                                          <p:attrName>style.visibility</p:attrName>
                                        </p:attrNameLst>
                                      </p:cBhvr>
                                      <p:to>
                                        <p:strVal val="visible"/>
                                      </p:to>
                                    </p:set>
                                    <p:animEffect transition="in" filter="circle(in)">
                                      <p:cBhvr>
                                        <p:cTn id="19" dur="2000"/>
                                        <p:tgtEl>
                                          <p:spTgt spid="81"/>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59"/>
                                        </p:tgtEl>
                                        <p:attrNameLst>
                                          <p:attrName>style.visibility</p:attrName>
                                        </p:attrNameLst>
                                      </p:cBhvr>
                                      <p:to>
                                        <p:strVal val="visible"/>
                                      </p:to>
                                    </p:set>
                                    <p:animEffect transition="in" filter="circle(in)">
                                      <p:cBhvr>
                                        <p:cTn id="22" dur="2000"/>
                                        <p:tgtEl>
                                          <p:spTgt spid="59"/>
                                        </p:tgtEl>
                                      </p:cBhvr>
                                    </p:animEffect>
                                  </p:childTnLst>
                                </p:cTn>
                              </p:par>
                              <p:par>
                                <p:cTn id="23" presetID="6" presetClass="entr" presetSubtype="16" fill="hold" nodeType="withEffect">
                                  <p:stCondLst>
                                    <p:cond delay="0"/>
                                  </p:stCondLst>
                                  <p:childTnLst>
                                    <p:set>
                                      <p:cBhvr>
                                        <p:cTn id="24" dur="1" fill="hold">
                                          <p:stCondLst>
                                            <p:cond delay="0"/>
                                          </p:stCondLst>
                                        </p:cTn>
                                        <p:tgtEl>
                                          <p:spTgt spid="88"/>
                                        </p:tgtEl>
                                        <p:attrNameLst>
                                          <p:attrName>style.visibility</p:attrName>
                                        </p:attrNameLst>
                                      </p:cBhvr>
                                      <p:to>
                                        <p:strVal val="visible"/>
                                      </p:to>
                                    </p:set>
                                    <p:animEffect transition="in" filter="circle(in)">
                                      <p:cBhvr>
                                        <p:cTn id="25" dur="2000"/>
                                        <p:tgtEl>
                                          <p:spTgt spid="88"/>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60"/>
                                        </p:tgtEl>
                                        <p:attrNameLst>
                                          <p:attrName>style.visibility</p:attrName>
                                        </p:attrNameLst>
                                      </p:cBhvr>
                                      <p:to>
                                        <p:strVal val="visible"/>
                                      </p:to>
                                    </p:set>
                                    <p:animEffect transition="in" filter="circle(in)">
                                      <p:cBhvr>
                                        <p:cTn id="28" dur="2000"/>
                                        <p:tgtEl>
                                          <p:spTgt spid="60"/>
                                        </p:tgtEl>
                                      </p:cBhvr>
                                    </p:animEffect>
                                  </p:childTnLst>
                                </p:cTn>
                              </p:par>
                              <p:par>
                                <p:cTn id="29" presetID="6" presetClass="entr" presetSubtype="16" fill="hold" nodeType="withEffect">
                                  <p:stCondLst>
                                    <p:cond delay="0"/>
                                  </p:stCondLst>
                                  <p:childTnLst>
                                    <p:set>
                                      <p:cBhvr>
                                        <p:cTn id="30" dur="1" fill="hold">
                                          <p:stCondLst>
                                            <p:cond delay="0"/>
                                          </p:stCondLst>
                                        </p:cTn>
                                        <p:tgtEl>
                                          <p:spTgt spid="93"/>
                                        </p:tgtEl>
                                        <p:attrNameLst>
                                          <p:attrName>style.visibility</p:attrName>
                                        </p:attrNameLst>
                                      </p:cBhvr>
                                      <p:to>
                                        <p:strVal val="visible"/>
                                      </p:to>
                                    </p:set>
                                    <p:animEffect transition="in" filter="circle(in)">
                                      <p:cBhvr>
                                        <p:cTn id="31" dur="2000"/>
                                        <p:tgtEl>
                                          <p:spTgt spid="93"/>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circle(in)">
                                      <p:cBhvr>
                                        <p:cTn id="34" dur="2000"/>
                                        <p:tgtEl>
                                          <p:spTgt spid="13"/>
                                        </p:tgtEl>
                                      </p:cBhvr>
                                    </p:animEffect>
                                  </p:childTnLst>
                                </p:cTn>
                              </p:par>
                              <p:par>
                                <p:cTn id="35" presetID="6" presetClass="entr" presetSubtype="16"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circle(in)">
                                      <p:cBhvr>
                                        <p:cTn id="37" dur="2000"/>
                                        <p:tgtEl>
                                          <p:spTgt spid="18"/>
                                        </p:tgtEl>
                                      </p:cBhvr>
                                    </p:animEffect>
                                  </p:childTnLst>
                                </p:cTn>
                              </p:par>
                              <p:par>
                                <p:cTn id="38" presetID="6" presetClass="entr" presetSubtype="16" fill="hold" nodeType="with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circle(in)">
                                      <p:cBhvr>
                                        <p:cTn id="40" dur="2000"/>
                                        <p:tgtEl>
                                          <p:spTgt spid="26"/>
                                        </p:tgtEl>
                                      </p:cBhvr>
                                    </p:animEffect>
                                  </p:childTnLst>
                                </p:cTn>
                              </p:par>
                              <p:par>
                                <p:cTn id="41" presetID="6" presetClass="entr" presetSubtype="16" fill="hold" nodeType="with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circle(in)">
                                      <p:cBhvr>
                                        <p:cTn id="43" dur="2000"/>
                                        <p:tgtEl>
                                          <p:spTgt spid="29"/>
                                        </p:tgtEl>
                                      </p:cBhvr>
                                    </p:animEffect>
                                  </p:childTnLst>
                                </p:cTn>
                              </p:par>
                              <p:par>
                                <p:cTn id="44" presetID="6" presetClass="entr" presetSubtype="16" fill="hold" nodeType="withEffect">
                                  <p:stCondLst>
                                    <p:cond delay="0"/>
                                  </p:stCondLst>
                                  <p:childTnLst>
                                    <p:set>
                                      <p:cBhvr>
                                        <p:cTn id="45" dur="1" fill="hold">
                                          <p:stCondLst>
                                            <p:cond delay="0"/>
                                          </p:stCondLst>
                                        </p:cTn>
                                        <p:tgtEl>
                                          <p:spTgt spid="66"/>
                                        </p:tgtEl>
                                        <p:attrNameLst>
                                          <p:attrName>style.visibility</p:attrName>
                                        </p:attrNameLst>
                                      </p:cBhvr>
                                      <p:to>
                                        <p:strVal val="visible"/>
                                      </p:to>
                                    </p:set>
                                    <p:animEffect transition="in" filter="circle(in)">
                                      <p:cBhvr>
                                        <p:cTn id="46" dur="2000"/>
                                        <p:tgtEl>
                                          <p:spTgt spid="66"/>
                                        </p:tgtEl>
                                      </p:cBhvr>
                                    </p:animEffect>
                                  </p:childTnLst>
                                </p:cTn>
                              </p:par>
                              <p:par>
                                <p:cTn id="47" presetID="6" presetClass="entr" presetSubtype="16" fill="hold" nodeType="withEffect">
                                  <p:stCondLst>
                                    <p:cond delay="0"/>
                                  </p:stCondLst>
                                  <p:childTnLst>
                                    <p:set>
                                      <p:cBhvr>
                                        <p:cTn id="48" dur="1" fill="hold">
                                          <p:stCondLst>
                                            <p:cond delay="0"/>
                                          </p:stCondLst>
                                        </p:cTn>
                                        <p:tgtEl>
                                          <p:spTgt spid="65"/>
                                        </p:tgtEl>
                                        <p:attrNameLst>
                                          <p:attrName>style.visibility</p:attrName>
                                        </p:attrNameLst>
                                      </p:cBhvr>
                                      <p:to>
                                        <p:strVal val="visible"/>
                                      </p:to>
                                    </p:set>
                                    <p:animEffect transition="in" filter="circle(in)">
                                      <p:cBhvr>
                                        <p:cTn id="49" dur="2000"/>
                                        <p:tgtEl>
                                          <p:spTgt spid="65"/>
                                        </p:tgtEl>
                                      </p:cBhvr>
                                    </p:animEffect>
                                  </p:childTnLst>
                                </p:cTn>
                              </p:par>
                              <p:par>
                                <p:cTn id="50" presetID="6" presetClass="entr" presetSubtype="16" fill="hold" nodeType="withEffect">
                                  <p:stCondLst>
                                    <p:cond delay="0"/>
                                  </p:stCondLst>
                                  <p:childTnLst>
                                    <p:set>
                                      <p:cBhvr>
                                        <p:cTn id="51" dur="1" fill="hold">
                                          <p:stCondLst>
                                            <p:cond delay="0"/>
                                          </p:stCondLst>
                                        </p:cTn>
                                        <p:tgtEl>
                                          <p:spTgt spid="67"/>
                                        </p:tgtEl>
                                        <p:attrNameLst>
                                          <p:attrName>style.visibility</p:attrName>
                                        </p:attrNameLst>
                                      </p:cBhvr>
                                      <p:to>
                                        <p:strVal val="visible"/>
                                      </p:to>
                                    </p:set>
                                    <p:animEffect transition="in" filter="circle(in)">
                                      <p:cBhvr>
                                        <p:cTn id="52" dur="2000"/>
                                        <p:tgtEl>
                                          <p:spTgt spid="67"/>
                                        </p:tgtEl>
                                      </p:cBhvr>
                                    </p:animEffect>
                                  </p:childTnLst>
                                </p:cTn>
                              </p:par>
                              <p:par>
                                <p:cTn id="53" presetID="6" presetClass="entr" presetSubtype="16" fill="hold" nodeType="with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circle(in)">
                                      <p:cBhvr>
                                        <p:cTn id="55" dur="2000"/>
                                        <p:tgtEl>
                                          <p:spTgt spid="17"/>
                                        </p:tgtEl>
                                      </p:cBhvr>
                                    </p:animEffect>
                                  </p:childTnLst>
                                </p:cTn>
                              </p:par>
                              <p:par>
                                <p:cTn id="56" presetID="6" presetClass="entr" presetSubtype="16" fill="hold" grpId="0" nodeType="with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circle(in)">
                                      <p:cBhvr>
                                        <p:cTn id="58" dur="2000"/>
                                        <p:tgtEl>
                                          <p:spTgt spid="34"/>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51"/>
                                        </p:tgtEl>
                                        <p:attrNameLst>
                                          <p:attrName>style.visibility</p:attrName>
                                        </p:attrNameLst>
                                      </p:cBhvr>
                                      <p:to>
                                        <p:strVal val="visible"/>
                                      </p:to>
                                    </p:set>
                                    <p:animEffect transition="in" filter="fade">
                                      <p:cBhvr>
                                        <p:cTn id="63" dur="1000"/>
                                        <p:tgtEl>
                                          <p:spTgt spid="51"/>
                                        </p:tgtEl>
                                      </p:cBhvr>
                                    </p:animEffect>
                                    <p:anim calcmode="lin" valueType="num">
                                      <p:cBhvr>
                                        <p:cTn id="64" dur="1000" fill="hold"/>
                                        <p:tgtEl>
                                          <p:spTgt spid="51"/>
                                        </p:tgtEl>
                                        <p:attrNameLst>
                                          <p:attrName>ppt_x</p:attrName>
                                        </p:attrNameLst>
                                      </p:cBhvr>
                                      <p:tavLst>
                                        <p:tav tm="0">
                                          <p:val>
                                            <p:strVal val="#ppt_x"/>
                                          </p:val>
                                        </p:tav>
                                        <p:tav tm="100000">
                                          <p:val>
                                            <p:strVal val="#ppt_x"/>
                                          </p:val>
                                        </p:tav>
                                      </p:tavLst>
                                    </p:anim>
                                    <p:anim calcmode="lin" valueType="num">
                                      <p:cBhvr>
                                        <p:cTn id="65" dur="1000" fill="hold"/>
                                        <p:tgtEl>
                                          <p:spTgt spid="51"/>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58"/>
                                        </p:tgtEl>
                                        <p:attrNameLst>
                                          <p:attrName>style.visibility</p:attrName>
                                        </p:attrNameLst>
                                      </p:cBhvr>
                                      <p:to>
                                        <p:strVal val="visible"/>
                                      </p:to>
                                    </p:set>
                                    <p:animEffect transition="in" filter="fade">
                                      <p:cBhvr>
                                        <p:cTn id="68" dur="1000"/>
                                        <p:tgtEl>
                                          <p:spTgt spid="58"/>
                                        </p:tgtEl>
                                      </p:cBhvr>
                                    </p:animEffect>
                                    <p:anim calcmode="lin" valueType="num">
                                      <p:cBhvr>
                                        <p:cTn id="69" dur="1000" fill="hold"/>
                                        <p:tgtEl>
                                          <p:spTgt spid="58"/>
                                        </p:tgtEl>
                                        <p:attrNameLst>
                                          <p:attrName>ppt_x</p:attrName>
                                        </p:attrNameLst>
                                      </p:cBhvr>
                                      <p:tavLst>
                                        <p:tav tm="0">
                                          <p:val>
                                            <p:strVal val="#ppt_x"/>
                                          </p:val>
                                        </p:tav>
                                        <p:tav tm="100000">
                                          <p:val>
                                            <p:strVal val="#ppt_x"/>
                                          </p:val>
                                        </p:tav>
                                      </p:tavLst>
                                    </p:anim>
                                    <p:anim calcmode="lin" valueType="num">
                                      <p:cBhvr>
                                        <p:cTn id="70" dur="1000" fill="hold"/>
                                        <p:tgtEl>
                                          <p:spTgt spid="58"/>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62"/>
                                        </p:tgtEl>
                                        <p:attrNameLst>
                                          <p:attrName>style.visibility</p:attrName>
                                        </p:attrNameLst>
                                      </p:cBhvr>
                                      <p:to>
                                        <p:strVal val="visible"/>
                                      </p:to>
                                    </p:set>
                                    <p:animEffect transition="in" filter="fade">
                                      <p:cBhvr>
                                        <p:cTn id="73" dur="1000"/>
                                        <p:tgtEl>
                                          <p:spTgt spid="62"/>
                                        </p:tgtEl>
                                      </p:cBhvr>
                                    </p:animEffect>
                                    <p:anim calcmode="lin" valueType="num">
                                      <p:cBhvr>
                                        <p:cTn id="74" dur="1000" fill="hold"/>
                                        <p:tgtEl>
                                          <p:spTgt spid="62"/>
                                        </p:tgtEl>
                                        <p:attrNameLst>
                                          <p:attrName>ppt_x</p:attrName>
                                        </p:attrNameLst>
                                      </p:cBhvr>
                                      <p:tavLst>
                                        <p:tav tm="0">
                                          <p:val>
                                            <p:strVal val="#ppt_x"/>
                                          </p:val>
                                        </p:tav>
                                        <p:tav tm="100000">
                                          <p:val>
                                            <p:strVal val="#ppt_x"/>
                                          </p:val>
                                        </p:tav>
                                      </p:tavLst>
                                    </p:anim>
                                    <p:anim calcmode="lin" valueType="num">
                                      <p:cBhvr>
                                        <p:cTn id="75" dur="1000" fill="hold"/>
                                        <p:tgtEl>
                                          <p:spTgt spid="62"/>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71"/>
                                        </p:tgtEl>
                                        <p:attrNameLst>
                                          <p:attrName>style.visibility</p:attrName>
                                        </p:attrNameLst>
                                      </p:cBhvr>
                                      <p:to>
                                        <p:strVal val="visible"/>
                                      </p:to>
                                    </p:set>
                                    <p:animEffect transition="in" filter="fade">
                                      <p:cBhvr>
                                        <p:cTn id="78" dur="1000"/>
                                        <p:tgtEl>
                                          <p:spTgt spid="71"/>
                                        </p:tgtEl>
                                      </p:cBhvr>
                                    </p:animEffect>
                                    <p:anim calcmode="lin" valueType="num">
                                      <p:cBhvr>
                                        <p:cTn id="79" dur="1000" fill="hold"/>
                                        <p:tgtEl>
                                          <p:spTgt spid="71"/>
                                        </p:tgtEl>
                                        <p:attrNameLst>
                                          <p:attrName>ppt_x</p:attrName>
                                        </p:attrNameLst>
                                      </p:cBhvr>
                                      <p:tavLst>
                                        <p:tav tm="0">
                                          <p:val>
                                            <p:strVal val="#ppt_x"/>
                                          </p:val>
                                        </p:tav>
                                        <p:tav tm="100000">
                                          <p:val>
                                            <p:strVal val="#ppt_x"/>
                                          </p:val>
                                        </p:tav>
                                      </p:tavLst>
                                    </p:anim>
                                    <p:anim calcmode="lin" valueType="num">
                                      <p:cBhvr>
                                        <p:cTn id="80" dur="1000" fill="hold"/>
                                        <p:tgtEl>
                                          <p:spTgt spid="71"/>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19"/>
                                        </p:tgtEl>
                                        <p:attrNameLst>
                                          <p:attrName>style.visibility</p:attrName>
                                        </p:attrNameLst>
                                      </p:cBhvr>
                                      <p:to>
                                        <p:strVal val="visible"/>
                                      </p:to>
                                    </p:set>
                                    <p:animEffect transition="in" filter="fade">
                                      <p:cBhvr>
                                        <p:cTn id="83" dur="1000"/>
                                        <p:tgtEl>
                                          <p:spTgt spid="19"/>
                                        </p:tgtEl>
                                      </p:cBhvr>
                                    </p:animEffect>
                                    <p:anim calcmode="lin" valueType="num">
                                      <p:cBhvr>
                                        <p:cTn id="84" dur="1000" fill="hold"/>
                                        <p:tgtEl>
                                          <p:spTgt spid="19"/>
                                        </p:tgtEl>
                                        <p:attrNameLst>
                                          <p:attrName>ppt_x</p:attrName>
                                        </p:attrNameLst>
                                      </p:cBhvr>
                                      <p:tavLst>
                                        <p:tav tm="0">
                                          <p:val>
                                            <p:strVal val="#ppt_x"/>
                                          </p:val>
                                        </p:tav>
                                        <p:tav tm="100000">
                                          <p:val>
                                            <p:strVal val="#ppt_x"/>
                                          </p:val>
                                        </p:tav>
                                      </p:tavLst>
                                    </p:anim>
                                    <p:anim calcmode="lin" valueType="num">
                                      <p:cBhvr>
                                        <p:cTn id="85"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34" grpId="0" animBg="1"/>
      <p:bldP spid="74" grpId="0" animBg="1"/>
      <p:bldP spid="71" grpId="0"/>
      <p:bldP spid="73" grpId="0" animBg="1"/>
      <p:bldP spid="59" grpId="0" animBg="1"/>
      <p:bldP spid="51" grpId="0"/>
      <p:bldP spid="60" grpId="0" animBg="1"/>
      <p:bldP spid="58" grpId="0"/>
      <p:bldP spid="62" grpId="0"/>
      <p:bldP spid="13" grpId="0" animBg="1"/>
      <p:bldP spid="18" grpId="0" animBg="1"/>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36000"/>
          </a:schemeClr>
        </a:solidFill>
        <a:effectLst/>
      </p:bgPr>
    </p:bg>
    <p:spTree>
      <p:nvGrpSpPr>
        <p:cNvPr id="1" name=""/>
        <p:cNvGrpSpPr/>
        <p:nvPr/>
      </p:nvGrpSpPr>
      <p:grpSpPr>
        <a:xfrm>
          <a:off x="0" y="0"/>
          <a:ext cx="0" cy="0"/>
          <a:chOff x="0" y="0"/>
          <a:chExt cx="0" cy="0"/>
        </a:xfrm>
      </p:grpSpPr>
      <p:pic>
        <p:nvPicPr>
          <p:cNvPr id="17" name="Picture 16" descr="A black background with a black square&#10;&#10;Description automatically generated with medium confidence">
            <a:extLst>
              <a:ext uri="{FF2B5EF4-FFF2-40B4-BE49-F238E27FC236}">
                <a16:creationId xmlns:a16="http://schemas.microsoft.com/office/drawing/2014/main" id="{16DC7A45-4079-73EC-08B0-F5C7DC25A837}"/>
              </a:ext>
            </a:extLst>
          </p:cNvPr>
          <p:cNvPicPr>
            <a:picLocks noChangeAspect="1"/>
          </p:cNvPicPr>
          <p:nvPr/>
        </p:nvPicPr>
        <p:blipFill>
          <a:blip r:embed="rId2">
            <a:duotone>
              <a:schemeClr val="accent2">
                <a:shade val="45000"/>
                <a:satMod val="135000"/>
              </a:schemeClr>
              <a:prstClr val="white"/>
            </a:duotone>
            <a:alphaModFix amt="7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9061" y="-372312"/>
            <a:ext cx="12251061" cy="9212868"/>
          </a:xfrm>
          <a:prstGeom prst="rect">
            <a:avLst/>
          </a:prstGeom>
        </p:spPr>
      </p:pic>
      <p:sp>
        <p:nvSpPr>
          <p:cNvPr id="38" name="Freeform 37">
            <a:extLs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40" name="TextBox 39">
            <a:extLst>
              <a:ext uri="{FF2B5EF4-FFF2-40B4-BE49-F238E27FC236}">
                <a16:creationId xmlns:a16="http://schemas.microsoft.com/office/drawing/2014/main" id="{FFAEF1C8-817C-4EBC-A4FB-3ED2DB7FCBF8}"/>
              </a:ext>
            </a:extLst>
          </p:cNvPr>
          <p:cNvSpPr txBox="1"/>
          <p:nvPr/>
        </p:nvSpPr>
        <p:spPr>
          <a:xfrm>
            <a:off x="4976300" y="165381"/>
            <a:ext cx="2239396"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SAS MODEL</a:t>
            </a:r>
          </a:p>
        </p:txBody>
      </p:sp>
      <p:sp>
        <p:nvSpPr>
          <p:cNvPr id="2" name="Title 1" hidden="1">
            <a:extLst>
              <a:ext uri="{FF2B5EF4-FFF2-40B4-BE49-F238E27FC236}">
                <a16:creationId xmlns:a16="http://schemas.microsoft.com/office/drawing/2014/main" id="{8BD7D413-936A-4A2D-83E0-6714C8DB077C}"/>
              </a:ext>
            </a:extLst>
          </p:cNvPr>
          <p:cNvSpPr>
            <a:spLocks noGrp="1"/>
          </p:cNvSpPr>
          <p:nvPr>
            <p:ph type="title"/>
          </p:nvPr>
        </p:nvSpPr>
        <p:spPr/>
        <p:txBody>
          <a:bodyPr/>
          <a:lstStyle/>
          <a:p>
            <a:r>
              <a:rPr lang="en-US" dirty="0"/>
              <a:t>Slide 4</a:t>
            </a:r>
          </a:p>
        </p:txBody>
      </p:sp>
      <p:grpSp>
        <p:nvGrpSpPr>
          <p:cNvPr id="7" name="Group 6">
            <a:extLst>
              <a:ext uri="{FF2B5EF4-FFF2-40B4-BE49-F238E27FC236}">
                <a16:creationId xmlns:a16="http://schemas.microsoft.com/office/drawing/2014/main" id="{7484C253-CE14-FE09-A8C4-1DFD1371BC46}"/>
              </a:ext>
              <a:ext uri="{C183D7F6-B498-43B3-948B-1728B52AA6E4}">
                <adec:decorative xmlns:adec="http://schemas.microsoft.com/office/drawing/2017/decorative" val="1"/>
              </a:ext>
            </a:extLst>
          </p:cNvPr>
          <p:cNvGrpSpPr/>
          <p:nvPr/>
        </p:nvGrpSpPr>
        <p:grpSpPr>
          <a:xfrm>
            <a:off x="2283557" y="905807"/>
            <a:ext cx="7262126" cy="6003511"/>
            <a:chOff x="223691" y="1455469"/>
            <a:chExt cx="5660167" cy="4679192"/>
          </a:xfrm>
        </p:grpSpPr>
        <p:pic>
          <p:nvPicPr>
            <p:cNvPr id="13" name="Picture 12" descr="This is a computer monitor.">
              <a:extLst>
                <a:ext uri="{FF2B5EF4-FFF2-40B4-BE49-F238E27FC236}">
                  <a16:creationId xmlns:a16="http://schemas.microsoft.com/office/drawing/2014/main" id="{D5EF0374-0BD2-87D0-12F9-3F97CEE101E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3691" y="1455469"/>
              <a:ext cx="5660167" cy="4679192"/>
            </a:xfrm>
            <a:prstGeom prst="rect">
              <a:avLst/>
            </a:prstGeom>
          </p:spPr>
        </p:pic>
        <p:sp>
          <p:nvSpPr>
            <p:cNvPr id="14" name="Rectangle 13">
              <a:extLst>
                <a:ext uri="{FF2B5EF4-FFF2-40B4-BE49-F238E27FC236}">
                  <a16:creationId xmlns:a16="http://schemas.microsoft.com/office/drawing/2014/main" id="{C33046B5-FB1E-0EFD-8144-44659B465571}"/>
                </a:ext>
              </a:extLst>
            </p:cNvPr>
            <p:cNvSpPr/>
            <p:nvPr/>
          </p:nvSpPr>
          <p:spPr>
            <a:xfrm>
              <a:off x="2779454" y="4900079"/>
              <a:ext cx="548640" cy="326575"/>
            </a:xfrm>
            <a:prstGeom prst="rect">
              <a:avLst/>
            </a:prstGeom>
            <a:gradFill flip="none" rotWithShape="1">
              <a:gsLst>
                <a:gs pos="0">
                  <a:srgbClr val="C7C8CB"/>
                </a:gs>
                <a:gs pos="100000">
                  <a:srgbClr val="BCBDC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6" name="Picture 15">
            <a:extLst>
              <a:ext uri="{FF2B5EF4-FFF2-40B4-BE49-F238E27FC236}">
                <a16:creationId xmlns:a16="http://schemas.microsoft.com/office/drawing/2014/main" id="{023F3470-13F9-B4B5-C210-B19862F4B90B}"/>
              </a:ext>
            </a:extLst>
          </p:cNvPr>
          <p:cNvPicPr>
            <a:picLocks noChangeAspect="1"/>
          </p:cNvPicPr>
          <p:nvPr/>
        </p:nvPicPr>
        <p:blipFill rotWithShape="1">
          <a:blip r:embed="rId5"/>
          <a:srcRect r="8466" b="6236"/>
          <a:stretch/>
        </p:blipFill>
        <p:spPr>
          <a:xfrm>
            <a:off x="2573181" y="1185668"/>
            <a:ext cx="6682875" cy="3721496"/>
          </a:xfrm>
          <a:prstGeom prst="rect">
            <a:avLst/>
          </a:prstGeom>
        </p:spPr>
      </p:pic>
      <p:sp>
        <p:nvSpPr>
          <p:cNvPr id="3" name="Freeform 37">
            <a:extLst>
              <a:ext uri="{FF2B5EF4-FFF2-40B4-BE49-F238E27FC236}">
                <a16:creationId xmlns:a16="http://schemas.microsoft.com/office/drawing/2014/main" id="{FB207F7C-39AC-AC78-6A84-89F446A3A5E0}"/>
              </a:ext>
              <a:ext uri="{C183D7F6-B498-43B3-948B-1728B52AA6E4}">
                <adec:decorative xmlns:adec="http://schemas.microsoft.com/office/drawing/2017/decorative" val="1"/>
              </a:ext>
            </a:extLst>
          </p:cNvPr>
          <p:cNvSpPr/>
          <p:nvPr/>
        </p:nvSpPr>
        <p:spPr>
          <a:xfrm rot="13494385">
            <a:off x="-120574" y="-77356"/>
            <a:ext cx="548986" cy="643401"/>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Tree>
    <p:extLst>
      <p:ext uri="{BB962C8B-B14F-4D97-AF65-F5344CB8AC3E}">
        <p14:creationId xmlns:p14="http://schemas.microsoft.com/office/powerpoint/2010/main" val="1882765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ack background with a black square&#10;&#10;Description automatically generated with medium confidence">
            <a:extLst>
              <a:ext uri="{FF2B5EF4-FFF2-40B4-BE49-F238E27FC236}">
                <a16:creationId xmlns:a16="http://schemas.microsoft.com/office/drawing/2014/main" id="{1B6C76EE-0AA6-2226-60FB-1D845CEE31BD}"/>
              </a:ext>
            </a:extLst>
          </p:cNvPr>
          <p:cNvPicPr>
            <a:picLocks noChangeAspect="1"/>
          </p:cNvPicPr>
          <p:nvPr/>
        </p:nvPicPr>
        <p:blipFill>
          <a:blip r:embed="rId2">
            <a:duotone>
              <a:schemeClr val="accent2">
                <a:shade val="45000"/>
                <a:satMod val="135000"/>
              </a:schemeClr>
              <a:prstClr val="white"/>
            </a:duotone>
            <a:alphaModFix amt="7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465002" y="1315487"/>
            <a:ext cx="5919006" cy="5319581"/>
          </a:xfrm>
          <a:prstGeom prst="rect">
            <a:avLst/>
          </a:prstGeom>
        </p:spPr>
      </p:pic>
      <p:sp>
        <p:nvSpPr>
          <p:cNvPr id="110" name="TextBox 109"/>
          <p:cNvSpPr txBox="1"/>
          <p:nvPr/>
        </p:nvSpPr>
        <p:spPr>
          <a:xfrm>
            <a:off x="5636735" y="165381"/>
            <a:ext cx="918521"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EDA </a:t>
            </a:r>
          </a:p>
        </p:txBody>
      </p:sp>
      <p:sp>
        <p:nvSpPr>
          <p:cNvPr id="155" name="Rectangle 154">
            <a:extLst>
              <a:ext uri="{C183D7F6-B498-43B3-948B-1728B52AA6E4}">
                <adec:decorative xmlns:adec="http://schemas.microsoft.com/office/drawing/2017/decorative" val="1"/>
              </a:ext>
            </a:extLst>
          </p:cNvPr>
          <p:cNvSpPr/>
          <p:nvPr/>
        </p:nvSpPr>
        <p:spPr>
          <a:xfrm>
            <a:off x="1052274" y="854232"/>
            <a:ext cx="10499023" cy="2878013"/>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19">
            <a:extLst>
              <a:ext uri="{FF2B5EF4-FFF2-40B4-BE49-F238E27FC236}">
                <a16:creationId xmlns:a16="http://schemas.microsoft.com/office/drawing/2014/main" id="{189E3C56-F900-44E7-BF74-7509E4A585C5}"/>
              </a:ex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2" name="Title 1" hidden="1">
            <a:extLst>
              <a:ext uri="{FF2B5EF4-FFF2-40B4-BE49-F238E27FC236}">
                <a16:creationId xmlns:a16="http://schemas.microsoft.com/office/drawing/2014/main" id="{57154957-68AB-414D-8F5B-A49D3A2612B1}"/>
              </a:ext>
            </a:extLst>
          </p:cNvPr>
          <p:cNvSpPr>
            <a:spLocks noGrp="1"/>
          </p:cNvSpPr>
          <p:nvPr>
            <p:ph type="title"/>
          </p:nvPr>
        </p:nvSpPr>
        <p:spPr/>
        <p:txBody>
          <a:bodyPr/>
          <a:lstStyle/>
          <a:p>
            <a:r>
              <a:rPr lang="en-US" dirty="0"/>
              <a:t>Slide 2</a:t>
            </a:r>
          </a:p>
        </p:txBody>
      </p:sp>
      <p:pic>
        <p:nvPicPr>
          <p:cNvPr id="4" name="Picture 3">
            <a:extLst>
              <a:ext uri="{FF2B5EF4-FFF2-40B4-BE49-F238E27FC236}">
                <a16:creationId xmlns:a16="http://schemas.microsoft.com/office/drawing/2014/main" id="{7EAAEACB-0D13-6F63-456A-DD118615AB46}"/>
              </a:ext>
            </a:extLst>
          </p:cNvPr>
          <p:cNvPicPr>
            <a:picLocks noChangeAspect="1"/>
          </p:cNvPicPr>
          <p:nvPr/>
        </p:nvPicPr>
        <p:blipFill>
          <a:blip r:embed="rId4"/>
          <a:stretch>
            <a:fillRect/>
          </a:stretch>
        </p:blipFill>
        <p:spPr>
          <a:xfrm>
            <a:off x="1648992" y="1264449"/>
            <a:ext cx="9155273" cy="2057578"/>
          </a:xfrm>
          <a:prstGeom prst="rect">
            <a:avLst/>
          </a:prstGeom>
        </p:spPr>
      </p:pic>
      <p:sp>
        <p:nvSpPr>
          <p:cNvPr id="6" name="Rectangle 5">
            <a:extLst>
              <a:ext uri="{FF2B5EF4-FFF2-40B4-BE49-F238E27FC236}">
                <a16:creationId xmlns:a16="http://schemas.microsoft.com/office/drawing/2014/main" id="{83C0812A-9358-E4CE-98F9-2CCE40AC2653}"/>
              </a:ext>
            </a:extLst>
          </p:cNvPr>
          <p:cNvSpPr/>
          <p:nvPr/>
        </p:nvSpPr>
        <p:spPr>
          <a:xfrm>
            <a:off x="3465002" y="4013727"/>
            <a:ext cx="4631158" cy="1751357"/>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400" dirty="0"/>
          </a:p>
        </p:txBody>
      </p:sp>
      <p:sp>
        <p:nvSpPr>
          <p:cNvPr id="8" name="TextBox 7">
            <a:extLst>
              <a:ext uri="{FF2B5EF4-FFF2-40B4-BE49-F238E27FC236}">
                <a16:creationId xmlns:a16="http://schemas.microsoft.com/office/drawing/2014/main" id="{BD760900-B654-736E-82F0-6D4F10A40A0E}"/>
              </a:ext>
            </a:extLst>
          </p:cNvPr>
          <p:cNvSpPr txBox="1"/>
          <p:nvPr/>
        </p:nvSpPr>
        <p:spPr>
          <a:xfrm>
            <a:off x="3465002" y="3975277"/>
            <a:ext cx="4559325" cy="1600438"/>
          </a:xfrm>
          <a:prstGeom prst="rect">
            <a:avLst/>
          </a:prstGeom>
          <a:noFill/>
        </p:spPr>
        <p:txBody>
          <a:bodyPr wrap="square">
            <a:spAutoFit/>
          </a:bodyPr>
          <a:lstStyle/>
          <a:p>
            <a:endParaRPr lang="en-US" sz="1400" b="1" dirty="0"/>
          </a:p>
          <a:p>
            <a:r>
              <a:rPr lang="en-US" sz="1400" b="1" dirty="0"/>
              <a:t>After a comprehensive analysis and exploratory data examination (EDA), we have confirmed the absence of any missing values in the dataset. </a:t>
            </a:r>
            <a:br>
              <a:rPr lang="en-US" sz="1400" b="1" dirty="0"/>
            </a:br>
            <a:br>
              <a:rPr lang="en-US" sz="1400" b="1" dirty="0"/>
            </a:br>
            <a:r>
              <a:rPr lang="en-US" sz="1400" b="1" dirty="0"/>
              <a:t>This ensures that the data is ready for further analysis and interpretation.</a:t>
            </a:r>
          </a:p>
        </p:txBody>
      </p:sp>
      <p:sp>
        <p:nvSpPr>
          <p:cNvPr id="7" name="Freeform 37">
            <a:extLst>
              <a:ext uri="{FF2B5EF4-FFF2-40B4-BE49-F238E27FC236}">
                <a16:creationId xmlns:a16="http://schemas.microsoft.com/office/drawing/2014/main" id="{D765F88B-880A-DEFC-7D6E-DA3CFC2ACB8D}"/>
              </a:ext>
              <a:ext uri="{C183D7F6-B498-43B3-948B-1728B52AA6E4}">
                <adec:decorative xmlns:adec="http://schemas.microsoft.com/office/drawing/2017/decorative" val="1"/>
              </a:ext>
            </a:extLst>
          </p:cNvPr>
          <p:cNvSpPr/>
          <p:nvPr/>
        </p:nvSpPr>
        <p:spPr>
          <a:xfrm rot="13494385">
            <a:off x="-120574" y="-77356"/>
            <a:ext cx="548986" cy="643401"/>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Tree>
    <p:extLst>
      <p:ext uri="{BB962C8B-B14F-4D97-AF65-F5344CB8AC3E}">
        <p14:creationId xmlns:p14="http://schemas.microsoft.com/office/powerpoint/2010/main" val="3041316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5"/>
                                        </p:tgtEl>
                                        <p:attrNameLst>
                                          <p:attrName>style.visibility</p:attrName>
                                        </p:attrNameLst>
                                      </p:cBhvr>
                                      <p:to>
                                        <p:strVal val="visible"/>
                                      </p:to>
                                    </p:set>
                                    <p:animEffect transition="in" filter="barn(inVertical)">
                                      <p:cBhvr>
                                        <p:cTn id="7" dur="500"/>
                                        <p:tgtEl>
                                          <p:spTgt spid="155"/>
                                        </p:tgtEl>
                                      </p:cBhvr>
                                    </p:animEffect>
                                  </p:childTnLst>
                                </p:cTn>
                              </p:par>
                              <p:par>
                                <p:cTn id="8" presetID="16" presetClass="entr" presetSubtype="21"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anim calcmode="lin" valueType="num">
                                      <p:cBhvr>
                                        <p:cTn id="16" dur="1000" fill="hold"/>
                                        <p:tgtEl>
                                          <p:spTgt spid="6"/>
                                        </p:tgtEl>
                                        <p:attrNameLst>
                                          <p:attrName>ppt_x</p:attrName>
                                        </p:attrNameLst>
                                      </p:cBhvr>
                                      <p:tavLst>
                                        <p:tav tm="0">
                                          <p:val>
                                            <p:strVal val="#ppt_x"/>
                                          </p:val>
                                        </p:tav>
                                        <p:tav tm="100000">
                                          <p:val>
                                            <p:strVal val="#ppt_x"/>
                                          </p:val>
                                        </p:tav>
                                      </p:tavLst>
                                    </p:anim>
                                    <p:anim calcmode="lin" valueType="num">
                                      <p:cBhvr>
                                        <p:cTn id="17" dur="1000" fill="hold"/>
                                        <p:tgtEl>
                                          <p:spTgt spid="6"/>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000"/>
                                        <p:tgtEl>
                                          <p:spTgt spid="8"/>
                                        </p:tgtEl>
                                      </p:cBhvr>
                                    </p:animEffect>
                                    <p:anim calcmode="lin" valueType="num">
                                      <p:cBhvr>
                                        <p:cTn id="21" dur="1000" fill="hold"/>
                                        <p:tgtEl>
                                          <p:spTgt spid="8"/>
                                        </p:tgtEl>
                                        <p:attrNameLst>
                                          <p:attrName>ppt_x</p:attrName>
                                        </p:attrNameLst>
                                      </p:cBhvr>
                                      <p:tavLst>
                                        <p:tav tm="0">
                                          <p:val>
                                            <p:strVal val="#ppt_x"/>
                                          </p:val>
                                        </p:tav>
                                        <p:tav tm="100000">
                                          <p:val>
                                            <p:strVal val="#ppt_x"/>
                                          </p:val>
                                        </p:tav>
                                      </p:tavLst>
                                    </p:anim>
                                    <p:anim calcmode="lin" valueType="num">
                                      <p:cBhvr>
                                        <p:cTn id="2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 grpId="0" animBg="1"/>
      <p:bldP spid="6" grpId="0" animBg="1"/>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ack background with a black square&#10;&#10;Description automatically generated with medium confidence">
            <a:extLst>
              <a:ext uri="{FF2B5EF4-FFF2-40B4-BE49-F238E27FC236}">
                <a16:creationId xmlns:a16="http://schemas.microsoft.com/office/drawing/2014/main" id="{BACD3916-F23B-FF58-966F-6B51AF08A1DC}"/>
              </a:ext>
            </a:extLst>
          </p:cNvPr>
          <p:cNvPicPr>
            <a:picLocks noChangeAspect="1"/>
          </p:cNvPicPr>
          <p:nvPr/>
        </p:nvPicPr>
        <p:blipFill>
          <a:blip r:embed="rId2">
            <a:duotone>
              <a:schemeClr val="accent2">
                <a:shade val="45000"/>
                <a:satMod val="135000"/>
              </a:schemeClr>
              <a:prstClr val="white"/>
            </a:duotone>
            <a:alphaModFix amt="7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236934" y="154827"/>
            <a:ext cx="5919006" cy="5319581"/>
          </a:xfrm>
          <a:prstGeom prst="rect">
            <a:avLst/>
          </a:prstGeom>
        </p:spPr>
      </p:pic>
      <p:sp>
        <p:nvSpPr>
          <p:cNvPr id="6" name="Rectangle 5">
            <a:extLst>
              <a:ext uri="{FF2B5EF4-FFF2-40B4-BE49-F238E27FC236}">
                <a16:creationId xmlns:a16="http://schemas.microsoft.com/office/drawing/2014/main" id="{10921086-DF76-08FA-4CEC-8FEDA5EC25AF}"/>
              </a:ext>
            </a:extLst>
          </p:cNvPr>
          <p:cNvSpPr/>
          <p:nvPr/>
        </p:nvSpPr>
        <p:spPr>
          <a:xfrm>
            <a:off x="8108548" y="1938059"/>
            <a:ext cx="3716358" cy="4052194"/>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37">
            <a:extLs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grpSp>
        <p:nvGrpSpPr>
          <p:cNvPr id="5" name="Group 4" descr="This is a chart. "/>
          <p:cNvGrpSpPr/>
          <p:nvPr/>
        </p:nvGrpSpPr>
        <p:grpSpPr>
          <a:xfrm>
            <a:off x="272863" y="1938058"/>
            <a:ext cx="11487330" cy="4052195"/>
            <a:chOff x="615267" y="1883937"/>
            <a:chExt cx="4821508" cy="3231650"/>
          </a:xfrm>
        </p:grpSpPr>
        <p:sp>
          <p:nvSpPr>
            <p:cNvPr id="116" name="Rectangle 115"/>
            <p:cNvSpPr/>
            <p:nvPr/>
          </p:nvSpPr>
          <p:spPr>
            <a:xfrm>
              <a:off x="615267" y="1883937"/>
              <a:ext cx="3195593" cy="3231650"/>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TextBox 92"/>
            <p:cNvSpPr txBox="1"/>
            <p:nvPr/>
          </p:nvSpPr>
          <p:spPr>
            <a:xfrm>
              <a:off x="3925942" y="2480724"/>
              <a:ext cx="1510833" cy="2110901"/>
            </a:xfrm>
            <a:prstGeom prst="rect">
              <a:avLst/>
            </a:prstGeom>
            <a:noFill/>
          </p:spPr>
          <p:txBody>
            <a:bodyPr wrap="square" lIns="0" tIns="0" rIns="0" bIns="0" rtlCol="0">
              <a:spAutoFit/>
            </a:bodyPr>
            <a:lstStyle>
              <a:defPPr>
                <a:defRPr lang="en-US"/>
              </a:defPPr>
              <a:lvl1pPr algn="ctr">
                <a:defRPr sz="1400"/>
              </a:lvl1pPr>
            </a:lstStyle>
            <a:p>
              <a:r>
                <a:rPr lang="en-US" sz="1200" b="1" dirty="0">
                  <a:latin typeface="+mj-lt"/>
                </a:rPr>
                <a:t>This correlation plot illustrates the relationship between price and various variables, highlighting the presence of collinearity. </a:t>
              </a:r>
            </a:p>
            <a:p>
              <a:endParaRPr lang="en-US" sz="1200" b="1" dirty="0">
                <a:latin typeface="+mj-lt"/>
              </a:endParaRPr>
            </a:p>
            <a:p>
              <a:endParaRPr lang="en-US" sz="1200" b="1" dirty="0">
                <a:latin typeface="+mj-lt"/>
              </a:endParaRPr>
            </a:p>
            <a:p>
              <a:r>
                <a:rPr lang="en-US" sz="1200" b="1" dirty="0">
                  <a:latin typeface="+mj-lt"/>
                </a:rPr>
                <a:t>The data reveals that RAM exhibits the highest variation, suggesting a direct correlation with pricing.</a:t>
              </a:r>
            </a:p>
            <a:p>
              <a:endParaRPr lang="en-US" sz="1200" b="1" dirty="0">
                <a:latin typeface="+mj-lt"/>
              </a:endParaRPr>
            </a:p>
            <a:p>
              <a:endParaRPr lang="en-US" sz="1200" b="1" dirty="0">
                <a:latin typeface="+mj-lt"/>
              </a:endParaRPr>
            </a:p>
            <a:p>
              <a:r>
                <a:rPr lang="en-US" sz="1200" b="1" dirty="0">
                  <a:latin typeface="+mj-lt"/>
                </a:rPr>
                <a:t>As the RAM increases, the pricing also shows a corresponding increase.</a:t>
              </a:r>
            </a:p>
            <a:p>
              <a:endParaRPr lang="en-US" b="1" dirty="0"/>
            </a:p>
            <a:p>
              <a:endParaRPr lang="en-US" b="1" dirty="0"/>
            </a:p>
          </p:txBody>
        </p:sp>
      </p:grpSp>
      <p:sp>
        <p:nvSpPr>
          <p:cNvPr id="96" name="Rectangle 95">
            <a:extLst>
              <a:ext uri="{C183D7F6-B498-43B3-948B-1728B52AA6E4}">
                <adec:decorative xmlns:adec="http://schemas.microsoft.com/office/drawing/2017/decorative" val="1"/>
              </a:ext>
            </a:extLst>
          </p:cNvPr>
          <p:cNvSpPr/>
          <p:nvPr/>
        </p:nvSpPr>
        <p:spPr>
          <a:xfrm>
            <a:off x="4725432" y="969860"/>
            <a:ext cx="2864928" cy="746432"/>
          </a:xfrm>
          <a:prstGeom prst="rect">
            <a:avLst/>
          </a:prstGeom>
          <a:gradFill flip="none" rotWithShape="1">
            <a:gsLst>
              <a:gs pos="100000">
                <a:schemeClr val="bg1"/>
              </a:gs>
              <a:gs pos="54000">
                <a:srgbClr val="515A6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a:extLst>
              <a:ext uri="{C183D7F6-B498-43B3-948B-1728B52AA6E4}">
                <adec:decorative xmlns:adec="http://schemas.microsoft.com/office/drawing/2017/decorative" val="1"/>
              </a:ext>
            </a:extLst>
          </p:cNvPr>
          <p:cNvSpPr/>
          <p:nvPr/>
        </p:nvSpPr>
        <p:spPr>
          <a:xfrm>
            <a:off x="4395997" y="969860"/>
            <a:ext cx="746432" cy="746432"/>
          </a:xfrm>
          <a:prstGeom prst="ellipse">
            <a:avLst/>
          </a:prstGeom>
          <a:solidFill>
            <a:srgbClr val="30353F"/>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TextBox 107"/>
          <p:cNvSpPr txBox="1"/>
          <p:nvPr/>
        </p:nvSpPr>
        <p:spPr>
          <a:xfrm>
            <a:off x="5377174" y="1179224"/>
            <a:ext cx="2200571" cy="307777"/>
          </a:xfrm>
          <a:prstGeom prst="rect">
            <a:avLst/>
          </a:prstGeom>
          <a:noFill/>
        </p:spPr>
        <p:txBody>
          <a:bodyPr wrap="square" lIns="0" tIns="0" rIns="0" bIns="0" rtlCol="0">
            <a:spAutoFit/>
          </a:bodyPr>
          <a:lstStyle/>
          <a:p>
            <a:r>
              <a:rPr lang="en-US" sz="2000" b="1" dirty="0">
                <a:solidFill>
                  <a:schemeClr val="bg1"/>
                </a:solidFill>
              </a:rPr>
              <a:t>STATEXPLORE</a:t>
            </a:r>
            <a:endParaRPr lang="en-US" sz="1400" b="1" dirty="0">
              <a:solidFill>
                <a:schemeClr val="bg1"/>
              </a:solidFill>
            </a:endParaRPr>
          </a:p>
        </p:txBody>
      </p:sp>
      <p:grpSp>
        <p:nvGrpSpPr>
          <p:cNvPr id="87" name="Group 86" descr="This is an icon of a chart. "/>
          <p:cNvGrpSpPr/>
          <p:nvPr/>
        </p:nvGrpSpPr>
        <p:grpSpPr>
          <a:xfrm>
            <a:off x="4566488" y="1239866"/>
            <a:ext cx="392258" cy="186494"/>
            <a:chOff x="4254500" y="2100263"/>
            <a:chExt cx="1906588" cy="906463"/>
          </a:xfrm>
        </p:grpSpPr>
        <p:sp>
          <p:nvSpPr>
            <p:cNvPr id="88"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0" name="TextBox 39">
            <a:extLst>
              <a:ext uri="{FF2B5EF4-FFF2-40B4-BE49-F238E27FC236}">
                <a16:creationId xmlns:a16="http://schemas.microsoft.com/office/drawing/2014/main" id="{FFAEF1C8-817C-4EBC-A4FB-3ED2DB7FCBF8}"/>
              </a:ext>
            </a:extLst>
          </p:cNvPr>
          <p:cNvSpPr txBox="1"/>
          <p:nvPr/>
        </p:nvSpPr>
        <p:spPr>
          <a:xfrm>
            <a:off x="4725432" y="165381"/>
            <a:ext cx="2741135"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DATA DRIVEN </a:t>
            </a:r>
          </a:p>
        </p:txBody>
      </p:sp>
      <p:sp>
        <p:nvSpPr>
          <p:cNvPr id="2" name="Title 1" hidden="1">
            <a:extLst>
              <a:ext uri="{FF2B5EF4-FFF2-40B4-BE49-F238E27FC236}">
                <a16:creationId xmlns:a16="http://schemas.microsoft.com/office/drawing/2014/main" id="{8BD7D413-936A-4A2D-83E0-6714C8DB077C}"/>
              </a:ext>
            </a:extLst>
          </p:cNvPr>
          <p:cNvSpPr>
            <a:spLocks noGrp="1"/>
          </p:cNvSpPr>
          <p:nvPr>
            <p:ph type="title"/>
          </p:nvPr>
        </p:nvSpPr>
        <p:spPr/>
        <p:txBody>
          <a:bodyPr/>
          <a:lstStyle/>
          <a:p>
            <a:r>
              <a:rPr lang="en-US" dirty="0"/>
              <a:t>Slide 4</a:t>
            </a:r>
          </a:p>
        </p:txBody>
      </p:sp>
      <p:pic>
        <p:nvPicPr>
          <p:cNvPr id="4" name="Picture 3">
            <a:extLst>
              <a:ext uri="{FF2B5EF4-FFF2-40B4-BE49-F238E27FC236}">
                <a16:creationId xmlns:a16="http://schemas.microsoft.com/office/drawing/2014/main" id="{CE2DF727-0421-A7AA-3485-CDA0C528466F}"/>
              </a:ext>
            </a:extLst>
          </p:cNvPr>
          <p:cNvPicPr>
            <a:picLocks noChangeAspect="1"/>
          </p:cNvPicPr>
          <p:nvPr/>
        </p:nvPicPr>
        <p:blipFill>
          <a:blip r:embed="rId4"/>
          <a:stretch>
            <a:fillRect/>
          </a:stretch>
        </p:blipFill>
        <p:spPr>
          <a:xfrm>
            <a:off x="547047" y="2131488"/>
            <a:ext cx="7043313" cy="3756652"/>
          </a:xfrm>
          <a:prstGeom prst="rect">
            <a:avLst/>
          </a:prstGeom>
        </p:spPr>
      </p:pic>
      <p:sp>
        <p:nvSpPr>
          <p:cNvPr id="7" name="Freeform 37">
            <a:extLst>
              <a:ext uri="{FF2B5EF4-FFF2-40B4-BE49-F238E27FC236}">
                <a16:creationId xmlns:a16="http://schemas.microsoft.com/office/drawing/2014/main" id="{4989C616-0FA1-0D19-CBCA-0F485A5129E9}"/>
              </a:ext>
              <a:ext uri="{C183D7F6-B498-43B3-948B-1728B52AA6E4}">
                <adec:decorative xmlns:adec="http://schemas.microsoft.com/office/drawing/2017/decorative" val="1"/>
              </a:ext>
            </a:extLst>
          </p:cNvPr>
          <p:cNvSpPr/>
          <p:nvPr/>
        </p:nvSpPr>
        <p:spPr>
          <a:xfrm rot="13494385">
            <a:off x="-120574" y="-77356"/>
            <a:ext cx="548986" cy="643401"/>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Tree>
    <p:extLst>
      <p:ext uri="{BB962C8B-B14F-4D97-AF65-F5344CB8AC3E}">
        <p14:creationId xmlns:p14="http://schemas.microsoft.com/office/powerpoint/2010/main" val="3293348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par>
                                <p:cTn id="8" presetID="10" presetClass="entr" presetSubtype="0" fill="hold" nodeType="withEffect">
                                  <p:stCondLst>
                                    <p:cond delay="0"/>
                                  </p:stCondLst>
                                  <p:childTnLst>
                                    <p:set>
                                      <p:cBhvr>
                                        <p:cTn id="9" dur="1" fill="hold">
                                          <p:stCondLst>
                                            <p:cond delay="0"/>
                                          </p:stCondLst>
                                        </p:cTn>
                                        <p:tgtEl>
                                          <p:spTgt spid="87"/>
                                        </p:tgtEl>
                                        <p:attrNameLst>
                                          <p:attrName>style.visibility</p:attrName>
                                        </p:attrNameLst>
                                      </p:cBhvr>
                                      <p:to>
                                        <p:strVal val="visible"/>
                                      </p:to>
                                    </p:set>
                                    <p:animEffect transition="in" filter="fade">
                                      <p:cBhvr>
                                        <p:cTn id="10" dur="500"/>
                                        <p:tgtEl>
                                          <p:spTgt spid="8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8"/>
                                        </p:tgtEl>
                                        <p:attrNameLst>
                                          <p:attrName>style.visibility</p:attrName>
                                        </p:attrNameLst>
                                      </p:cBhvr>
                                      <p:to>
                                        <p:strVal val="visible"/>
                                      </p:to>
                                    </p:set>
                                    <p:animEffect transition="in" filter="fade">
                                      <p:cBhvr>
                                        <p:cTn id="13" dur="500"/>
                                        <p:tgtEl>
                                          <p:spTgt spid="7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6"/>
                                        </p:tgtEl>
                                        <p:attrNameLst>
                                          <p:attrName>style.visibility</p:attrName>
                                        </p:attrNameLst>
                                      </p:cBhvr>
                                      <p:to>
                                        <p:strVal val="visible"/>
                                      </p:to>
                                    </p:set>
                                    <p:animEffect transition="in" filter="fade">
                                      <p:cBhvr>
                                        <p:cTn id="16" dur="500"/>
                                        <p:tgtEl>
                                          <p:spTgt spid="9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8"/>
                                        </p:tgtEl>
                                        <p:attrNameLst>
                                          <p:attrName>style.visibility</p:attrName>
                                        </p:attrNameLst>
                                      </p:cBhvr>
                                      <p:to>
                                        <p:strVal val="visible"/>
                                      </p:to>
                                    </p:set>
                                    <p:animEffect transition="in" filter="fade">
                                      <p:cBhvr>
                                        <p:cTn id="19" dur="500"/>
                                        <p:tgtEl>
                                          <p:spTgt spid="10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par>
                                <p:cTn id="25" presetID="10"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78" grpId="0" animBg="1"/>
      <p:bldP spid="108" grpId="0"/>
      <p:bldP spid="40"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36000"/>
          </a:schemeClr>
        </a:solidFill>
        <a:effectLst/>
      </p:bgPr>
    </p:bg>
    <p:spTree>
      <p:nvGrpSpPr>
        <p:cNvPr id="1" name=""/>
        <p:cNvGrpSpPr/>
        <p:nvPr/>
      </p:nvGrpSpPr>
      <p:grpSpPr>
        <a:xfrm>
          <a:off x="0" y="0"/>
          <a:ext cx="0" cy="0"/>
          <a:chOff x="0" y="0"/>
          <a:chExt cx="0" cy="0"/>
        </a:xfrm>
      </p:grpSpPr>
      <p:pic>
        <p:nvPicPr>
          <p:cNvPr id="4" name="Picture 3" descr="A black background with a black square&#10;&#10;Description automatically generated with medium confidence">
            <a:extLst>
              <a:ext uri="{FF2B5EF4-FFF2-40B4-BE49-F238E27FC236}">
                <a16:creationId xmlns:a16="http://schemas.microsoft.com/office/drawing/2014/main" id="{3F8BE5D8-539A-2B47-2AD3-B30365537C6B}"/>
              </a:ext>
            </a:extLst>
          </p:cNvPr>
          <p:cNvPicPr>
            <a:picLocks noChangeAspect="1"/>
          </p:cNvPicPr>
          <p:nvPr/>
        </p:nvPicPr>
        <p:blipFill>
          <a:blip r:embed="rId2">
            <a:duotone>
              <a:schemeClr val="accent2">
                <a:shade val="45000"/>
                <a:satMod val="135000"/>
              </a:schemeClr>
              <a:prstClr val="white"/>
            </a:duotone>
            <a:alphaModFix amt="7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629704" y="1063048"/>
            <a:ext cx="5919006" cy="5319581"/>
          </a:xfrm>
          <a:prstGeom prst="rect">
            <a:avLst/>
          </a:prstGeom>
        </p:spPr>
      </p:pic>
      <p:sp>
        <p:nvSpPr>
          <p:cNvPr id="38" name="Freeform 37">
            <a:extLs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97" name="Rectangle 96">
            <a:extLst>
              <a:ext uri="{C183D7F6-B498-43B3-948B-1728B52AA6E4}">
                <adec:decorative xmlns:adec="http://schemas.microsoft.com/office/drawing/2017/decorative" val="1"/>
              </a:ext>
            </a:extLst>
          </p:cNvPr>
          <p:cNvSpPr/>
          <p:nvPr/>
        </p:nvSpPr>
        <p:spPr>
          <a:xfrm>
            <a:off x="4883272" y="969860"/>
            <a:ext cx="2834295" cy="746432"/>
          </a:xfrm>
          <a:prstGeom prst="rect">
            <a:avLst/>
          </a:prstGeom>
          <a:gradFill flip="none" rotWithShape="1">
            <a:gsLst>
              <a:gs pos="100000">
                <a:schemeClr val="bg1"/>
              </a:gs>
              <a:gs pos="54000">
                <a:srgbClr val="85E0E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a:extLst>
              <a:ext uri="{C183D7F6-B498-43B3-948B-1728B52AA6E4}">
                <adec:decorative xmlns:adec="http://schemas.microsoft.com/office/drawing/2017/decorative" val="1"/>
              </a:ext>
            </a:extLst>
          </p:cNvPr>
          <p:cNvSpPr/>
          <p:nvPr/>
        </p:nvSpPr>
        <p:spPr>
          <a:xfrm>
            <a:off x="4498204" y="969860"/>
            <a:ext cx="746432" cy="746432"/>
          </a:xfrm>
          <a:prstGeom prst="ellipse">
            <a:avLst/>
          </a:prstGeom>
          <a:solidFill>
            <a:srgbClr val="43CDD9"/>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TextBox 109"/>
          <p:cNvSpPr txBox="1"/>
          <p:nvPr/>
        </p:nvSpPr>
        <p:spPr>
          <a:xfrm>
            <a:off x="5347191" y="1210003"/>
            <a:ext cx="2528142" cy="246221"/>
          </a:xfrm>
          <a:prstGeom prst="rect">
            <a:avLst/>
          </a:prstGeom>
          <a:noFill/>
        </p:spPr>
        <p:txBody>
          <a:bodyPr wrap="square" lIns="0" tIns="0" rIns="0" bIns="0" rtlCol="0">
            <a:spAutoFit/>
          </a:bodyPr>
          <a:lstStyle/>
          <a:p>
            <a:r>
              <a:rPr lang="en-US" sz="1600" dirty="0"/>
              <a:t>BY TAKING INTERVAL INPUT</a:t>
            </a:r>
            <a:endParaRPr lang="en-US" sz="1600" dirty="0">
              <a:solidFill>
                <a:schemeClr val="bg1"/>
              </a:solidFill>
            </a:endParaRPr>
          </a:p>
        </p:txBody>
      </p:sp>
      <p:grpSp>
        <p:nvGrpSpPr>
          <p:cNvPr id="87" name="Group 86" descr="This is an icon of a chart. "/>
          <p:cNvGrpSpPr/>
          <p:nvPr/>
        </p:nvGrpSpPr>
        <p:grpSpPr>
          <a:xfrm>
            <a:off x="4675291" y="1249829"/>
            <a:ext cx="392258" cy="186494"/>
            <a:chOff x="4254500" y="2100263"/>
            <a:chExt cx="1906588" cy="906463"/>
          </a:xfrm>
        </p:grpSpPr>
        <p:sp>
          <p:nvSpPr>
            <p:cNvPr id="88"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0" name="TextBox 39">
            <a:extLst>
              <a:ext uri="{FF2B5EF4-FFF2-40B4-BE49-F238E27FC236}">
                <a16:creationId xmlns:a16="http://schemas.microsoft.com/office/drawing/2014/main" id="{FFAEF1C8-817C-4EBC-A4FB-3ED2DB7FCBF8}"/>
              </a:ext>
            </a:extLst>
          </p:cNvPr>
          <p:cNvSpPr txBox="1"/>
          <p:nvPr/>
        </p:nvSpPr>
        <p:spPr>
          <a:xfrm>
            <a:off x="4316665" y="165381"/>
            <a:ext cx="3558668"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Linear Regression </a:t>
            </a:r>
          </a:p>
        </p:txBody>
      </p:sp>
      <p:sp>
        <p:nvSpPr>
          <p:cNvPr id="2" name="Title 1" hidden="1">
            <a:extLst>
              <a:ext uri="{FF2B5EF4-FFF2-40B4-BE49-F238E27FC236}">
                <a16:creationId xmlns:a16="http://schemas.microsoft.com/office/drawing/2014/main" id="{8BD7D413-936A-4A2D-83E0-6714C8DB077C}"/>
              </a:ext>
            </a:extLst>
          </p:cNvPr>
          <p:cNvSpPr>
            <a:spLocks noGrp="1"/>
          </p:cNvSpPr>
          <p:nvPr>
            <p:ph type="title"/>
          </p:nvPr>
        </p:nvSpPr>
        <p:spPr/>
        <p:txBody>
          <a:bodyPr/>
          <a:lstStyle/>
          <a:p>
            <a:r>
              <a:rPr lang="en-US" dirty="0"/>
              <a:t>Slide 4</a:t>
            </a:r>
          </a:p>
        </p:txBody>
      </p:sp>
      <p:sp>
        <p:nvSpPr>
          <p:cNvPr id="3" name="Rectangle 2">
            <a:extLst>
              <a:ext uri="{FF2B5EF4-FFF2-40B4-BE49-F238E27FC236}">
                <a16:creationId xmlns:a16="http://schemas.microsoft.com/office/drawing/2014/main" id="{CDD4DB22-3231-F27D-69BB-92FAE687251A}"/>
              </a:ext>
            </a:extLst>
          </p:cNvPr>
          <p:cNvSpPr/>
          <p:nvPr/>
        </p:nvSpPr>
        <p:spPr>
          <a:xfrm>
            <a:off x="274145" y="1818847"/>
            <a:ext cx="5002201" cy="4772979"/>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B7BAD1DE-0F9C-C0A6-6799-75A42CBC2575}"/>
              </a:ext>
            </a:extLst>
          </p:cNvPr>
          <p:cNvSpPr/>
          <p:nvPr/>
        </p:nvSpPr>
        <p:spPr>
          <a:xfrm>
            <a:off x="6307783" y="2829078"/>
            <a:ext cx="5002201" cy="1910873"/>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400" dirty="0"/>
          </a:p>
        </p:txBody>
      </p:sp>
      <p:sp>
        <p:nvSpPr>
          <p:cNvPr id="9" name="TextBox 8">
            <a:extLst>
              <a:ext uri="{FF2B5EF4-FFF2-40B4-BE49-F238E27FC236}">
                <a16:creationId xmlns:a16="http://schemas.microsoft.com/office/drawing/2014/main" id="{DC91EC10-86E9-A505-7968-603860D7F41A}"/>
              </a:ext>
            </a:extLst>
          </p:cNvPr>
          <p:cNvSpPr txBox="1"/>
          <p:nvPr/>
        </p:nvSpPr>
        <p:spPr>
          <a:xfrm>
            <a:off x="9597049" y="3609331"/>
            <a:ext cx="974153" cy="553998"/>
          </a:xfrm>
          <a:prstGeom prst="rect">
            <a:avLst/>
          </a:prstGeom>
          <a:noFill/>
        </p:spPr>
        <p:txBody>
          <a:bodyPr wrap="square" lIns="0" tIns="0" rIns="0" bIns="0" rtlCol="0">
            <a:spAutoFit/>
          </a:bodyPr>
          <a:lstStyle/>
          <a:p>
            <a:r>
              <a:rPr lang="en-US" sz="3600" b="1" dirty="0"/>
              <a:t>60%</a:t>
            </a:r>
          </a:p>
        </p:txBody>
      </p:sp>
      <p:sp>
        <p:nvSpPr>
          <p:cNvPr id="10" name="TextBox 9">
            <a:extLst>
              <a:ext uri="{FF2B5EF4-FFF2-40B4-BE49-F238E27FC236}">
                <a16:creationId xmlns:a16="http://schemas.microsoft.com/office/drawing/2014/main" id="{FDB707CC-CA1B-B99D-1C82-4D4375416D04}"/>
              </a:ext>
            </a:extLst>
          </p:cNvPr>
          <p:cNvSpPr txBox="1"/>
          <p:nvPr/>
        </p:nvSpPr>
        <p:spPr>
          <a:xfrm>
            <a:off x="6307783" y="3486862"/>
            <a:ext cx="2852095" cy="923330"/>
          </a:xfrm>
          <a:prstGeom prst="rect">
            <a:avLst/>
          </a:prstGeom>
          <a:noFill/>
        </p:spPr>
        <p:txBody>
          <a:bodyPr wrap="square" lIns="0" tIns="0" rIns="0" bIns="0" rtlCol="0">
            <a:spAutoFit/>
          </a:bodyPr>
          <a:lstStyle/>
          <a:p>
            <a:pPr algn="ctr"/>
            <a:r>
              <a:rPr lang="en-US" sz="1200" b="1" dirty="0">
                <a:solidFill>
                  <a:srgbClr val="30353F"/>
                </a:solidFill>
              </a:rPr>
              <a:t>The elevated F-value indicates a substantial difference among the compared groups, while the low p-value suggests a reduced likelihood of the observed distinctions occurring by chance.</a:t>
            </a:r>
          </a:p>
        </p:txBody>
      </p:sp>
      <p:sp>
        <p:nvSpPr>
          <p:cNvPr id="11" name="TextBox 10">
            <a:extLst>
              <a:ext uri="{FF2B5EF4-FFF2-40B4-BE49-F238E27FC236}">
                <a16:creationId xmlns:a16="http://schemas.microsoft.com/office/drawing/2014/main" id="{1CCD647A-0AB3-AEAB-DC82-4DE27178887F}"/>
              </a:ext>
            </a:extLst>
          </p:cNvPr>
          <p:cNvSpPr txBox="1"/>
          <p:nvPr/>
        </p:nvSpPr>
        <p:spPr>
          <a:xfrm>
            <a:off x="7875333" y="2914918"/>
            <a:ext cx="3173838" cy="369332"/>
          </a:xfrm>
          <a:prstGeom prst="rect">
            <a:avLst/>
          </a:prstGeom>
          <a:noFill/>
        </p:spPr>
        <p:txBody>
          <a:bodyPr wrap="square" lIns="0" tIns="0" rIns="0" bIns="0" rtlCol="0">
            <a:spAutoFit/>
          </a:bodyPr>
          <a:lstStyle/>
          <a:p>
            <a:pPr>
              <a:tabLst>
                <a:tab pos="347663" algn="l"/>
              </a:tabLst>
            </a:pPr>
            <a:r>
              <a:rPr lang="en-US" sz="2400" b="1" dirty="0">
                <a:solidFill>
                  <a:srgbClr val="30353F"/>
                </a:solidFill>
              </a:rPr>
              <a:t>THE VAIRANCE</a:t>
            </a:r>
          </a:p>
        </p:txBody>
      </p:sp>
      <p:cxnSp>
        <p:nvCxnSpPr>
          <p:cNvPr id="12" name="Straight Connector 11">
            <a:extLst>
              <a:ext uri="{FF2B5EF4-FFF2-40B4-BE49-F238E27FC236}">
                <a16:creationId xmlns:a16="http://schemas.microsoft.com/office/drawing/2014/main" id="{F1156CDD-C657-1BD8-E9A8-C77CFDE0A38C}"/>
              </a:ext>
            </a:extLst>
          </p:cNvPr>
          <p:cNvCxnSpPr/>
          <p:nvPr/>
        </p:nvCxnSpPr>
        <p:spPr>
          <a:xfrm>
            <a:off x="9347248" y="3486862"/>
            <a:ext cx="0" cy="814387"/>
          </a:xfrm>
          <a:prstGeom prst="line">
            <a:avLst/>
          </a:prstGeom>
          <a:ln>
            <a:solidFill>
              <a:srgbClr val="30353F"/>
            </a:solidFill>
          </a:ln>
        </p:spPr>
        <p:style>
          <a:lnRef idx="1">
            <a:schemeClr val="accent1"/>
          </a:lnRef>
          <a:fillRef idx="0">
            <a:schemeClr val="accent1"/>
          </a:fillRef>
          <a:effectRef idx="0">
            <a:schemeClr val="accent1"/>
          </a:effectRef>
          <a:fontRef idx="minor">
            <a:schemeClr val="tx1"/>
          </a:fontRef>
        </p:style>
      </p:cxnSp>
      <p:sp>
        <p:nvSpPr>
          <p:cNvPr id="5" name="Freeform 37">
            <a:extLst>
              <a:ext uri="{FF2B5EF4-FFF2-40B4-BE49-F238E27FC236}">
                <a16:creationId xmlns:a16="http://schemas.microsoft.com/office/drawing/2014/main" id="{2B2FEBE5-1A45-A5E5-83EB-CB206BD01C36}"/>
              </a:ext>
              <a:ext uri="{C183D7F6-B498-43B3-948B-1728B52AA6E4}">
                <adec:decorative xmlns:adec="http://schemas.microsoft.com/office/drawing/2017/decorative" val="1"/>
              </a:ext>
            </a:extLst>
          </p:cNvPr>
          <p:cNvSpPr/>
          <p:nvPr/>
        </p:nvSpPr>
        <p:spPr>
          <a:xfrm rot="13494385">
            <a:off x="-120574" y="-77356"/>
            <a:ext cx="548986" cy="643401"/>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pic>
        <p:nvPicPr>
          <p:cNvPr id="6" name="Picture 5">
            <a:extLst>
              <a:ext uri="{FF2B5EF4-FFF2-40B4-BE49-F238E27FC236}">
                <a16:creationId xmlns:a16="http://schemas.microsoft.com/office/drawing/2014/main" id="{A95F4092-1CC8-C654-856E-5ED40D3A75A0}"/>
              </a:ext>
            </a:extLst>
          </p:cNvPr>
          <p:cNvPicPr>
            <a:picLocks noChangeAspect="1"/>
          </p:cNvPicPr>
          <p:nvPr/>
        </p:nvPicPr>
        <p:blipFill>
          <a:blip r:embed="rId4"/>
          <a:stretch>
            <a:fillRect/>
          </a:stretch>
        </p:blipFill>
        <p:spPr>
          <a:xfrm>
            <a:off x="547048" y="2028328"/>
            <a:ext cx="4469133" cy="4354301"/>
          </a:xfrm>
          <a:prstGeom prst="rect">
            <a:avLst/>
          </a:prstGeom>
        </p:spPr>
      </p:pic>
    </p:spTree>
    <p:extLst>
      <p:ext uri="{BB962C8B-B14F-4D97-AF65-F5344CB8AC3E}">
        <p14:creationId xmlns:p14="http://schemas.microsoft.com/office/powerpoint/2010/main" val="1298032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anim calcmode="lin" valueType="num">
                                      <p:cBhvr>
                                        <p:cTn id="8" dur="1000" fill="hold"/>
                                        <p:tgtEl>
                                          <p:spTgt spid="40"/>
                                        </p:tgtEl>
                                        <p:attrNameLst>
                                          <p:attrName>ppt_x</p:attrName>
                                        </p:attrNameLst>
                                      </p:cBhvr>
                                      <p:tavLst>
                                        <p:tav tm="0">
                                          <p:val>
                                            <p:strVal val="#ppt_x"/>
                                          </p:val>
                                        </p:tav>
                                        <p:tav tm="100000">
                                          <p:val>
                                            <p:strVal val="#ppt_x"/>
                                          </p:val>
                                        </p:tav>
                                      </p:tavLst>
                                    </p:anim>
                                    <p:anim calcmode="lin" valueType="num">
                                      <p:cBhvr>
                                        <p:cTn id="9" dur="1000" fill="hold"/>
                                        <p:tgtEl>
                                          <p:spTgt spid="4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7"/>
                                        </p:tgtEl>
                                        <p:attrNameLst>
                                          <p:attrName>style.visibility</p:attrName>
                                        </p:attrNameLst>
                                      </p:cBhvr>
                                      <p:to>
                                        <p:strVal val="visible"/>
                                      </p:to>
                                    </p:set>
                                    <p:animEffect transition="in" filter="fade">
                                      <p:cBhvr>
                                        <p:cTn id="12" dur="1000"/>
                                        <p:tgtEl>
                                          <p:spTgt spid="87"/>
                                        </p:tgtEl>
                                      </p:cBhvr>
                                    </p:animEffect>
                                    <p:anim calcmode="lin" valueType="num">
                                      <p:cBhvr>
                                        <p:cTn id="13" dur="1000" fill="hold"/>
                                        <p:tgtEl>
                                          <p:spTgt spid="87"/>
                                        </p:tgtEl>
                                        <p:attrNameLst>
                                          <p:attrName>ppt_x</p:attrName>
                                        </p:attrNameLst>
                                      </p:cBhvr>
                                      <p:tavLst>
                                        <p:tav tm="0">
                                          <p:val>
                                            <p:strVal val="#ppt_x"/>
                                          </p:val>
                                        </p:tav>
                                        <p:tav tm="100000">
                                          <p:val>
                                            <p:strVal val="#ppt_x"/>
                                          </p:val>
                                        </p:tav>
                                      </p:tavLst>
                                    </p:anim>
                                    <p:anim calcmode="lin" valueType="num">
                                      <p:cBhvr>
                                        <p:cTn id="14" dur="1000" fill="hold"/>
                                        <p:tgtEl>
                                          <p:spTgt spid="8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6"/>
                                        </p:tgtEl>
                                        <p:attrNameLst>
                                          <p:attrName>style.visibility</p:attrName>
                                        </p:attrNameLst>
                                      </p:cBhvr>
                                      <p:to>
                                        <p:strVal val="visible"/>
                                      </p:to>
                                    </p:set>
                                    <p:animEffect transition="in" filter="fade">
                                      <p:cBhvr>
                                        <p:cTn id="17" dur="1000"/>
                                        <p:tgtEl>
                                          <p:spTgt spid="86"/>
                                        </p:tgtEl>
                                      </p:cBhvr>
                                    </p:animEffect>
                                    <p:anim calcmode="lin" valueType="num">
                                      <p:cBhvr>
                                        <p:cTn id="18" dur="1000" fill="hold"/>
                                        <p:tgtEl>
                                          <p:spTgt spid="86"/>
                                        </p:tgtEl>
                                        <p:attrNameLst>
                                          <p:attrName>ppt_x</p:attrName>
                                        </p:attrNameLst>
                                      </p:cBhvr>
                                      <p:tavLst>
                                        <p:tav tm="0">
                                          <p:val>
                                            <p:strVal val="#ppt_x"/>
                                          </p:val>
                                        </p:tav>
                                        <p:tav tm="100000">
                                          <p:val>
                                            <p:strVal val="#ppt_x"/>
                                          </p:val>
                                        </p:tav>
                                      </p:tavLst>
                                    </p:anim>
                                    <p:anim calcmode="lin" valueType="num">
                                      <p:cBhvr>
                                        <p:cTn id="19" dur="1000" fill="hold"/>
                                        <p:tgtEl>
                                          <p:spTgt spid="8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7"/>
                                        </p:tgtEl>
                                        <p:attrNameLst>
                                          <p:attrName>style.visibility</p:attrName>
                                        </p:attrNameLst>
                                      </p:cBhvr>
                                      <p:to>
                                        <p:strVal val="visible"/>
                                      </p:to>
                                    </p:set>
                                    <p:animEffect transition="in" filter="fade">
                                      <p:cBhvr>
                                        <p:cTn id="22" dur="1000"/>
                                        <p:tgtEl>
                                          <p:spTgt spid="97"/>
                                        </p:tgtEl>
                                      </p:cBhvr>
                                    </p:animEffect>
                                    <p:anim calcmode="lin" valueType="num">
                                      <p:cBhvr>
                                        <p:cTn id="23" dur="1000" fill="hold"/>
                                        <p:tgtEl>
                                          <p:spTgt spid="97"/>
                                        </p:tgtEl>
                                        <p:attrNameLst>
                                          <p:attrName>ppt_x</p:attrName>
                                        </p:attrNameLst>
                                      </p:cBhvr>
                                      <p:tavLst>
                                        <p:tav tm="0">
                                          <p:val>
                                            <p:strVal val="#ppt_x"/>
                                          </p:val>
                                        </p:tav>
                                        <p:tav tm="100000">
                                          <p:val>
                                            <p:strVal val="#ppt_x"/>
                                          </p:val>
                                        </p:tav>
                                      </p:tavLst>
                                    </p:anim>
                                    <p:anim calcmode="lin" valueType="num">
                                      <p:cBhvr>
                                        <p:cTn id="24" dur="1000" fill="hold"/>
                                        <p:tgtEl>
                                          <p:spTgt spid="9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10"/>
                                        </p:tgtEl>
                                        <p:attrNameLst>
                                          <p:attrName>style.visibility</p:attrName>
                                        </p:attrNameLst>
                                      </p:cBhvr>
                                      <p:to>
                                        <p:strVal val="visible"/>
                                      </p:to>
                                    </p:set>
                                    <p:animEffect transition="in" filter="fade">
                                      <p:cBhvr>
                                        <p:cTn id="27" dur="1000"/>
                                        <p:tgtEl>
                                          <p:spTgt spid="110"/>
                                        </p:tgtEl>
                                      </p:cBhvr>
                                    </p:animEffect>
                                    <p:anim calcmode="lin" valueType="num">
                                      <p:cBhvr>
                                        <p:cTn id="28" dur="1000" fill="hold"/>
                                        <p:tgtEl>
                                          <p:spTgt spid="110"/>
                                        </p:tgtEl>
                                        <p:attrNameLst>
                                          <p:attrName>ppt_x</p:attrName>
                                        </p:attrNameLst>
                                      </p:cBhvr>
                                      <p:tavLst>
                                        <p:tav tm="0">
                                          <p:val>
                                            <p:strVal val="#ppt_x"/>
                                          </p:val>
                                        </p:tav>
                                        <p:tav tm="100000">
                                          <p:val>
                                            <p:strVal val="#ppt_x"/>
                                          </p:val>
                                        </p:tav>
                                      </p:tavLst>
                                    </p:anim>
                                    <p:anim calcmode="lin" valueType="num">
                                      <p:cBhvr>
                                        <p:cTn id="29" dur="1000" fill="hold"/>
                                        <p:tgtEl>
                                          <p:spTgt spid="110"/>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down)">
                                      <p:cBhvr>
                                        <p:cTn id="34" dur="500"/>
                                        <p:tgtEl>
                                          <p:spTgt spid="3"/>
                                        </p:tgtEl>
                                      </p:cBhvr>
                                    </p:animEffect>
                                  </p:childTnLst>
                                </p:cTn>
                              </p:par>
                              <p:par>
                                <p:cTn id="35" presetID="22" presetClass="entr" presetSubtype="4" fill="hold"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down)">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randombar(horizontal)">
                                      <p:cBhvr>
                                        <p:cTn id="42" dur="500"/>
                                        <p:tgtEl>
                                          <p:spTgt spid="9"/>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randombar(horizontal)">
                                      <p:cBhvr>
                                        <p:cTn id="45" dur="500"/>
                                        <p:tgtEl>
                                          <p:spTgt spid="10"/>
                                        </p:tgtEl>
                                      </p:cBhvr>
                                    </p:animEffect>
                                  </p:childTnLst>
                                </p:cTn>
                              </p:par>
                              <p:par>
                                <p:cTn id="46" presetID="14" presetClass="entr" presetSubtype="10" fill="hold"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randombar(horizontal)">
                                      <p:cBhvr>
                                        <p:cTn id="48" dur="500"/>
                                        <p:tgtEl>
                                          <p:spTgt spid="12"/>
                                        </p:tgtEl>
                                      </p:cBhvr>
                                    </p:animEffect>
                                  </p:childTnLst>
                                </p:cTn>
                              </p:par>
                              <p:par>
                                <p:cTn id="49" presetID="14" presetClass="entr" presetSubtype="10"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randombar(horizontal)">
                                      <p:cBhvr>
                                        <p:cTn id="51" dur="500"/>
                                        <p:tgtEl>
                                          <p:spTgt spid="11"/>
                                        </p:tgtEl>
                                      </p:cBhvr>
                                    </p:animEffect>
                                  </p:childTnLst>
                                </p:cTn>
                              </p:par>
                              <p:par>
                                <p:cTn id="52" presetID="14" presetClass="entr" presetSubtype="10" fill="hold" grpId="0" nodeType="with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randombar(horizontal)">
                                      <p:cBhvr>
                                        <p:cTn id="54" dur="500"/>
                                        <p:tgtEl>
                                          <p:spTgt spid="8"/>
                                        </p:tgtEl>
                                      </p:cBhvr>
                                    </p:animEffect>
                                  </p:childTnLst>
                                </p:cTn>
                              </p:par>
                              <p:par>
                                <p:cTn id="55" presetID="14" presetClass="entr" presetSubtype="10" fill="hold" nodeType="with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randombar(horizontal)">
                                      <p:cBhvr>
                                        <p:cTn id="5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86" grpId="0" animBg="1"/>
      <p:bldP spid="110" grpId="0"/>
      <p:bldP spid="40" grpId="0"/>
      <p:bldP spid="3" grpId="0" animBg="1"/>
      <p:bldP spid="8" grpId="0" animBg="1"/>
      <p:bldP spid="9" grpId="0"/>
      <p:bldP spid="10"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27000"/>
          </a:schemeClr>
        </a:solidFill>
        <a:effectLst/>
      </p:bgPr>
    </p:bg>
    <p:spTree>
      <p:nvGrpSpPr>
        <p:cNvPr id="1" name=""/>
        <p:cNvGrpSpPr/>
        <p:nvPr/>
      </p:nvGrpSpPr>
      <p:grpSpPr>
        <a:xfrm>
          <a:off x="0" y="0"/>
          <a:ext cx="0" cy="0"/>
          <a:chOff x="0" y="0"/>
          <a:chExt cx="0" cy="0"/>
        </a:xfrm>
      </p:grpSpPr>
      <p:pic>
        <p:nvPicPr>
          <p:cNvPr id="11" name="Picture 10" descr="A black background with a black square&#10;&#10;Description automatically generated with medium confidence">
            <a:extLst>
              <a:ext uri="{FF2B5EF4-FFF2-40B4-BE49-F238E27FC236}">
                <a16:creationId xmlns:a16="http://schemas.microsoft.com/office/drawing/2014/main" id="{8AF603C6-DE53-5213-1E5C-3E69F042BA40}"/>
              </a:ext>
            </a:extLst>
          </p:cNvPr>
          <p:cNvPicPr>
            <a:picLocks noChangeAspect="1"/>
          </p:cNvPicPr>
          <p:nvPr/>
        </p:nvPicPr>
        <p:blipFill>
          <a:blip r:embed="rId2">
            <a:duotone>
              <a:schemeClr val="accent2">
                <a:shade val="45000"/>
                <a:satMod val="135000"/>
              </a:schemeClr>
              <a:prstClr val="white"/>
            </a:duotone>
            <a:alphaModFix amt="7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653742" y="999767"/>
            <a:ext cx="5919006" cy="5319581"/>
          </a:xfrm>
          <a:prstGeom prst="rect">
            <a:avLst/>
          </a:prstGeom>
        </p:spPr>
      </p:pic>
      <p:sp>
        <p:nvSpPr>
          <p:cNvPr id="38" name="Freeform 37">
            <a:extLs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2" name="Title 1" hidden="1">
            <a:extLst>
              <a:ext uri="{FF2B5EF4-FFF2-40B4-BE49-F238E27FC236}">
                <a16:creationId xmlns:a16="http://schemas.microsoft.com/office/drawing/2014/main" id="{8BD7D413-936A-4A2D-83E0-6714C8DB077C}"/>
              </a:ext>
            </a:extLst>
          </p:cNvPr>
          <p:cNvSpPr>
            <a:spLocks noGrp="1"/>
          </p:cNvSpPr>
          <p:nvPr>
            <p:ph type="title"/>
          </p:nvPr>
        </p:nvSpPr>
        <p:spPr/>
        <p:txBody>
          <a:bodyPr/>
          <a:lstStyle/>
          <a:p>
            <a:r>
              <a:rPr lang="en-US" dirty="0"/>
              <a:t>Slide 4</a:t>
            </a:r>
          </a:p>
        </p:txBody>
      </p:sp>
      <p:sp>
        <p:nvSpPr>
          <p:cNvPr id="3" name="Rectangle 2">
            <a:extLst>
              <a:ext uri="{FF2B5EF4-FFF2-40B4-BE49-F238E27FC236}">
                <a16:creationId xmlns:a16="http://schemas.microsoft.com/office/drawing/2014/main" id="{CDD4DB22-3231-F27D-69BB-92FAE687251A}"/>
              </a:ext>
            </a:extLst>
          </p:cNvPr>
          <p:cNvSpPr/>
          <p:nvPr/>
        </p:nvSpPr>
        <p:spPr>
          <a:xfrm>
            <a:off x="197526" y="1921628"/>
            <a:ext cx="4765764" cy="4265045"/>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ABDC9366-34C1-764E-0EA4-C295FBCEADCD}"/>
              </a:ext>
            </a:extLst>
          </p:cNvPr>
          <p:cNvSpPr/>
          <p:nvPr/>
        </p:nvSpPr>
        <p:spPr>
          <a:xfrm>
            <a:off x="4831261" y="976244"/>
            <a:ext cx="3066886" cy="702967"/>
          </a:xfrm>
          <a:prstGeom prst="rect">
            <a:avLst/>
          </a:prstGeom>
          <a:gradFill flip="none" rotWithShape="1">
            <a:gsLst>
              <a:gs pos="0">
                <a:schemeClr val="accent4">
                  <a:lumMod val="60000"/>
                  <a:lumOff val="40000"/>
                  <a:tint val="66000"/>
                  <a:satMod val="160000"/>
                </a:schemeClr>
              </a:gs>
              <a:gs pos="50000">
                <a:schemeClr val="accent4">
                  <a:lumMod val="60000"/>
                  <a:lumOff val="40000"/>
                  <a:tint val="44500"/>
                  <a:satMod val="160000"/>
                </a:schemeClr>
              </a:gs>
              <a:gs pos="100000">
                <a:schemeClr val="accent4">
                  <a:lumMod val="60000"/>
                  <a:lumOff val="40000"/>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3D487D50-475B-1CE1-734F-D5C5C5D52148}"/>
              </a:ext>
            </a:extLst>
          </p:cNvPr>
          <p:cNvSpPr/>
          <p:nvPr/>
        </p:nvSpPr>
        <p:spPr>
          <a:xfrm>
            <a:off x="4496759" y="976336"/>
            <a:ext cx="702967" cy="702967"/>
          </a:xfrm>
          <a:prstGeom prst="ellipse">
            <a:avLst/>
          </a:prstGeom>
          <a:solidFill>
            <a:srgbClr val="8FA0A3"/>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5">
            <a:extLst>
              <a:ext uri="{FF2B5EF4-FFF2-40B4-BE49-F238E27FC236}">
                <a16:creationId xmlns:a16="http://schemas.microsoft.com/office/drawing/2014/main" id="{9E28A8B3-B9D4-F278-FF0C-BBA44FD3ADE1}"/>
              </a:ext>
            </a:extLst>
          </p:cNvPr>
          <p:cNvSpPr>
            <a:spLocks noEditPoints="1"/>
          </p:cNvSpPr>
          <p:nvPr/>
        </p:nvSpPr>
        <p:spPr bwMode="auto">
          <a:xfrm>
            <a:off x="4663534" y="1240002"/>
            <a:ext cx="369417" cy="175634"/>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TextBox 16">
            <a:extLst>
              <a:ext uri="{FF2B5EF4-FFF2-40B4-BE49-F238E27FC236}">
                <a16:creationId xmlns:a16="http://schemas.microsoft.com/office/drawing/2014/main" id="{443D9ED0-66E2-478D-7FD6-E362CF89159C}"/>
              </a:ext>
            </a:extLst>
          </p:cNvPr>
          <p:cNvSpPr txBox="1"/>
          <p:nvPr/>
        </p:nvSpPr>
        <p:spPr>
          <a:xfrm>
            <a:off x="5374951" y="1157438"/>
            <a:ext cx="65" cy="492443"/>
          </a:xfrm>
          <a:prstGeom prst="rect">
            <a:avLst/>
          </a:prstGeom>
          <a:noFill/>
        </p:spPr>
        <p:txBody>
          <a:bodyPr wrap="none" lIns="0" tIns="0" rIns="0" bIns="0" rtlCol="0">
            <a:spAutoFit/>
          </a:bodyPr>
          <a:lstStyle/>
          <a:p>
            <a:endParaRPr lang="en-US" sz="3200" b="1" dirty="0">
              <a:solidFill>
                <a:schemeClr val="bg1"/>
              </a:solidFill>
            </a:endParaRPr>
          </a:p>
        </p:txBody>
      </p:sp>
      <p:sp>
        <p:nvSpPr>
          <p:cNvPr id="18" name="TextBox 17">
            <a:extLst>
              <a:ext uri="{FF2B5EF4-FFF2-40B4-BE49-F238E27FC236}">
                <a16:creationId xmlns:a16="http://schemas.microsoft.com/office/drawing/2014/main" id="{FA89FB79-5A54-FC79-B4B4-2F8E35BB9EC2}"/>
              </a:ext>
            </a:extLst>
          </p:cNvPr>
          <p:cNvSpPr txBox="1"/>
          <p:nvPr/>
        </p:nvSpPr>
        <p:spPr>
          <a:xfrm>
            <a:off x="5275646" y="1184624"/>
            <a:ext cx="2622501" cy="246221"/>
          </a:xfrm>
          <a:prstGeom prst="rect">
            <a:avLst/>
          </a:prstGeom>
          <a:noFill/>
        </p:spPr>
        <p:txBody>
          <a:bodyPr wrap="square" lIns="0" tIns="0" rIns="0" bIns="0" rtlCol="0">
            <a:spAutoFit/>
          </a:bodyPr>
          <a:lstStyle/>
          <a:p>
            <a:r>
              <a:rPr lang="en-US" sz="1600" dirty="0"/>
              <a:t>BY TAKING NOMINAL INPUTS</a:t>
            </a:r>
            <a:endParaRPr lang="en-US" sz="1600" b="1" dirty="0"/>
          </a:p>
        </p:txBody>
      </p:sp>
      <p:sp>
        <p:nvSpPr>
          <p:cNvPr id="23" name="Rectangle 22">
            <a:extLst>
              <a:ext uri="{FF2B5EF4-FFF2-40B4-BE49-F238E27FC236}">
                <a16:creationId xmlns:a16="http://schemas.microsoft.com/office/drawing/2014/main" id="{6C2A8539-5628-BA29-C288-292514F5101B}"/>
              </a:ext>
            </a:extLst>
          </p:cNvPr>
          <p:cNvSpPr/>
          <p:nvPr/>
        </p:nvSpPr>
        <p:spPr>
          <a:xfrm>
            <a:off x="6416287" y="2756448"/>
            <a:ext cx="4397894" cy="1806221"/>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400" dirty="0"/>
          </a:p>
        </p:txBody>
      </p:sp>
      <p:sp>
        <p:nvSpPr>
          <p:cNvPr id="24" name="TextBox 23">
            <a:extLst>
              <a:ext uri="{FF2B5EF4-FFF2-40B4-BE49-F238E27FC236}">
                <a16:creationId xmlns:a16="http://schemas.microsoft.com/office/drawing/2014/main" id="{BC35212C-C2B0-0575-AC5E-6BE7220D64EB}"/>
              </a:ext>
            </a:extLst>
          </p:cNvPr>
          <p:cNvSpPr txBox="1"/>
          <p:nvPr/>
        </p:nvSpPr>
        <p:spPr>
          <a:xfrm>
            <a:off x="9706004" y="3578667"/>
            <a:ext cx="974153" cy="369332"/>
          </a:xfrm>
          <a:prstGeom prst="rect">
            <a:avLst/>
          </a:prstGeom>
          <a:noFill/>
        </p:spPr>
        <p:txBody>
          <a:bodyPr wrap="square" lIns="0" tIns="0" rIns="0" bIns="0" rtlCol="0">
            <a:spAutoFit/>
          </a:bodyPr>
          <a:lstStyle/>
          <a:p>
            <a:r>
              <a:rPr lang="en-US" sz="2400" b="1" dirty="0"/>
              <a:t>71%</a:t>
            </a:r>
          </a:p>
        </p:txBody>
      </p:sp>
      <p:sp>
        <p:nvSpPr>
          <p:cNvPr id="26" name="TextBox 25">
            <a:extLst>
              <a:ext uri="{FF2B5EF4-FFF2-40B4-BE49-F238E27FC236}">
                <a16:creationId xmlns:a16="http://schemas.microsoft.com/office/drawing/2014/main" id="{0EE1D87D-A47C-5B35-7A21-517B6FAE6DDA}"/>
              </a:ext>
            </a:extLst>
          </p:cNvPr>
          <p:cNvSpPr txBox="1"/>
          <p:nvPr/>
        </p:nvSpPr>
        <p:spPr>
          <a:xfrm>
            <a:off x="7640343" y="2868843"/>
            <a:ext cx="3173838" cy="307777"/>
          </a:xfrm>
          <a:prstGeom prst="rect">
            <a:avLst/>
          </a:prstGeom>
          <a:noFill/>
        </p:spPr>
        <p:txBody>
          <a:bodyPr wrap="square" lIns="0" tIns="0" rIns="0" bIns="0" rtlCol="0">
            <a:spAutoFit/>
          </a:bodyPr>
          <a:lstStyle/>
          <a:p>
            <a:pPr>
              <a:tabLst>
                <a:tab pos="347663" algn="l"/>
              </a:tabLst>
            </a:pPr>
            <a:r>
              <a:rPr lang="en-US" sz="2000" b="1" dirty="0">
                <a:solidFill>
                  <a:srgbClr val="30353F"/>
                </a:solidFill>
              </a:rPr>
              <a:t>THE VAIRANCE</a:t>
            </a:r>
          </a:p>
        </p:txBody>
      </p:sp>
      <p:cxnSp>
        <p:nvCxnSpPr>
          <p:cNvPr id="27" name="Straight Connector 26">
            <a:extLst>
              <a:ext uri="{FF2B5EF4-FFF2-40B4-BE49-F238E27FC236}">
                <a16:creationId xmlns:a16="http://schemas.microsoft.com/office/drawing/2014/main" id="{954F9C64-076B-1CB4-F064-B4239475ED6D}"/>
              </a:ext>
            </a:extLst>
          </p:cNvPr>
          <p:cNvCxnSpPr>
            <a:cxnSpLocks/>
          </p:cNvCxnSpPr>
          <p:nvPr/>
        </p:nvCxnSpPr>
        <p:spPr>
          <a:xfrm>
            <a:off x="9503865" y="3335345"/>
            <a:ext cx="0" cy="917529"/>
          </a:xfrm>
          <a:prstGeom prst="line">
            <a:avLst/>
          </a:prstGeom>
          <a:ln>
            <a:solidFill>
              <a:srgbClr val="30353F"/>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F3AC11B-2A51-66AF-640A-F653623C42BC}"/>
              </a:ext>
            </a:extLst>
          </p:cNvPr>
          <p:cNvSpPr txBox="1"/>
          <p:nvPr/>
        </p:nvSpPr>
        <p:spPr>
          <a:xfrm>
            <a:off x="6534028" y="3433841"/>
            <a:ext cx="2852095" cy="738664"/>
          </a:xfrm>
          <a:prstGeom prst="rect">
            <a:avLst/>
          </a:prstGeom>
          <a:noFill/>
        </p:spPr>
        <p:txBody>
          <a:bodyPr wrap="square" lIns="0" tIns="0" rIns="0" bIns="0" rtlCol="0">
            <a:spAutoFit/>
          </a:bodyPr>
          <a:lstStyle/>
          <a:p>
            <a:pPr algn="ctr"/>
            <a:r>
              <a:rPr lang="en-US" sz="1200" b="1" dirty="0">
                <a:solidFill>
                  <a:srgbClr val="30353F"/>
                </a:solidFill>
              </a:rPr>
              <a:t>The elevated F-value indicates a moderate among the compared groups, while the low p-value suggests a reduced likelihood of the observed distinctions occurring by chance. </a:t>
            </a:r>
          </a:p>
        </p:txBody>
      </p:sp>
      <p:pic>
        <p:nvPicPr>
          <p:cNvPr id="10" name="Picture 9">
            <a:extLst>
              <a:ext uri="{FF2B5EF4-FFF2-40B4-BE49-F238E27FC236}">
                <a16:creationId xmlns:a16="http://schemas.microsoft.com/office/drawing/2014/main" id="{9DA736FD-76A4-73D4-34CE-F9B029EC5705}"/>
              </a:ext>
            </a:extLst>
          </p:cNvPr>
          <p:cNvPicPr>
            <a:picLocks noChangeAspect="1"/>
          </p:cNvPicPr>
          <p:nvPr/>
        </p:nvPicPr>
        <p:blipFill>
          <a:blip r:embed="rId4"/>
          <a:stretch>
            <a:fillRect/>
          </a:stretch>
        </p:blipFill>
        <p:spPr>
          <a:xfrm>
            <a:off x="422261" y="2088332"/>
            <a:ext cx="4316294" cy="3931636"/>
          </a:xfrm>
          <a:prstGeom prst="rect">
            <a:avLst/>
          </a:prstGeom>
        </p:spPr>
      </p:pic>
      <p:sp>
        <p:nvSpPr>
          <p:cNvPr id="6" name="TextBox 5">
            <a:extLst>
              <a:ext uri="{FF2B5EF4-FFF2-40B4-BE49-F238E27FC236}">
                <a16:creationId xmlns:a16="http://schemas.microsoft.com/office/drawing/2014/main" id="{73946B8A-36A7-D7CC-8E30-A7B985E0C0F6}"/>
              </a:ext>
            </a:extLst>
          </p:cNvPr>
          <p:cNvSpPr txBox="1"/>
          <p:nvPr/>
        </p:nvSpPr>
        <p:spPr>
          <a:xfrm>
            <a:off x="2864497" y="137067"/>
            <a:ext cx="6102220" cy="584775"/>
          </a:xfrm>
          <a:prstGeom prst="rect">
            <a:avLst/>
          </a:prstGeom>
          <a:noFill/>
        </p:spPr>
        <p:txBody>
          <a:bodyPr wrap="square">
            <a:spAutoFit/>
          </a:bodyPr>
          <a:lstStyle/>
          <a:p>
            <a:pPr algn="ctr">
              <a:tabLst>
                <a:tab pos="347663" algn="l"/>
              </a:tabLst>
            </a:pPr>
            <a:r>
              <a:rPr lang="en-US" sz="3200" b="1" dirty="0">
                <a:solidFill>
                  <a:srgbClr val="30353F"/>
                </a:solidFill>
                <a:latin typeface="+mj-lt"/>
              </a:rPr>
              <a:t>Linear Regression </a:t>
            </a:r>
          </a:p>
        </p:txBody>
      </p:sp>
      <p:sp>
        <p:nvSpPr>
          <p:cNvPr id="4" name="Freeform 37">
            <a:extLst>
              <a:ext uri="{FF2B5EF4-FFF2-40B4-BE49-F238E27FC236}">
                <a16:creationId xmlns:a16="http://schemas.microsoft.com/office/drawing/2014/main" id="{B6A51BEB-BB70-137A-CD5C-E0980AF0FB9F}"/>
              </a:ext>
              <a:ext uri="{C183D7F6-B498-43B3-948B-1728B52AA6E4}">
                <adec:decorative xmlns:adec="http://schemas.microsoft.com/office/drawing/2017/decorative" val="1"/>
              </a:ext>
            </a:extLst>
          </p:cNvPr>
          <p:cNvSpPr/>
          <p:nvPr/>
        </p:nvSpPr>
        <p:spPr>
          <a:xfrm rot="13494385">
            <a:off x="-120574" y="-77356"/>
            <a:ext cx="548986" cy="643401"/>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Tree>
    <p:extLst>
      <p:ext uri="{BB962C8B-B14F-4D97-AF65-F5344CB8AC3E}">
        <p14:creationId xmlns:p14="http://schemas.microsoft.com/office/powerpoint/2010/main" val="889199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1000"/>
                                        <p:tgtEl>
                                          <p:spTgt spid="14"/>
                                        </p:tgtEl>
                                      </p:cBhvr>
                                    </p:animEffect>
                                    <p:anim calcmode="lin" valueType="num">
                                      <p:cBhvr>
                                        <p:cTn id="23" dur="1000" fill="hold"/>
                                        <p:tgtEl>
                                          <p:spTgt spid="14"/>
                                        </p:tgtEl>
                                        <p:attrNameLst>
                                          <p:attrName>ppt_x</p:attrName>
                                        </p:attrNameLst>
                                      </p:cBhvr>
                                      <p:tavLst>
                                        <p:tav tm="0">
                                          <p:val>
                                            <p:strVal val="#ppt_x"/>
                                          </p:val>
                                        </p:tav>
                                        <p:tav tm="100000">
                                          <p:val>
                                            <p:strVal val="#ppt_x"/>
                                          </p:val>
                                        </p:tav>
                                      </p:tavLst>
                                    </p:anim>
                                    <p:anim calcmode="lin" valueType="num">
                                      <p:cBhvr>
                                        <p:cTn id="24" dur="1000" fill="hold"/>
                                        <p:tgtEl>
                                          <p:spTgt spid="1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1000"/>
                                        <p:tgtEl>
                                          <p:spTgt spid="18"/>
                                        </p:tgtEl>
                                      </p:cBhvr>
                                    </p:animEffect>
                                    <p:anim calcmode="lin" valueType="num">
                                      <p:cBhvr>
                                        <p:cTn id="28" dur="1000" fill="hold"/>
                                        <p:tgtEl>
                                          <p:spTgt spid="18"/>
                                        </p:tgtEl>
                                        <p:attrNameLst>
                                          <p:attrName>ppt_x</p:attrName>
                                        </p:attrNameLst>
                                      </p:cBhvr>
                                      <p:tavLst>
                                        <p:tav tm="0">
                                          <p:val>
                                            <p:strVal val="#ppt_x"/>
                                          </p:val>
                                        </p:tav>
                                        <p:tav tm="100000">
                                          <p:val>
                                            <p:strVal val="#ppt_x"/>
                                          </p:val>
                                        </p:tav>
                                      </p:tavLst>
                                    </p:anim>
                                    <p:anim calcmode="lin" valueType="num">
                                      <p:cBhvr>
                                        <p:cTn id="2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fade">
                                      <p:cBhvr>
                                        <p:cTn id="34" dur="1000"/>
                                        <p:tgtEl>
                                          <p:spTgt spid="3"/>
                                        </p:tgtEl>
                                      </p:cBhvr>
                                    </p:animEffect>
                                    <p:anim calcmode="lin" valueType="num">
                                      <p:cBhvr>
                                        <p:cTn id="35" dur="1000" fill="hold"/>
                                        <p:tgtEl>
                                          <p:spTgt spid="3"/>
                                        </p:tgtEl>
                                        <p:attrNameLst>
                                          <p:attrName>ppt_x</p:attrName>
                                        </p:attrNameLst>
                                      </p:cBhvr>
                                      <p:tavLst>
                                        <p:tav tm="0">
                                          <p:val>
                                            <p:strVal val="#ppt_x"/>
                                          </p:val>
                                        </p:tav>
                                        <p:tav tm="100000">
                                          <p:val>
                                            <p:strVal val="#ppt_x"/>
                                          </p:val>
                                        </p:tav>
                                      </p:tavLst>
                                    </p:anim>
                                    <p:anim calcmode="lin" valueType="num">
                                      <p:cBhvr>
                                        <p:cTn id="36" dur="1000" fill="hold"/>
                                        <p:tgtEl>
                                          <p:spTgt spid="3"/>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1000"/>
                                        <p:tgtEl>
                                          <p:spTgt spid="10"/>
                                        </p:tgtEl>
                                      </p:cBhvr>
                                    </p:animEffect>
                                    <p:anim calcmode="lin" valueType="num">
                                      <p:cBhvr>
                                        <p:cTn id="40" dur="1000" fill="hold"/>
                                        <p:tgtEl>
                                          <p:spTgt spid="10"/>
                                        </p:tgtEl>
                                        <p:attrNameLst>
                                          <p:attrName>ppt_x</p:attrName>
                                        </p:attrNameLst>
                                      </p:cBhvr>
                                      <p:tavLst>
                                        <p:tav tm="0">
                                          <p:val>
                                            <p:strVal val="#ppt_x"/>
                                          </p:val>
                                        </p:tav>
                                        <p:tav tm="100000">
                                          <p:val>
                                            <p:strVal val="#ppt_x"/>
                                          </p:val>
                                        </p:tav>
                                      </p:tavLst>
                                    </p:anim>
                                    <p:anim calcmode="lin" valueType="num">
                                      <p:cBhvr>
                                        <p:cTn id="4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500"/>
                                        <p:tgtEl>
                                          <p:spTgt spid="1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500"/>
                                        <p:tgtEl>
                                          <p:spTgt spid="2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fade">
                                      <p:cBhvr>
                                        <p:cTn id="55" dur="500"/>
                                        <p:tgtEl>
                                          <p:spTgt spid="8"/>
                                        </p:tgtEl>
                                      </p:cBhvr>
                                    </p:animEffect>
                                  </p:childTnLst>
                                </p:cTn>
                              </p:par>
                              <p:par>
                                <p:cTn id="56" presetID="10" presetClass="entr" presetSubtype="0" fill="hold" nodeType="with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fade">
                                      <p:cBhvr>
                                        <p:cTn id="58" dur="500"/>
                                        <p:tgtEl>
                                          <p:spTgt spid="2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fade">
                                      <p:cBhvr>
                                        <p:cTn id="6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animBg="1"/>
      <p:bldP spid="15" grpId="0" animBg="1"/>
      <p:bldP spid="16" grpId="0" animBg="1"/>
      <p:bldP spid="18" grpId="0"/>
      <p:bldP spid="23" grpId="0" animBg="1"/>
      <p:bldP spid="24" grpId="0"/>
      <p:bldP spid="26" grpId="0"/>
      <p:bldP spid="8" grpId="0"/>
      <p:bldP spid="6" grpId="0"/>
    </p:bldLst>
  </p:timing>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Modern 01">
      <a:majorFont>
        <a:latin typeface="Century Gothic"/>
        <a:ea typeface=""/>
        <a:cs typeface=""/>
      </a:majorFont>
      <a:minorFont>
        <a:latin typeface="Segoe UI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crosoft_Data_Driven_Financial_Corporate.potx" id="{AF0BB5A1-6D8A-4FE6-8E42-5BDD7830AEFF}" vid="{0057B11C-41A7-4209-873B-0AFB0F6811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Data-driven PowerPoint, from 24Slides</Template>
  <TotalTime>726</TotalTime>
  <Words>806</Words>
  <Application>Microsoft Office PowerPoint</Application>
  <PresentationFormat>Widescreen</PresentationFormat>
  <Paragraphs>90</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Century Gothic</vt:lpstr>
      <vt:lpstr>Segoe UI Light</vt:lpstr>
      <vt:lpstr>Office Theme</vt:lpstr>
      <vt:lpstr>Slide 1</vt:lpstr>
      <vt:lpstr>Slide 10</vt:lpstr>
      <vt:lpstr>Slide 4</vt:lpstr>
      <vt:lpstr>Slide 9</vt:lpstr>
      <vt:lpstr>Slide 4</vt:lpstr>
      <vt:lpstr>Slide 2</vt:lpstr>
      <vt:lpstr>Slide 4</vt:lpstr>
      <vt:lpstr>Slide 4</vt:lpstr>
      <vt:lpstr>Slide 4</vt:lpstr>
      <vt:lpstr>Slide 4</vt:lpstr>
      <vt:lpstr>Slide 4</vt:lpstr>
      <vt:lpstr>Slide 6</vt:lpstr>
      <vt:lpstr>Slide 6</vt:lpstr>
      <vt:lpstr>Slide 6</vt:lpstr>
      <vt:lpstr>Slide 4</vt:lpstr>
      <vt:lpstr>Slide 3</vt:lpstr>
      <vt:lpstr>Slide 11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Dhaneshwar, Rohit Milind</dc:creator>
  <cp:lastModifiedBy>Rohit Dhaneshwar</cp:lastModifiedBy>
  <cp:revision>1</cp:revision>
  <dcterms:created xsi:type="dcterms:W3CDTF">2023-12-02T04:58:52Z</dcterms:created>
  <dcterms:modified xsi:type="dcterms:W3CDTF">2023-12-04T02:17:45Z</dcterms:modified>
</cp:coreProperties>
</file>