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0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1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6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BF280-CF4E-3B40-93BB-61B905F8F58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1DA8E-8096-FC40-97C0-7F12ED89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temperature levels&#10;&#10;Description automatically generated with medium confidence">
            <a:extLst>
              <a:ext uri="{FF2B5EF4-FFF2-40B4-BE49-F238E27FC236}">
                <a16:creationId xmlns:a16="http://schemas.microsoft.com/office/drawing/2014/main" id="{358E8595-18AD-4D79-5F28-2C2FC371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0" y="0"/>
            <a:ext cx="8571280" cy="685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F78FC-4680-A374-767A-6AB1B467DF4E}"/>
              </a:ext>
            </a:extLst>
          </p:cNvPr>
          <p:cNvSpPr txBox="1"/>
          <p:nvPr/>
        </p:nvSpPr>
        <p:spPr>
          <a:xfrm>
            <a:off x="1600761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66B45-9DF4-AA43-A7E0-F2D8769E10D6}"/>
              </a:ext>
            </a:extLst>
          </p:cNvPr>
          <p:cNvSpPr txBox="1"/>
          <p:nvPr/>
        </p:nvSpPr>
        <p:spPr>
          <a:xfrm>
            <a:off x="1600761" y="2171060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54DC2-9916-B11A-EF16-9E2803A6224B}"/>
              </a:ext>
            </a:extLst>
          </p:cNvPr>
          <p:cNvSpPr txBox="1"/>
          <p:nvPr/>
        </p:nvSpPr>
        <p:spPr>
          <a:xfrm>
            <a:off x="1663997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F6742-AAB4-33D2-9242-D2D8261EAB49}"/>
              </a:ext>
            </a:extLst>
          </p:cNvPr>
          <p:cNvSpPr txBox="1"/>
          <p:nvPr/>
        </p:nvSpPr>
        <p:spPr>
          <a:xfrm>
            <a:off x="1663997" y="510475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6DAB8-CA73-672B-4B1F-F34989C5B1FC}"/>
              </a:ext>
            </a:extLst>
          </p:cNvPr>
          <p:cNvSpPr txBox="1"/>
          <p:nvPr/>
        </p:nvSpPr>
        <p:spPr>
          <a:xfrm>
            <a:off x="4278152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0.827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79C81-683A-1041-0AED-51F4C612788B}"/>
              </a:ext>
            </a:extLst>
          </p:cNvPr>
          <p:cNvSpPr txBox="1"/>
          <p:nvPr/>
        </p:nvSpPr>
        <p:spPr>
          <a:xfrm>
            <a:off x="4278152" y="2171059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0.886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D2C15-0B6C-856E-DD62-87C6FDD564ED}"/>
              </a:ext>
            </a:extLst>
          </p:cNvPr>
          <p:cNvSpPr txBox="1"/>
          <p:nvPr/>
        </p:nvSpPr>
        <p:spPr>
          <a:xfrm>
            <a:off x="4278152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9AF8D-E29D-DD5B-42E8-297E8920B187}"/>
              </a:ext>
            </a:extLst>
          </p:cNvPr>
          <p:cNvSpPr txBox="1"/>
          <p:nvPr/>
        </p:nvSpPr>
        <p:spPr>
          <a:xfrm>
            <a:off x="4278152" y="510475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0.824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DD23B-DF47-C63F-5CF6-EDB1EC8BCB32}"/>
              </a:ext>
            </a:extLst>
          </p:cNvPr>
          <p:cNvSpPr txBox="1"/>
          <p:nvPr/>
        </p:nvSpPr>
        <p:spPr>
          <a:xfrm>
            <a:off x="6955543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0.874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327A4-76C4-F62D-F81E-979BB01C8209}"/>
              </a:ext>
            </a:extLst>
          </p:cNvPr>
          <p:cNvSpPr txBox="1"/>
          <p:nvPr/>
        </p:nvSpPr>
        <p:spPr>
          <a:xfrm>
            <a:off x="6955543" y="2171059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26C88-B35E-A049-1B1D-D12AEB83182B}"/>
              </a:ext>
            </a:extLst>
          </p:cNvPr>
          <p:cNvSpPr txBox="1"/>
          <p:nvPr/>
        </p:nvSpPr>
        <p:spPr>
          <a:xfrm>
            <a:off x="6955543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0.854</a:t>
            </a:r>
          </a:p>
        </p:txBody>
      </p:sp>
    </p:spTree>
    <p:extLst>
      <p:ext uri="{BB962C8B-B14F-4D97-AF65-F5344CB8AC3E}">
        <p14:creationId xmlns:p14="http://schemas.microsoft.com/office/powerpoint/2010/main" val="335077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E0E7-BC22-C24D-5E44-F70E382F4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AE195-8C03-43C5-43C7-6CE9E706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6360" y="0"/>
            <a:ext cx="8571280" cy="6857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4C0F2C-DD34-7F45-7C23-6C43D568B870}"/>
              </a:ext>
            </a:extLst>
          </p:cNvPr>
          <p:cNvSpPr txBox="1"/>
          <p:nvPr/>
        </p:nvSpPr>
        <p:spPr>
          <a:xfrm>
            <a:off x="1902098" y="67540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0.638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7D9A6-5B08-E1BA-9911-995FE19F37AD}"/>
              </a:ext>
            </a:extLst>
          </p:cNvPr>
          <p:cNvSpPr txBox="1"/>
          <p:nvPr/>
        </p:nvSpPr>
        <p:spPr>
          <a:xfrm>
            <a:off x="1902098" y="26462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0.884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88637-2F04-034E-659F-3EBD7BB0A130}"/>
              </a:ext>
            </a:extLst>
          </p:cNvPr>
          <p:cNvSpPr txBox="1"/>
          <p:nvPr/>
        </p:nvSpPr>
        <p:spPr>
          <a:xfrm>
            <a:off x="1902098" y="461702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58804-E8B9-C80D-E3F1-028216BE50D0}"/>
              </a:ext>
            </a:extLst>
          </p:cNvPr>
          <p:cNvSpPr txBox="1"/>
          <p:nvPr/>
        </p:nvSpPr>
        <p:spPr>
          <a:xfrm>
            <a:off x="4572000" y="67540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CB9FF-1089-8E1F-BB79-3E70C755AEBD}"/>
              </a:ext>
            </a:extLst>
          </p:cNvPr>
          <p:cNvSpPr txBox="1"/>
          <p:nvPr/>
        </p:nvSpPr>
        <p:spPr>
          <a:xfrm>
            <a:off x="4572000" y="26462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28065-6C16-86D9-D7DC-1457F0AD4C29}"/>
              </a:ext>
            </a:extLst>
          </p:cNvPr>
          <p:cNvSpPr txBox="1"/>
          <p:nvPr/>
        </p:nvSpPr>
        <p:spPr>
          <a:xfrm>
            <a:off x="4572000" y="461702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43B24-761C-75DC-29CD-154FA774A6C1}"/>
              </a:ext>
            </a:extLst>
          </p:cNvPr>
          <p:cNvSpPr txBox="1"/>
          <p:nvPr/>
        </p:nvSpPr>
        <p:spPr>
          <a:xfrm>
            <a:off x="7241902" y="67540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5D509-BACE-7F5E-C08B-F216CA301592}"/>
              </a:ext>
            </a:extLst>
          </p:cNvPr>
          <p:cNvSpPr txBox="1"/>
          <p:nvPr/>
        </p:nvSpPr>
        <p:spPr>
          <a:xfrm>
            <a:off x="7241902" y="26462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0.848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6800-D09F-EC58-B8CD-BFD21FEA28E7}"/>
              </a:ext>
            </a:extLst>
          </p:cNvPr>
          <p:cNvSpPr txBox="1"/>
          <p:nvPr/>
        </p:nvSpPr>
        <p:spPr>
          <a:xfrm>
            <a:off x="7241902" y="4617026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0.926</a:t>
            </a:r>
          </a:p>
        </p:txBody>
      </p:sp>
    </p:spTree>
    <p:extLst>
      <p:ext uri="{BB962C8B-B14F-4D97-AF65-F5344CB8AC3E}">
        <p14:creationId xmlns:p14="http://schemas.microsoft.com/office/powerpoint/2010/main" val="154024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4176D-CE3D-6D09-8E74-973A900A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E0AB0-9335-284F-5558-C74841C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6360" y="0"/>
            <a:ext cx="8571280" cy="6857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732AF-210F-4489-A9A3-EBD2D028E419}"/>
              </a:ext>
            </a:extLst>
          </p:cNvPr>
          <p:cNvSpPr txBox="1"/>
          <p:nvPr/>
        </p:nvSpPr>
        <p:spPr>
          <a:xfrm>
            <a:off x="1600761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1B772-2D74-4573-BE6D-C3C074E73D9C}"/>
              </a:ext>
            </a:extLst>
          </p:cNvPr>
          <p:cNvSpPr txBox="1"/>
          <p:nvPr/>
        </p:nvSpPr>
        <p:spPr>
          <a:xfrm>
            <a:off x="1600761" y="2171060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257D6-5F2E-714E-D2F5-50D660582F46}"/>
              </a:ext>
            </a:extLst>
          </p:cNvPr>
          <p:cNvSpPr txBox="1"/>
          <p:nvPr/>
        </p:nvSpPr>
        <p:spPr>
          <a:xfrm>
            <a:off x="1663997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F38AA-1F5F-3E4C-077A-B08621F96711}"/>
              </a:ext>
            </a:extLst>
          </p:cNvPr>
          <p:cNvSpPr txBox="1"/>
          <p:nvPr/>
        </p:nvSpPr>
        <p:spPr>
          <a:xfrm>
            <a:off x="1663997" y="510475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0.685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86239-C3E0-BBA7-83A3-DF260FB823FC}"/>
              </a:ext>
            </a:extLst>
          </p:cNvPr>
          <p:cNvSpPr txBox="1"/>
          <p:nvPr/>
        </p:nvSpPr>
        <p:spPr>
          <a:xfrm>
            <a:off x="4278152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0.953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33D49-50A0-313D-E0A8-7341115A5B6B}"/>
              </a:ext>
            </a:extLst>
          </p:cNvPr>
          <p:cNvSpPr txBox="1"/>
          <p:nvPr/>
        </p:nvSpPr>
        <p:spPr>
          <a:xfrm>
            <a:off x="4278152" y="2171059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5BE3B-06F3-3830-05FC-643374298DF7}"/>
              </a:ext>
            </a:extLst>
          </p:cNvPr>
          <p:cNvSpPr txBox="1"/>
          <p:nvPr/>
        </p:nvSpPr>
        <p:spPr>
          <a:xfrm>
            <a:off x="4278152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8476-FBAE-0280-86BD-ACD830ED79AA}"/>
              </a:ext>
            </a:extLst>
          </p:cNvPr>
          <p:cNvSpPr txBox="1"/>
          <p:nvPr/>
        </p:nvSpPr>
        <p:spPr>
          <a:xfrm>
            <a:off x="4278152" y="5104758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88FFCC-8D7A-66E8-64F4-A1685797B023}"/>
              </a:ext>
            </a:extLst>
          </p:cNvPr>
          <p:cNvSpPr txBox="1"/>
          <p:nvPr/>
        </p:nvSpPr>
        <p:spPr>
          <a:xfrm>
            <a:off x="6955543" y="665017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0.899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146F1D-D096-2261-0099-A086EB36C1FC}"/>
              </a:ext>
            </a:extLst>
          </p:cNvPr>
          <p:cNvSpPr txBox="1"/>
          <p:nvPr/>
        </p:nvSpPr>
        <p:spPr>
          <a:xfrm>
            <a:off x="6955543" y="2171059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0.943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C6352-839B-75DB-02F4-BE5BC5684261}"/>
              </a:ext>
            </a:extLst>
          </p:cNvPr>
          <p:cNvSpPr txBox="1"/>
          <p:nvPr/>
        </p:nvSpPr>
        <p:spPr>
          <a:xfrm>
            <a:off x="6955543" y="3674243"/>
            <a:ext cx="80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</a:t>
            </a:r>
            <a:r>
              <a:rPr lang="en-US" sz="1000" baseline="30000" dirty="0"/>
              <a:t>2</a:t>
            </a:r>
            <a:r>
              <a:rPr lang="en-US" sz="1000" dirty="0"/>
              <a:t> = 0.929</a:t>
            </a:r>
          </a:p>
        </p:txBody>
      </p:sp>
    </p:spTree>
    <p:extLst>
      <p:ext uri="{BB962C8B-B14F-4D97-AF65-F5344CB8AC3E}">
        <p14:creationId xmlns:p14="http://schemas.microsoft.com/office/powerpoint/2010/main" val="395408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93</Words>
  <Application>Microsoft Macintosh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Amaryllis Adey</dc:creator>
  <cp:lastModifiedBy>Amaryllis Adey</cp:lastModifiedBy>
  <cp:revision>4</cp:revision>
  <dcterms:created xsi:type="dcterms:W3CDTF">2024-11-18T14:41:14Z</dcterms:created>
  <dcterms:modified xsi:type="dcterms:W3CDTF">2024-11-18T15:01:47Z</dcterms:modified>
</cp:coreProperties>
</file>