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 id="2147483711" r:id="rId2"/>
  </p:sldMasterIdLst>
  <p:sldIdLst>
    <p:sldId id="256" r:id="rId3"/>
    <p:sldId id="257" r:id="rId4"/>
    <p:sldId id="258" r:id="rId5"/>
    <p:sldId id="259" r:id="rId6"/>
    <p:sldId id="260" r:id="rId7"/>
    <p:sldId id="266" r:id="rId8"/>
    <p:sldId id="261" r:id="rId9"/>
    <p:sldId id="26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sd Muthu" initials="MM" lastIdx="2" clrIdx="0">
    <p:extLst>
      <p:ext uri="{19B8F6BF-5375-455C-9EA6-DF929625EA0E}">
        <p15:presenceInfo xmlns:p15="http://schemas.microsoft.com/office/powerpoint/2012/main" userId="77538e3108315be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31T10:31:37.241"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8E1366-49A1-40AF-A122-E8B44BB894EB}" type="datetimeFigureOut">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D1383-6F03-4ED1-BFB2-5A989B2EFB19}" type="slidenum">
              <a:rPr lang="en-US" smtClean="0"/>
              <a:t>‹#›</a:t>
            </a:fld>
            <a:endParaRPr lang="en-US"/>
          </a:p>
        </p:txBody>
      </p:sp>
    </p:spTree>
    <p:extLst>
      <p:ext uri="{BB962C8B-B14F-4D97-AF65-F5344CB8AC3E}">
        <p14:creationId xmlns:p14="http://schemas.microsoft.com/office/powerpoint/2010/main" val="3953957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8E1366-49A1-40AF-A122-E8B44BB894EB}" type="datetimeFigureOut">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D1383-6F03-4ED1-BFB2-5A989B2EFB19}" type="slidenum">
              <a:rPr lang="en-US" smtClean="0"/>
              <a:t>‹#›</a:t>
            </a:fld>
            <a:endParaRPr lang="en-US"/>
          </a:p>
        </p:txBody>
      </p:sp>
    </p:spTree>
    <p:extLst>
      <p:ext uri="{BB962C8B-B14F-4D97-AF65-F5344CB8AC3E}">
        <p14:creationId xmlns:p14="http://schemas.microsoft.com/office/powerpoint/2010/main" val="2452286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8E1366-49A1-40AF-A122-E8B44BB894EB}" type="datetimeFigureOut">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D1383-6F03-4ED1-BFB2-5A989B2EFB1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45032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8E1366-49A1-40AF-A122-E8B44BB894EB}" type="datetimeFigureOut">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D1383-6F03-4ED1-BFB2-5A989B2EFB19}" type="slidenum">
              <a:rPr lang="en-US" smtClean="0"/>
              <a:t>‹#›</a:t>
            </a:fld>
            <a:endParaRPr lang="en-US"/>
          </a:p>
        </p:txBody>
      </p:sp>
    </p:spTree>
    <p:extLst>
      <p:ext uri="{BB962C8B-B14F-4D97-AF65-F5344CB8AC3E}">
        <p14:creationId xmlns:p14="http://schemas.microsoft.com/office/powerpoint/2010/main" val="898828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8E1366-49A1-40AF-A122-E8B44BB894EB}" type="datetimeFigureOut">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D1383-6F03-4ED1-BFB2-5A989B2EFB1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09077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8E1366-49A1-40AF-A122-E8B44BB894EB}" type="datetimeFigureOut">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D1383-6F03-4ED1-BFB2-5A989B2EFB19}" type="slidenum">
              <a:rPr lang="en-US" smtClean="0"/>
              <a:t>‹#›</a:t>
            </a:fld>
            <a:endParaRPr lang="en-US"/>
          </a:p>
        </p:txBody>
      </p:sp>
    </p:spTree>
    <p:extLst>
      <p:ext uri="{BB962C8B-B14F-4D97-AF65-F5344CB8AC3E}">
        <p14:creationId xmlns:p14="http://schemas.microsoft.com/office/powerpoint/2010/main" val="3077340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E1366-49A1-40AF-A122-E8B44BB894EB}" type="datetimeFigureOut">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D1383-6F03-4ED1-BFB2-5A989B2EFB19}" type="slidenum">
              <a:rPr lang="en-US" smtClean="0"/>
              <a:t>‹#›</a:t>
            </a:fld>
            <a:endParaRPr lang="en-US"/>
          </a:p>
        </p:txBody>
      </p:sp>
    </p:spTree>
    <p:extLst>
      <p:ext uri="{BB962C8B-B14F-4D97-AF65-F5344CB8AC3E}">
        <p14:creationId xmlns:p14="http://schemas.microsoft.com/office/powerpoint/2010/main" val="1058644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E1366-49A1-40AF-A122-E8B44BB894EB}" type="datetimeFigureOut">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D1383-6F03-4ED1-BFB2-5A989B2EFB19}" type="slidenum">
              <a:rPr lang="en-US" smtClean="0"/>
              <a:t>‹#›</a:t>
            </a:fld>
            <a:endParaRPr lang="en-US"/>
          </a:p>
        </p:txBody>
      </p:sp>
    </p:spTree>
    <p:extLst>
      <p:ext uri="{BB962C8B-B14F-4D97-AF65-F5344CB8AC3E}">
        <p14:creationId xmlns:p14="http://schemas.microsoft.com/office/powerpoint/2010/main" val="8163404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8E1366-49A1-40AF-A122-E8B44BB894EB}" type="datetimeFigureOut">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D1383-6F03-4ED1-BFB2-5A989B2EFB19}" type="slidenum">
              <a:rPr lang="en-US" smtClean="0"/>
              <a:t>‹#›</a:t>
            </a:fld>
            <a:endParaRPr lang="en-US"/>
          </a:p>
        </p:txBody>
      </p:sp>
    </p:spTree>
    <p:extLst>
      <p:ext uri="{BB962C8B-B14F-4D97-AF65-F5344CB8AC3E}">
        <p14:creationId xmlns:p14="http://schemas.microsoft.com/office/powerpoint/2010/main" val="16173570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E1366-49A1-40AF-A122-E8B44BB894EB}" type="datetimeFigureOut">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D1383-6F03-4ED1-BFB2-5A989B2EFB19}" type="slidenum">
              <a:rPr lang="en-US" smtClean="0"/>
              <a:t>‹#›</a:t>
            </a:fld>
            <a:endParaRPr lang="en-US"/>
          </a:p>
        </p:txBody>
      </p:sp>
    </p:spTree>
    <p:extLst>
      <p:ext uri="{BB962C8B-B14F-4D97-AF65-F5344CB8AC3E}">
        <p14:creationId xmlns:p14="http://schemas.microsoft.com/office/powerpoint/2010/main" val="35943237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8E1366-49A1-40AF-A122-E8B44BB894EB}" type="datetimeFigureOut">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D1383-6F03-4ED1-BFB2-5A989B2EFB19}" type="slidenum">
              <a:rPr lang="en-US" smtClean="0"/>
              <a:t>‹#›</a:t>
            </a:fld>
            <a:endParaRPr lang="en-US"/>
          </a:p>
        </p:txBody>
      </p:sp>
    </p:spTree>
    <p:extLst>
      <p:ext uri="{BB962C8B-B14F-4D97-AF65-F5344CB8AC3E}">
        <p14:creationId xmlns:p14="http://schemas.microsoft.com/office/powerpoint/2010/main" val="195344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E1366-49A1-40AF-A122-E8B44BB894EB}" type="datetimeFigureOut">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D1383-6F03-4ED1-BFB2-5A989B2EFB19}" type="slidenum">
              <a:rPr lang="en-US" smtClean="0"/>
              <a:t>‹#›</a:t>
            </a:fld>
            <a:endParaRPr lang="en-US"/>
          </a:p>
        </p:txBody>
      </p:sp>
    </p:spTree>
    <p:extLst>
      <p:ext uri="{BB962C8B-B14F-4D97-AF65-F5344CB8AC3E}">
        <p14:creationId xmlns:p14="http://schemas.microsoft.com/office/powerpoint/2010/main" val="11320122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8E1366-49A1-40AF-A122-E8B44BB894EB}" type="datetimeFigureOut">
              <a:rPr lang="en-US" smtClean="0"/>
              <a:t>10/31/2021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8D1383-6F03-4ED1-BFB2-5A989B2EFB19}" type="slidenum">
              <a:rPr lang="en-US" smtClean="0"/>
              <a:t>‹#›</a:t>
            </a:fld>
            <a:endParaRPr lang="en-US"/>
          </a:p>
        </p:txBody>
      </p:sp>
    </p:spTree>
    <p:extLst>
      <p:ext uri="{BB962C8B-B14F-4D97-AF65-F5344CB8AC3E}">
        <p14:creationId xmlns:p14="http://schemas.microsoft.com/office/powerpoint/2010/main" val="35728395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8E1366-49A1-40AF-A122-E8B44BB894EB}" type="datetimeFigureOut">
              <a:rPr lang="en-US" smtClean="0"/>
              <a:t>10/31/2021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8D1383-6F03-4ED1-BFB2-5A989B2EFB19}" type="slidenum">
              <a:rPr lang="en-US" smtClean="0"/>
              <a:t>‹#›</a:t>
            </a:fld>
            <a:endParaRPr lang="en-US"/>
          </a:p>
        </p:txBody>
      </p:sp>
    </p:spTree>
    <p:extLst>
      <p:ext uri="{BB962C8B-B14F-4D97-AF65-F5344CB8AC3E}">
        <p14:creationId xmlns:p14="http://schemas.microsoft.com/office/powerpoint/2010/main" val="4266517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8E1366-49A1-40AF-A122-E8B44BB894EB}" type="datetimeFigureOut">
              <a:rPr lang="en-US" smtClean="0"/>
              <a:t>10/31/2021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8D1383-6F03-4ED1-BFB2-5A989B2EFB19}" type="slidenum">
              <a:rPr lang="en-US" smtClean="0"/>
              <a:t>‹#›</a:t>
            </a:fld>
            <a:endParaRPr lang="en-US"/>
          </a:p>
        </p:txBody>
      </p:sp>
    </p:spTree>
    <p:extLst>
      <p:ext uri="{BB962C8B-B14F-4D97-AF65-F5344CB8AC3E}">
        <p14:creationId xmlns:p14="http://schemas.microsoft.com/office/powerpoint/2010/main" val="10636400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8E1366-49A1-40AF-A122-E8B44BB894EB}" type="datetimeFigureOut">
              <a:rPr lang="en-US" smtClean="0"/>
              <a:t>10/31/2021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8D1383-6F03-4ED1-BFB2-5A989B2EFB19}" type="slidenum">
              <a:rPr lang="en-US" smtClean="0"/>
              <a:t>‹#›</a:t>
            </a:fld>
            <a:endParaRPr lang="en-US"/>
          </a:p>
        </p:txBody>
      </p:sp>
    </p:spTree>
    <p:extLst>
      <p:ext uri="{BB962C8B-B14F-4D97-AF65-F5344CB8AC3E}">
        <p14:creationId xmlns:p14="http://schemas.microsoft.com/office/powerpoint/2010/main" val="40648593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8E1366-49A1-40AF-A122-E8B44BB894EB}" type="datetimeFigureOut">
              <a:rPr lang="en-US" smtClean="0"/>
              <a:t>10/31/2021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8D1383-6F03-4ED1-BFB2-5A989B2EFB19}" type="slidenum">
              <a:rPr lang="en-US" smtClean="0"/>
              <a:t>‹#›</a:t>
            </a:fld>
            <a:endParaRPr lang="en-US"/>
          </a:p>
        </p:txBody>
      </p:sp>
    </p:spTree>
    <p:extLst>
      <p:ext uri="{BB962C8B-B14F-4D97-AF65-F5344CB8AC3E}">
        <p14:creationId xmlns:p14="http://schemas.microsoft.com/office/powerpoint/2010/main" val="37993357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8E1366-49A1-40AF-A122-E8B44BB894EB}" type="datetimeFigureOut">
              <a:rPr lang="en-US" smtClean="0"/>
              <a:t>10/31/2021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8D1383-6F03-4ED1-BFB2-5A989B2EFB19}" type="slidenum">
              <a:rPr lang="en-US" smtClean="0"/>
              <a:t>‹#›</a:t>
            </a:fld>
            <a:endParaRPr lang="en-US"/>
          </a:p>
        </p:txBody>
      </p:sp>
    </p:spTree>
    <p:extLst>
      <p:ext uri="{BB962C8B-B14F-4D97-AF65-F5344CB8AC3E}">
        <p14:creationId xmlns:p14="http://schemas.microsoft.com/office/powerpoint/2010/main" val="9270208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8E1366-49A1-40AF-A122-E8B44BB894EB}" type="datetimeFigureOut">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D1383-6F03-4ED1-BFB2-5A989B2EFB19}" type="slidenum">
              <a:rPr lang="en-US" smtClean="0"/>
              <a:t>‹#›</a:t>
            </a:fld>
            <a:endParaRPr lang="en-US"/>
          </a:p>
        </p:txBody>
      </p:sp>
    </p:spTree>
    <p:extLst>
      <p:ext uri="{BB962C8B-B14F-4D97-AF65-F5344CB8AC3E}">
        <p14:creationId xmlns:p14="http://schemas.microsoft.com/office/powerpoint/2010/main" val="42940575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8E1366-49A1-40AF-A122-E8B44BB894EB}" type="datetimeFigureOut">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D1383-6F03-4ED1-BFB2-5A989B2EFB1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49176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8E1366-49A1-40AF-A122-E8B44BB894EB}" type="datetimeFigureOut">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D1383-6F03-4ED1-BFB2-5A989B2EFB19}" type="slidenum">
              <a:rPr lang="en-US" smtClean="0"/>
              <a:t>‹#›</a:t>
            </a:fld>
            <a:endParaRPr lang="en-US"/>
          </a:p>
        </p:txBody>
      </p:sp>
    </p:spTree>
    <p:extLst>
      <p:ext uri="{BB962C8B-B14F-4D97-AF65-F5344CB8AC3E}">
        <p14:creationId xmlns:p14="http://schemas.microsoft.com/office/powerpoint/2010/main" val="42630619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8E1366-49A1-40AF-A122-E8B44BB894EB}" type="datetimeFigureOut">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D1383-6F03-4ED1-BFB2-5A989B2EFB1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58533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8E1366-49A1-40AF-A122-E8B44BB894EB}" type="datetimeFigureOut">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D1383-6F03-4ED1-BFB2-5A989B2EFB19}" type="slidenum">
              <a:rPr lang="en-US" smtClean="0"/>
              <a:t>‹#›</a:t>
            </a:fld>
            <a:endParaRPr lang="en-US"/>
          </a:p>
        </p:txBody>
      </p:sp>
    </p:spTree>
    <p:extLst>
      <p:ext uri="{BB962C8B-B14F-4D97-AF65-F5344CB8AC3E}">
        <p14:creationId xmlns:p14="http://schemas.microsoft.com/office/powerpoint/2010/main" val="10510981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8E1366-49A1-40AF-A122-E8B44BB894EB}" type="datetimeFigureOut">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D1383-6F03-4ED1-BFB2-5A989B2EFB19}" type="slidenum">
              <a:rPr lang="en-US" smtClean="0"/>
              <a:t>‹#›</a:t>
            </a:fld>
            <a:endParaRPr lang="en-US"/>
          </a:p>
        </p:txBody>
      </p:sp>
    </p:spTree>
    <p:extLst>
      <p:ext uri="{BB962C8B-B14F-4D97-AF65-F5344CB8AC3E}">
        <p14:creationId xmlns:p14="http://schemas.microsoft.com/office/powerpoint/2010/main" val="36752612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E1366-49A1-40AF-A122-E8B44BB894EB}" type="datetimeFigureOut">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D1383-6F03-4ED1-BFB2-5A989B2EFB19}" type="slidenum">
              <a:rPr lang="en-US" smtClean="0"/>
              <a:t>‹#›</a:t>
            </a:fld>
            <a:endParaRPr lang="en-US"/>
          </a:p>
        </p:txBody>
      </p:sp>
    </p:spTree>
    <p:extLst>
      <p:ext uri="{BB962C8B-B14F-4D97-AF65-F5344CB8AC3E}">
        <p14:creationId xmlns:p14="http://schemas.microsoft.com/office/powerpoint/2010/main" val="40004691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E1366-49A1-40AF-A122-E8B44BB894EB}" type="datetimeFigureOut">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D1383-6F03-4ED1-BFB2-5A989B2EFB19}" type="slidenum">
              <a:rPr lang="en-US" smtClean="0"/>
              <a:t>‹#›</a:t>
            </a:fld>
            <a:endParaRPr lang="en-US"/>
          </a:p>
        </p:txBody>
      </p:sp>
    </p:spTree>
    <p:extLst>
      <p:ext uri="{BB962C8B-B14F-4D97-AF65-F5344CB8AC3E}">
        <p14:creationId xmlns:p14="http://schemas.microsoft.com/office/powerpoint/2010/main" val="1084366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8E1366-49A1-40AF-A122-E8B44BB894EB}" type="datetimeFigureOut">
              <a:rPr lang="en-US" smtClean="0"/>
              <a:t>10/31/2021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8D1383-6F03-4ED1-BFB2-5A989B2EFB19}" type="slidenum">
              <a:rPr lang="en-US" smtClean="0"/>
              <a:t>‹#›</a:t>
            </a:fld>
            <a:endParaRPr lang="en-US"/>
          </a:p>
        </p:txBody>
      </p:sp>
    </p:spTree>
    <p:extLst>
      <p:ext uri="{BB962C8B-B14F-4D97-AF65-F5344CB8AC3E}">
        <p14:creationId xmlns:p14="http://schemas.microsoft.com/office/powerpoint/2010/main" val="2110973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8E1366-49A1-40AF-A122-E8B44BB894EB}" type="datetimeFigureOut">
              <a:rPr lang="en-US" smtClean="0"/>
              <a:t>10/31/2021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8D1383-6F03-4ED1-BFB2-5A989B2EFB19}" type="slidenum">
              <a:rPr lang="en-US" smtClean="0"/>
              <a:t>‹#›</a:t>
            </a:fld>
            <a:endParaRPr lang="en-US"/>
          </a:p>
        </p:txBody>
      </p:sp>
    </p:spTree>
    <p:extLst>
      <p:ext uri="{BB962C8B-B14F-4D97-AF65-F5344CB8AC3E}">
        <p14:creationId xmlns:p14="http://schemas.microsoft.com/office/powerpoint/2010/main" val="1730484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8E1366-49A1-40AF-A122-E8B44BB894EB}" type="datetimeFigureOut">
              <a:rPr lang="en-US" smtClean="0"/>
              <a:t>10/31/2021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8D1383-6F03-4ED1-BFB2-5A989B2EFB19}" type="slidenum">
              <a:rPr lang="en-US" smtClean="0"/>
              <a:t>‹#›</a:t>
            </a:fld>
            <a:endParaRPr lang="en-US"/>
          </a:p>
        </p:txBody>
      </p:sp>
    </p:spTree>
    <p:extLst>
      <p:ext uri="{BB962C8B-B14F-4D97-AF65-F5344CB8AC3E}">
        <p14:creationId xmlns:p14="http://schemas.microsoft.com/office/powerpoint/2010/main" val="3008610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8E1366-49A1-40AF-A122-E8B44BB894EB}" type="datetimeFigureOut">
              <a:rPr lang="en-US" smtClean="0"/>
              <a:t>10/31/2021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8D1383-6F03-4ED1-BFB2-5A989B2EFB19}" type="slidenum">
              <a:rPr lang="en-US" smtClean="0"/>
              <a:t>‹#›</a:t>
            </a:fld>
            <a:endParaRPr lang="en-US"/>
          </a:p>
        </p:txBody>
      </p:sp>
    </p:spTree>
    <p:extLst>
      <p:ext uri="{BB962C8B-B14F-4D97-AF65-F5344CB8AC3E}">
        <p14:creationId xmlns:p14="http://schemas.microsoft.com/office/powerpoint/2010/main" val="2913910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8E1366-49A1-40AF-A122-E8B44BB894EB}" type="datetimeFigureOut">
              <a:rPr lang="en-US" smtClean="0"/>
              <a:t>10/31/2021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8D1383-6F03-4ED1-BFB2-5A989B2EFB19}" type="slidenum">
              <a:rPr lang="en-US" smtClean="0"/>
              <a:t>‹#›</a:t>
            </a:fld>
            <a:endParaRPr lang="en-US"/>
          </a:p>
        </p:txBody>
      </p:sp>
    </p:spTree>
    <p:extLst>
      <p:ext uri="{BB962C8B-B14F-4D97-AF65-F5344CB8AC3E}">
        <p14:creationId xmlns:p14="http://schemas.microsoft.com/office/powerpoint/2010/main" val="345116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8E1366-49A1-40AF-A122-E8B44BB894EB}" type="datetimeFigureOut">
              <a:rPr lang="en-US" smtClean="0"/>
              <a:t>10/31/2021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8D1383-6F03-4ED1-BFB2-5A989B2EFB19}" type="slidenum">
              <a:rPr lang="en-US" smtClean="0"/>
              <a:t>‹#›</a:t>
            </a:fld>
            <a:endParaRPr lang="en-US"/>
          </a:p>
        </p:txBody>
      </p:sp>
    </p:spTree>
    <p:extLst>
      <p:ext uri="{BB962C8B-B14F-4D97-AF65-F5344CB8AC3E}">
        <p14:creationId xmlns:p14="http://schemas.microsoft.com/office/powerpoint/2010/main" val="593053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8E1366-49A1-40AF-A122-E8B44BB894EB}" type="datetimeFigureOut">
              <a:rPr lang="en-US" smtClean="0"/>
              <a:t>10/31/2021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F8D1383-6F03-4ED1-BFB2-5A989B2EFB19}" type="slidenum">
              <a:rPr lang="en-US" smtClean="0"/>
              <a:t>‹#›</a:t>
            </a:fld>
            <a:endParaRPr lang="en-US"/>
          </a:p>
        </p:txBody>
      </p:sp>
    </p:spTree>
    <p:extLst>
      <p:ext uri="{BB962C8B-B14F-4D97-AF65-F5344CB8AC3E}">
        <p14:creationId xmlns:p14="http://schemas.microsoft.com/office/powerpoint/2010/main" val="298637245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8E1366-49A1-40AF-A122-E8B44BB894EB}" type="datetimeFigureOut">
              <a:rPr lang="en-US" smtClean="0"/>
              <a:t>10/31/2021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F8D1383-6F03-4ED1-BFB2-5A989B2EFB19}" type="slidenum">
              <a:rPr lang="en-US" smtClean="0"/>
              <a:t>‹#›</a:t>
            </a:fld>
            <a:endParaRPr lang="en-US"/>
          </a:p>
        </p:txBody>
      </p:sp>
    </p:spTree>
    <p:extLst>
      <p:ext uri="{BB962C8B-B14F-4D97-AF65-F5344CB8AC3E}">
        <p14:creationId xmlns:p14="http://schemas.microsoft.com/office/powerpoint/2010/main" val="3847014890"/>
      </p:ext>
    </p:extLst>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C27FB-69BC-45E0-81BC-D8AC2B33CB5C}"/>
              </a:ext>
            </a:extLst>
          </p:cNvPr>
          <p:cNvSpPr>
            <a:spLocks noGrp="1"/>
          </p:cNvSpPr>
          <p:nvPr>
            <p:ph type="ctrTitle"/>
          </p:nvPr>
        </p:nvSpPr>
        <p:spPr>
          <a:xfrm>
            <a:off x="-849766" y="1365161"/>
            <a:ext cx="7933146" cy="1300338"/>
          </a:xfrm>
        </p:spPr>
        <p:txBody>
          <a:bodyPr/>
          <a:lstStyle/>
          <a:p>
            <a:r>
              <a:rPr lang="en-IN" dirty="0"/>
              <a:t>AADHAAR</a:t>
            </a:r>
            <a:endParaRPr lang="en-US" dirty="0"/>
          </a:p>
        </p:txBody>
      </p:sp>
      <p:sp>
        <p:nvSpPr>
          <p:cNvPr id="3" name="Subtitle 2">
            <a:extLst>
              <a:ext uri="{FF2B5EF4-FFF2-40B4-BE49-F238E27FC236}">
                <a16:creationId xmlns:a16="http://schemas.microsoft.com/office/drawing/2014/main" id="{BBD34046-475B-4E5C-AA76-24642B99F01C}"/>
              </a:ext>
            </a:extLst>
          </p:cNvPr>
          <p:cNvSpPr>
            <a:spLocks noGrp="1"/>
          </p:cNvSpPr>
          <p:nvPr>
            <p:ph type="subTitle" idx="1"/>
          </p:nvPr>
        </p:nvSpPr>
        <p:spPr>
          <a:xfrm>
            <a:off x="1725769" y="4095481"/>
            <a:ext cx="5215944" cy="1052251"/>
          </a:xfrm>
        </p:spPr>
        <p:txBody>
          <a:bodyPr>
            <a:normAutofit/>
          </a:bodyPr>
          <a:lstStyle/>
          <a:p>
            <a:r>
              <a:rPr lang="en-IN" sz="2000" dirty="0">
                <a:solidFill>
                  <a:schemeClr val="accent1"/>
                </a:solidFill>
              </a:rPr>
              <a:t>TEAM</a:t>
            </a:r>
            <a:r>
              <a:rPr lang="en-IN" sz="2000" dirty="0"/>
              <a:t> </a:t>
            </a:r>
            <a:r>
              <a:rPr lang="en-IN" sz="2000" dirty="0">
                <a:solidFill>
                  <a:schemeClr val="tx1"/>
                </a:solidFill>
              </a:rPr>
              <a:t>:</a:t>
            </a:r>
            <a:r>
              <a:rPr lang="en-IN" sz="2000" dirty="0">
                <a:solidFill>
                  <a:schemeClr val="accent2"/>
                </a:solidFill>
              </a:rPr>
              <a:t> VELAMMALIANS</a:t>
            </a:r>
            <a:endParaRPr lang="en-US" sz="2000" dirty="0">
              <a:solidFill>
                <a:schemeClr val="accent2"/>
              </a:solidFill>
            </a:endParaRPr>
          </a:p>
        </p:txBody>
      </p:sp>
      <p:sp>
        <p:nvSpPr>
          <p:cNvPr id="5" name="TextBox 4">
            <a:extLst>
              <a:ext uri="{FF2B5EF4-FFF2-40B4-BE49-F238E27FC236}">
                <a16:creationId xmlns:a16="http://schemas.microsoft.com/office/drawing/2014/main" id="{CF30CFC6-27A9-4366-A4AF-090D4245DEDD}"/>
              </a:ext>
            </a:extLst>
          </p:cNvPr>
          <p:cNvSpPr txBox="1"/>
          <p:nvPr/>
        </p:nvSpPr>
        <p:spPr>
          <a:xfrm>
            <a:off x="3515932" y="2665499"/>
            <a:ext cx="4752305" cy="707886"/>
          </a:xfrm>
          <a:prstGeom prst="rect">
            <a:avLst/>
          </a:prstGeom>
          <a:noFill/>
        </p:spPr>
        <p:txBody>
          <a:bodyPr wrap="square">
            <a:spAutoFit/>
          </a:bodyPr>
          <a:lstStyle/>
          <a:p>
            <a:r>
              <a:rPr lang="en-IN" sz="4000" dirty="0">
                <a:solidFill>
                  <a:schemeClr val="accent1"/>
                </a:solidFill>
              </a:rPr>
              <a:t>AUTHENTICATION</a:t>
            </a:r>
            <a:endParaRPr lang="en-US" sz="4000" dirty="0">
              <a:solidFill>
                <a:schemeClr val="accent1"/>
              </a:solidFill>
            </a:endParaRPr>
          </a:p>
        </p:txBody>
      </p:sp>
    </p:spTree>
    <p:extLst>
      <p:ext uri="{BB962C8B-B14F-4D97-AF65-F5344CB8AC3E}">
        <p14:creationId xmlns:p14="http://schemas.microsoft.com/office/powerpoint/2010/main" val="156130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5F5AD-0DD1-415E-8E5E-C00A504CC569}"/>
              </a:ext>
            </a:extLst>
          </p:cNvPr>
          <p:cNvSpPr>
            <a:spLocks noGrp="1"/>
          </p:cNvSpPr>
          <p:nvPr>
            <p:ph type="title"/>
          </p:nvPr>
        </p:nvSpPr>
        <p:spPr>
          <a:xfrm>
            <a:off x="528034" y="1716110"/>
            <a:ext cx="9156879" cy="2314977"/>
          </a:xfrm>
        </p:spPr>
        <p:txBody>
          <a:bodyPr>
            <a:noAutofit/>
          </a:bodyPr>
          <a:lstStyle/>
          <a:p>
            <a:r>
              <a:rPr lang="en-IN" sz="4000" dirty="0"/>
              <a:t>By doing all the steps in the correct manner we are able to update our new address in our AADHAAR card .</a:t>
            </a:r>
            <a:endParaRPr lang="en-US" sz="4000" dirty="0"/>
          </a:p>
        </p:txBody>
      </p:sp>
      <p:sp>
        <p:nvSpPr>
          <p:cNvPr id="3" name="Content Placeholder 2">
            <a:extLst>
              <a:ext uri="{FF2B5EF4-FFF2-40B4-BE49-F238E27FC236}">
                <a16:creationId xmlns:a16="http://schemas.microsoft.com/office/drawing/2014/main" id="{B2F038BF-CD9A-4C0B-A5FB-06BB90CF92CC}"/>
              </a:ext>
            </a:extLst>
          </p:cNvPr>
          <p:cNvSpPr>
            <a:spLocks noGrp="1"/>
          </p:cNvSpPr>
          <p:nvPr>
            <p:ph idx="1"/>
          </p:nvPr>
        </p:nvSpPr>
        <p:spPr>
          <a:xfrm>
            <a:off x="2653048" y="4031087"/>
            <a:ext cx="6620954" cy="2010275"/>
          </a:xfrm>
        </p:spPr>
        <p:txBody>
          <a:bodyPr>
            <a:normAutofit/>
          </a:bodyPr>
          <a:lstStyle/>
          <a:p>
            <a:pPr marL="0" indent="0">
              <a:buNone/>
            </a:pPr>
            <a:r>
              <a:rPr lang="en-IN" sz="4800" dirty="0"/>
              <a:t>Thank You</a:t>
            </a:r>
            <a:endParaRPr lang="en-US" sz="4800" dirty="0"/>
          </a:p>
        </p:txBody>
      </p:sp>
    </p:spTree>
    <p:extLst>
      <p:ext uri="{BB962C8B-B14F-4D97-AF65-F5344CB8AC3E}">
        <p14:creationId xmlns:p14="http://schemas.microsoft.com/office/powerpoint/2010/main" val="1632383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E14A9-1B9B-4FA8-8AFE-4C59BFB4F662}"/>
              </a:ext>
            </a:extLst>
          </p:cNvPr>
          <p:cNvSpPr>
            <a:spLocks noGrp="1"/>
          </p:cNvSpPr>
          <p:nvPr>
            <p:ph type="title"/>
          </p:nvPr>
        </p:nvSpPr>
        <p:spPr>
          <a:xfrm>
            <a:off x="412124" y="721217"/>
            <a:ext cx="9272789" cy="3979571"/>
          </a:xfrm>
        </p:spPr>
        <p:txBody>
          <a:bodyPr>
            <a:normAutofit fontScale="90000"/>
          </a:bodyPr>
          <a:lstStyle/>
          <a:p>
            <a:r>
              <a:rPr lang="en-IN" sz="4900" dirty="0"/>
              <a:t>Thank you for giving us an opportunity to work on the Project and we are grateful for offering us so many opportunities to try out and we are so excited to do the same in future also .</a:t>
            </a:r>
            <a:br>
              <a:rPr lang="en-IN" sz="4900" dirty="0"/>
            </a:br>
            <a:r>
              <a:rPr lang="en-IN" dirty="0"/>
              <a:t> </a:t>
            </a:r>
            <a:br>
              <a:rPr lang="en-IN" dirty="0"/>
            </a:br>
            <a:r>
              <a:rPr lang="en-IN" dirty="0"/>
              <a:t>    </a:t>
            </a:r>
            <a:r>
              <a:rPr lang="en-IN" sz="4400" dirty="0">
                <a:solidFill>
                  <a:schemeClr val="accent3">
                    <a:lumMod val="60000"/>
                    <a:lumOff val="40000"/>
                  </a:schemeClr>
                </a:solidFill>
              </a:rPr>
              <a:t>Regards from Team VELAMMALIANS</a:t>
            </a:r>
            <a:endParaRPr lang="en-US" sz="4400" dirty="0">
              <a:solidFill>
                <a:schemeClr val="accent3">
                  <a:lumMod val="60000"/>
                  <a:lumOff val="40000"/>
                </a:schemeClr>
              </a:solidFill>
            </a:endParaRPr>
          </a:p>
        </p:txBody>
      </p:sp>
    </p:spTree>
    <p:extLst>
      <p:ext uri="{BB962C8B-B14F-4D97-AF65-F5344CB8AC3E}">
        <p14:creationId xmlns:p14="http://schemas.microsoft.com/office/powerpoint/2010/main" val="1569026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7B020-2525-4F5E-B4AC-6A9D4958F0BE}"/>
              </a:ext>
            </a:extLst>
          </p:cNvPr>
          <p:cNvSpPr>
            <a:spLocks noGrp="1"/>
          </p:cNvSpPr>
          <p:nvPr>
            <p:ph type="title"/>
          </p:nvPr>
        </p:nvSpPr>
        <p:spPr>
          <a:xfrm>
            <a:off x="677335" y="0"/>
            <a:ext cx="8596668" cy="1068946"/>
          </a:xfrm>
        </p:spPr>
        <p:txBody>
          <a:bodyPr>
            <a:normAutofit/>
          </a:bodyPr>
          <a:lstStyle/>
          <a:p>
            <a:pPr algn="ctr"/>
            <a:r>
              <a:rPr lang="en-IN" dirty="0"/>
              <a:t>STARTING LOGO PAGE</a:t>
            </a:r>
            <a:endParaRPr lang="en-US" dirty="0"/>
          </a:p>
        </p:txBody>
      </p:sp>
      <p:sp>
        <p:nvSpPr>
          <p:cNvPr id="6" name="Text Placeholder 5">
            <a:extLst>
              <a:ext uri="{FF2B5EF4-FFF2-40B4-BE49-F238E27FC236}">
                <a16:creationId xmlns:a16="http://schemas.microsoft.com/office/drawing/2014/main" id="{ED7849B7-1B7F-47C9-BD0E-50ECD5C26FA3}"/>
              </a:ext>
            </a:extLst>
          </p:cNvPr>
          <p:cNvSpPr>
            <a:spLocks noGrp="1"/>
          </p:cNvSpPr>
          <p:nvPr>
            <p:ph type="body" idx="1"/>
          </p:nvPr>
        </p:nvSpPr>
        <p:spPr>
          <a:xfrm>
            <a:off x="3026535" y="1398323"/>
            <a:ext cx="6928834" cy="3572922"/>
          </a:xfrm>
        </p:spPr>
        <p:txBody>
          <a:bodyPr/>
          <a:lstStyle/>
          <a:p>
            <a:r>
              <a:rPr lang="en-IN" dirty="0">
                <a:solidFill>
                  <a:schemeClr val="accent2"/>
                </a:solidFill>
              </a:rPr>
              <a:t>FIRST PAGE </a:t>
            </a:r>
            <a:r>
              <a:rPr lang="en-IN" dirty="0"/>
              <a:t>:</a:t>
            </a:r>
          </a:p>
          <a:p>
            <a:pPr marL="285750" indent="-285750">
              <a:buFont typeface="Wingdings" panose="05000000000000000000" pitchFamily="2" charset="2"/>
              <a:buChar char="v"/>
            </a:pPr>
            <a:r>
              <a:rPr lang="en-US" sz="2000" dirty="0"/>
              <a:t>     This is the first page (LOGO Page) of the app which is static for 1.5 seconds then automatically it go for login page</a:t>
            </a:r>
            <a:r>
              <a:rPr lang="en-US" dirty="0"/>
              <a:t>.</a:t>
            </a:r>
            <a:endParaRPr lang="en-IN" dirty="0"/>
          </a:p>
        </p:txBody>
      </p:sp>
      <p:pic>
        <p:nvPicPr>
          <p:cNvPr id="5" name="Content Placeholder 4">
            <a:extLst>
              <a:ext uri="{FF2B5EF4-FFF2-40B4-BE49-F238E27FC236}">
                <a16:creationId xmlns:a16="http://schemas.microsoft.com/office/drawing/2014/main" id="{3CEDE328-6C2C-46FD-8F49-F8FB624F3A3A}"/>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58132" y="1159098"/>
            <a:ext cx="2516887" cy="5327383"/>
          </a:xfrm>
        </p:spPr>
      </p:pic>
    </p:spTree>
    <p:extLst>
      <p:ext uri="{BB962C8B-B14F-4D97-AF65-F5344CB8AC3E}">
        <p14:creationId xmlns:p14="http://schemas.microsoft.com/office/powerpoint/2010/main" val="1003065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0A5C0-3119-452C-9CF1-FAEB818CB928}"/>
              </a:ext>
            </a:extLst>
          </p:cNvPr>
          <p:cNvSpPr>
            <a:spLocks noGrp="1"/>
          </p:cNvSpPr>
          <p:nvPr>
            <p:ph type="title"/>
          </p:nvPr>
        </p:nvSpPr>
        <p:spPr>
          <a:xfrm>
            <a:off x="677334" y="128788"/>
            <a:ext cx="8596668" cy="850005"/>
          </a:xfrm>
        </p:spPr>
        <p:txBody>
          <a:bodyPr>
            <a:normAutofit/>
          </a:bodyPr>
          <a:lstStyle/>
          <a:p>
            <a:pPr algn="ctr"/>
            <a:r>
              <a:rPr lang="en-IN" sz="4000" dirty="0"/>
              <a:t>LOGIN PAGE</a:t>
            </a:r>
            <a:endParaRPr lang="en-US" sz="4000" dirty="0"/>
          </a:p>
        </p:txBody>
      </p:sp>
      <p:sp>
        <p:nvSpPr>
          <p:cNvPr id="7" name="Content Placeholder 6">
            <a:extLst>
              <a:ext uri="{FF2B5EF4-FFF2-40B4-BE49-F238E27FC236}">
                <a16:creationId xmlns:a16="http://schemas.microsoft.com/office/drawing/2014/main" id="{A00C50CA-3197-47C6-ABED-A7CB3D3ADC05}"/>
              </a:ext>
            </a:extLst>
          </p:cNvPr>
          <p:cNvSpPr>
            <a:spLocks noGrp="1"/>
          </p:cNvSpPr>
          <p:nvPr>
            <p:ph idx="1"/>
          </p:nvPr>
        </p:nvSpPr>
        <p:spPr>
          <a:xfrm>
            <a:off x="3309869" y="1378038"/>
            <a:ext cx="6117465" cy="4700789"/>
          </a:xfrm>
        </p:spPr>
        <p:txBody>
          <a:bodyPr/>
          <a:lstStyle/>
          <a:p>
            <a:r>
              <a:rPr lang="en-IN" dirty="0">
                <a:solidFill>
                  <a:schemeClr val="accent2"/>
                </a:solidFill>
              </a:rPr>
              <a:t>SECOND PAGE </a:t>
            </a:r>
            <a:r>
              <a:rPr lang="en-IN" dirty="0"/>
              <a:t>:</a:t>
            </a:r>
          </a:p>
          <a:p>
            <a:r>
              <a:rPr lang="en-IN" sz="2000" dirty="0"/>
              <a:t>     This is the second page ( LOGIN PAGE ) of the app . </a:t>
            </a:r>
          </a:p>
          <a:p>
            <a:r>
              <a:rPr lang="en-US" sz="2000" dirty="0"/>
              <a:t>     After LOGO PAGE login page is open , we have to enter AADHAAR NUMBER ( UID number ) and phone number which is optional . </a:t>
            </a:r>
            <a:endParaRPr lang="en-IN" sz="2000" dirty="0"/>
          </a:p>
          <a:p>
            <a:r>
              <a:rPr lang="en-IN" sz="2000" dirty="0"/>
              <a:t>     </a:t>
            </a:r>
            <a:r>
              <a:rPr lang="en-US" sz="2000" dirty="0"/>
              <a:t>After entering AADHAAR number we have to click SENT OTP , and it goes to OTP VERIFICATION PAGE , then OTP number is  automatically sent to the phone number which is registered to that particular AADHAAR number . </a:t>
            </a:r>
          </a:p>
        </p:txBody>
      </p:sp>
      <p:pic>
        <p:nvPicPr>
          <p:cNvPr id="9" name="Picture 8">
            <a:extLst>
              <a:ext uri="{FF2B5EF4-FFF2-40B4-BE49-F238E27FC236}">
                <a16:creationId xmlns:a16="http://schemas.microsoft.com/office/drawing/2014/main" id="{F555C5F1-16A2-4D73-8C7F-8CF4339E05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646" y="978794"/>
            <a:ext cx="2684920" cy="5566196"/>
          </a:xfrm>
          <a:prstGeom prst="rect">
            <a:avLst/>
          </a:prstGeom>
        </p:spPr>
      </p:pic>
      <p:pic>
        <p:nvPicPr>
          <p:cNvPr id="11" name="Picture 10">
            <a:extLst>
              <a:ext uri="{FF2B5EF4-FFF2-40B4-BE49-F238E27FC236}">
                <a16:creationId xmlns:a16="http://schemas.microsoft.com/office/drawing/2014/main" id="{1E1431C6-92FB-45F3-B99F-7BCA6AF607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25" y="945333"/>
            <a:ext cx="2680041" cy="5566197"/>
          </a:xfrm>
          <a:prstGeom prst="rect">
            <a:avLst/>
          </a:prstGeom>
        </p:spPr>
      </p:pic>
    </p:spTree>
    <p:extLst>
      <p:ext uri="{BB962C8B-B14F-4D97-AF65-F5344CB8AC3E}">
        <p14:creationId xmlns:p14="http://schemas.microsoft.com/office/powerpoint/2010/main" val="3598338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01D82-6F61-4EB7-921C-20E36658B24D}"/>
              </a:ext>
            </a:extLst>
          </p:cNvPr>
          <p:cNvSpPr>
            <a:spLocks noGrp="1"/>
          </p:cNvSpPr>
          <p:nvPr>
            <p:ph type="title"/>
          </p:nvPr>
        </p:nvSpPr>
        <p:spPr>
          <a:xfrm>
            <a:off x="677334" y="141668"/>
            <a:ext cx="8596668" cy="927278"/>
          </a:xfrm>
        </p:spPr>
        <p:txBody>
          <a:bodyPr>
            <a:normAutofit/>
          </a:bodyPr>
          <a:lstStyle/>
          <a:p>
            <a:pPr algn="ctr"/>
            <a:r>
              <a:rPr lang="en-IN" sz="4000" dirty="0"/>
              <a:t>OTP VERIFICATION PAGE</a:t>
            </a:r>
            <a:endParaRPr lang="en-US" sz="4000" dirty="0"/>
          </a:p>
        </p:txBody>
      </p:sp>
      <p:sp>
        <p:nvSpPr>
          <p:cNvPr id="3" name="Content Placeholder 2">
            <a:extLst>
              <a:ext uri="{FF2B5EF4-FFF2-40B4-BE49-F238E27FC236}">
                <a16:creationId xmlns:a16="http://schemas.microsoft.com/office/drawing/2014/main" id="{FE07C0A7-699C-4B52-B1B6-2443A224F9DE}"/>
              </a:ext>
            </a:extLst>
          </p:cNvPr>
          <p:cNvSpPr>
            <a:spLocks noGrp="1"/>
          </p:cNvSpPr>
          <p:nvPr>
            <p:ph idx="1"/>
          </p:nvPr>
        </p:nvSpPr>
        <p:spPr>
          <a:xfrm>
            <a:off x="3348507" y="1519707"/>
            <a:ext cx="6104586" cy="4739425"/>
          </a:xfrm>
        </p:spPr>
        <p:txBody>
          <a:bodyPr/>
          <a:lstStyle/>
          <a:p>
            <a:r>
              <a:rPr lang="en-IN" dirty="0">
                <a:solidFill>
                  <a:schemeClr val="accent2"/>
                </a:solidFill>
              </a:rPr>
              <a:t>THIRD PAGE </a:t>
            </a:r>
            <a:r>
              <a:rPr lang="en-IN" dirty="0"/>
              <a:t>:</a:t>
            </a:r>
          </a:p>
          <a:p>
            <a:r>
              <a:rPr lang="en-IN" sz="2000" dirty="0"/>
              <a:t>     This is the third page ( OTP VERIFICATION PAGE ) of the app . </a:t>
            </a:r>
          </a:p>
          <a:p>
            <a:r>
              <a:rPr lang="en-US" sz="2000" dirty="0"/>
              <a:t>     In this page we have to enter the 6 digit OTP number which is sent to the mobile number registered with AADHAAR number , then we have to click VERIFY OTP .</a:t>
            </a:r>
          </a:p>
          <a:p>
            <a:r>
              <a:rPr lang="en-US" sz="2000" dirty="0"/>
              <a:t>     If OTP matches it takes to DOCUMENT VERIFYING PAGE .</a:t>
            </a:r>
          </a:p>
          <a:p>
            <a:r>
              <a:rPr lang="en-US" sz="2000" dirty="0"/>
              <a:t>     If OTP doesn’t matches is shows an error.</a:t>
            </a:r>
          </a:p>
        </p:txBody>
      </p:sp>
      <p:pic>
        <p:nvPicPr>
          <p:cNvPr id="5" name="Picture 4">
            <a:extLst>
              <a:ext uri="{FF2B5EF4-FFF2-40B4-BE49-F238E27FC236}">
                <a16:creationId xmlns:a16="http://schemas.microsoft.com/office/drawing/2014/main" id="{C39DA692-48DB-43CD-B2BD-C4B6D2D22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151" y="1068946"/>
            <a:ext cx="2658294" cy="5467082"/>
          </a:xfrm>
          <a:prstGeom prst="rect">
            <a:avLst/>
          </a:prstGeom>
        </p:spPr>
      </p:pic>
    </p:spTree>
    <p:extLst>
      <p:ext uri="{BB962C8B-B14F-4D97-AF65-F5344CB8AC3E}">
        <p14:creationId xmlns:p14="http://schemas.microsoft.com/office/powerpoint/2010/main" val="519910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DEAAA-7BE8-4055-A171-721D9C709F22}"/>
              </a:ext>
            </a:extLst>
          </p:cNvPr>
          <p:cNvSpPr>
            <a:spLocks noGrp="1"/>
          </p:cNvSpPr>
          <p:nvPr>
            <p:ph type="title"/>
          </p:nvPr>
        </p:nvSpPr>
        <p:spPr>
          <a:xfrm>
            <a:off x="677334" y="115911"/>
            <a:ext cx="8596668" cy="914400"/>
          </a:xfrm>
        </p:spPr>
        <p:txBody>
          <a:bodyPr>
            <a:normAutofit/>
          </a:bodyPr>
          <a:lstStyle/>
          <a:p>
            <a:pPr algn="ctr"/>
            <a:r>
              <a:rPr lang="en-IN" sz="4000" dirty="0"/>
              <a:t>DOCUMENT VERIFYING PAGE</a:t>
            </a:r>
            <a:endParaRPr lang="en-US" sz="4000" dirty="0"/>
          </a:p>
        </p:txBody>
      </p:sp>
      <p:sp>
        <p:nvSpPr>
          <p:cNvPr id="7" name="Content Placeholder 6">
            <a:extLst>
              <a:ext uri="{FF2B5EF4-FFF2-40B4-BE49-F238E27FC236}">
                <a16:creationId xmlns:a16="http://schemas.microsoft.com/office/drawing/2014/main" id="{75E930D9-B412-4ECF-99C9-90457FFCC814}"/>
              </a:ext>
            </a:extLst>
          </p:cNvPr>
          <p:cNvSpPr>
            <a:spLocks noGrp="1"/>
          </p:cNvSpPr>
          <p:nvPr>
            <p:ph idx="1"/>
          </p:nvPr>
        </p:nvSpPr>
        <p:spPr>
          <a:xfrm>
            <a:off x="3232598" y="1300766"/>
            <a:ext cx="6400800" cy="5061398"/>
          </a:xfrm>
        </p:spPr>
        <p:txBody>
          <a:bodyPr>
            <a:normAutofit fontScale="92500" lnSpcReduction="10000"/>
          </a:bodyPr>
          <a:lstStyle/>
          <a:p>
            <a:r>
              <a:rPr lang="en-IN" dirty="0">
                <a:solidFill>
                  <a:schemeClr val="accent2"/>
                </a:solidFill>
              </a:rPr>
              <a:t>FOURTH PAGE - 1</a:t>
            </a:r>
            <a:r>
              <a:rPr lang="en-IN" dirty="0"/>
              <a:t>:</a:t>
            </a:r>
          </a:p>
          <a:p>
            <a:r>
              <a:rPr lang="en-US" sz="2000" dirty="0"/>
              <a:t>      This is the fourth page ( DOCUMENT VERIFYING PAGE ) of the app . </a:t>
            </a:r>
          </a:p>
          <a:p>
            <a:r>
              <a:rPr lang="en-US" sz="2000" dirty="0"/>
              <a:t>      First we need to scan document for address authentication . </a:t>
            </a:r>
          </a:p>
          <a:p>
            <a:r>
              <a:rPr lang="en-US" sz="2000" dirty="0"/>
              <a:t>      If we click SCAN DOCUMENT it show small rectangular box to scan the documents which was having by the user .</a:t>
            </a:r>
          </a:p>
          <a:p>
            <a:r>
              <a:rPr lang="en-US" sz="2000" dirty="0"/>
              <a:t>      The scan document process works on OCR Technology .</a:t>
            </a:r>
          </a:p>
          <a:p>
            <a:r>
              <a:rPr lang="en-US" sz="2000" dirty="0"/>
              <a:t>      Suppose if the user doesn’t have any document to scan in hands there will be an another user friendly option to upload the document in the form of pdf or jpeg or jpg . </a:t>
            </a:r>
          </a:p>
          <a:p>
            <a:r>
              <a:rPr lang="en-US" sz="2000" dirty="0"/>
              <a:t>      After uploading click SUBMIT …and it takes to ADDRESS UPDATION PAGE    </a:t>
            </a:r>
          </a:p>
        </p:txBody>
      </p:sp>
      <p:pic>
        <p:nvPicPr>
          <p:cNvPr id="9" name="Picture 8">
            <a:extLst>
              <a:ext uri="{FF2B5EF4-FFF2-40B4-BE49-F238E27FC236}">
                <a16:creationId xmlns:a16="http://schemas.microsoft.com/office/drawing/2014/main" id="{BD0903D4-39B2-429E-987C-3A95339EB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230" y="1030311"/>
            <a:ext cx="2682308" cy="5505716"/>
          </a:xfrm>
          <a:prstGeom prst="rect">
            <a:avLst/>
          </a:prstGeom>
        </p:spPr>
      </p:pic>
    </p:spTree>
    <p:extLst>
      <p:ext uri="{BB962C8B-B14F-4D97-AF65-F5344CB8AC3E}">
        <p14:creationId xmlns:p14="http://schemas.microsoft.com/office/powerpoint/2010/main" val="2951195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49404-6C0A-4DC7-9B2E-054EDD12BB25}"/>
              </a:ext>
            </a:extLst>
          </p:cNvPr>
          <p:cNvSpPr>
            <a:spLocks noGrp="1"/>
          </p:cNvSpPr>
          <p:nvPr>
            <p:ph type="title"/>
          </p:nvPr>
        </p:nvSpPr>
        <p:spPr>
          <a:xfrm>
            <a:off x="677334" y="180304"/>
            <a:ext cx="8596668" cy="785611"/>
          </a:xfrm>
        </p:spPr>
        <p:txBody>
          <a:bodyPr>
            <a:normAutofit/>
          </a:bodyPr>
          <a:lstStyle/>
          <a:p>
            <a:pPr algn="ctr"/>
            <a:r>
              <a:rPr lang="en-IN" sz="4000" dirty="0"/>
              <a:t>SCANNING DOCUMENT PAGE</a:t>
            </a:r>
            <a:endParaRPr lang="en-US" sz="4000" dirty="0"/>
          </a:p>
        </p:txBody>
      </p:sp>
      <p:sp>
        <p:nvSpPr>
          <p:cNvPr id="3" name="Content Placeholder 2">
            <a:extLst>
              <a:ext uri="{FF2B5EF4-FFF2-40B4-BE49-F238E27FC236}">
                <a16:creationId xmlns:a16="http://schemas.microsoft.com/office/drawing/2014/main" id="{E3C1870E-3DFA-4F02-B58D-B95199758755}"/>
              </a:ext>
            </a:extLst>
          </p:cNvPr>
          <p:cNvSpPr>
            <a:spLocks noGrp="1"/>
          </p:cNvSpPr>
          <p:nvPr>
            <p:ph idx="1"/>
          </p:nvPr>
        </p:nvSpPr>
        <p:spPr>
          <a:xfrm>
            <a:off x="3515932" y="1442434"/>
            <a:ext cx="5652286" cy="4261589"/>
          </a:xfrm>
        </p:spPr>
        <p:txBody>
          <a:bodyPr/>
          <a:lstStyle/>
          <a:p>
            <a:r>
              <a:rPr lang="en-IN" dirty="0">
                <a:solidFill>
                  <a:schemeClr val="accent2"/>
                </a:solidFill>
              </a:rPr>
              <a:t>FOURTH PAGE – 2 :</a:t>
            </a:r>
          </a:p>
          <a:p>
            <a:r>
              <a:rPr lang="en-IN" dirty="0">
                <a:solidFill>
                  <a:schemeClr val="accent2"/>
                </a:solidFill>
              </a:rPr>
              <a:t>      </a:t>
            </a:r>
            <a:r>
              <a:rPr lang="en-IN" sz="2000" dirty="0">
                <a:solidFill>
                  <a:schemeClr val="tx1"/>
                </a:solidFill>
              </a:rPr>
              <a:t>After clicking SCAN DOCUMENT from previous page it redirects to this current page .</a:t>
            </a:r>
          </a:p>
          <a:p>
            <a:r>
              <a:rPr lang="en-IN" sz="2000" dirty="0">
                <a:solidFill>
                  <a:schemeClr val="tx1"/>
                </a:solidFill>
              </a:rPr>
              <a:t>     First it asks permission for camera accessibility , after giving permission and by clicking camera icon below the page it captures image and stored it in the backend .</a:t>
            </a:r>
          </a:p>
          <a:p>
            <a:r>
              <a:rPr lang="en-IN" sz="2000" dirty="0">
                <a:solidFill>
                  <a:schemeClr val="tx1"/>
                </a:solidFill>
              </a:rPr>
              <a:t>     And these process are done using OCR technology</a:t>
            </a:r>
            <a:endParaRPr lang="en-US" sz="2000" dirty="0">
              <a:solidFill>
                <a:schemeClr val="accent2"/>
              </a:solidFill>
            </a:endParaRPr>
          </a:p>
        </p:txBody>
      </p:sp>
      <p:pic>
        <p:nvPicPr>
          <p:cNvPr id="5" name="Picture 4">
            <a:extLst>
              <a:ext uri="{FF2B5EF4-FFF2-40B4-BE49-F238E27FC236}">
                <a16:creationId xmlns:a16="http://schemas.microsoft.com/office/drawing/2014/main" id="{5D412F02-6206-4E83-A6D8-9FD63D82A8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539" y="1056068"/>
            <a:ext cx="2698785" cy="5434885"/>
          </a:xfrm>
          <a:prstGeom prst="rect">
            <a:avLst/>
          </a:prstGeom>
        </p:spPr>
      </p:pic>
    </p:spTree>
    <p:extLst>
      <p:ext uri="{BB962C8B-B14F-4D97-AF65-F5344CB8AC3E}">
        <p14:creationId xmlns:p14="http://schemas.microsoft.com/office/powerpoint/2010/main" val="4234409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6839-E445-406B-B86C-CEBC39316E57}"/>
              </a:ext>
            </a:extLst>
          </p:cNvPr>
          <p:cNvSpPr>
            <a:spLocks noGrp="1"/>
          </p:cNvSpPr>
          <p:nvPr>
            <p:ph type="title"/>
          </p:nvPr>
        </p:nvSpPr>
        <p:spPr>
          <a:xfrm>
            <a:off x="677334" y="244699"/>
            <a:ext cx="8596668" cy="811370"/>
          </a:xfrm>
        </p:spPr>
        <p:txBody>
          <a:bodyPr>
            <a:normAutofit/>
          </a:bodyPr>
          <a:lstStyle/>
          <a:p>
            <a:pPr algn="ctr"/>
            <a:r>
              <a:rPr lang="en-IN" sz="4000" dirty="0"/>
              <a:t>OCR TECHNOLOGY</a:t>
            </a:r>
            <a:endParaRPr lang="en-US" sz="4000" dirty="0"/>
          </a:p>
        </p:txBody>
      </p:sp>
      <p:sp>
        <p:nvSpPr>
          <p:cNvPr id="3" name="Content Placeholder 2">
            <a:extLst>
              <a:ext uri="{FF2B5EF4-FFF2-40B4-BE49-F238E27FC236}">
                <a16:creationId xmlns:a16="http://schemas.microsoft.com/office/drawing/2014/main" id="{99FF412C-14E0-4F0E-8E71-B6BF015EF114}"/>
              </a:ext>
            </a:extLst>
          </p:cNvPr>
          <p:cNvSpPr>
            <a:spLocks noGrp="1"/>
          </p:cNvSpPr>
          <p:nvPr>
            <p:ph idx="1"/>
          </p:nvPr>
        </p:nvSpPr>
        <p:spPr>
          <a:xfrm>
            <a:off x="953037" y="1326524"/>
            <a:ext cx="8320964" cy="3799268"/>
          </a:xfrm>
        </p:spPr>
        <p:txBody>
          <a:bodyPr>
            <a:normAutofit/>
          </a:bodyPr>
          <a:lstStyle/>
          <a:p>
            <a:r>
              <a:rPr lang="en-IN" sz="2800" dirty="0"/>
              <a:t>     Optical Character  </a:t>
            </a:r>
            <a:r>
              <a:rPr lang="en-IN" sz="2800" dirty="0" err="1"/>
              <a:t>Regognition</a:t>
            </a:r>
            <a:r>
              <a:rPr lang="en-IN" sz="2800" dirty="0"/>
              <a:t> or Optical Character Reader is the electronic or mechanical conversion of images of typed , handwritten or printed text into machine – encoded text , whether from a scanned document , a photo of a document , a scene – photo or from subtitle text superimposed on an image .</a:t>
            </a:r>
            <a:endParaRPr lang="en-US" sz="2800" dirty="0"/>
          </a:p>
        </p:txBody>
      </p:sp>
    </p:spTree>
    <p:extLst>
      <p:ext uri="{BB962C8B-B14F-4D97-AF65-F5344CB8AC3E}">
        <p14:creationId xmlns:p14="http://schemas.microsoft.com/office/powerpoint/2010/main" val="2099510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C5031-9A49-41ED-9545-18DA50804AB3}"/>
              </a:ext>
            </a:extLst>
          </p:cNvPr>
          <p:cNvSpPr>
            <a:spLocks noGrp="1"/>
          </p:cNvSpPr>
          <p:nvPr>
            <p:ph type="title"/>
          </p:nvPr>
        </p:nvSpPr>
        <p:spPr>
          <a:xfrm>
            <a:off x="677334" y="90151"/>
            <a:ext cx="8596668" cy="721218"/>
          </a:xfrm>
        </p:spPr>
        <p:txBody>
          <a:bodyPr>
            <a:normAutofit/>
          </a:bodyPr>
          <a:lstStyle/>
          <a:p>
            <a:pPr algn="ctr"/>
            <a:r>
              <a:rPr lang="en-IN" sz="4000" dirty="0"/>
              <a:t>ADDRESS UPDATION PAGE</a:t>
            </a:r>
            <a:endParaRPr lang="en-US" sz="4000" dirty="0"/>
          </a:p>
        </p:txBody>
      </p:sp>
      <p:sp>
        <p:nvSpPr>
          <p:cNvPr id="3" name="Content Placeholder 2">
            <a:extLst>
              <a:ext uri="{FF2B5EF4-FFF2-40B4-BE49-F238E27FC236}">
                <a16:creationId xmlns:a16="http://schemas.microsoft.com/office/drawing/2014/main" id="{34647928-C2A1-41C0-93BF-B1409D292597}"/>
              </a:ext>
            </a:extLst>
          </p:cNvPr>
          <p:cNvSpPr>
            <a:spLocks noGrp="1"/>
          </p:cNvSpPr>
          <p:nvPr>
            <p:ph idx="1"/>
          </p:nvPr>
        </p:nvSpPr>
        <p:spPr>
          <a:xfrm>
            <a:off x="3168204" y="953037"/>
            <a:ext cx="6606860" cy="5479960"/>
          </a:xfrm>
        </p:spPr>
        <p:txBody>
          <a:bodyPr>
            <a:noAutofit/>
          </a:bodyPr>
          <a:lstStyle/>
          <a:p>
            <a:r>
              <a:rPr lang="en-IN" dirty="0">
                <a:solidFill>
                  <a:schemeClr val="accent2"/>
                </a:solidFill>
              </a:rPr>
              <a:t>FIFTH PAGE </a:t>
            </a:r>
            <a:r>
              <a:rPr lang="en-IN" dirty="0"/>
              <a:t>:</a:t>
            </a:r>
          </a:p>
          <a:p>
            <a:r>
              <a:rPr lang="en-IN" sz="2000" dirty="0"/>
              <a:t>     This is the fifth page (ADDRESS UPDATION PAGE) of the app .</a:t>
            </a:r>
          </a:p>
          <a:p>
            <a:r>
              <a:rPr lang="en-IN" sz="2000" dirty="0"/>
              <a:t>     After Scanning / Uploading documents it redirects to address </a:t>
            </a:r>
            <a:r>
              <a:rPr lang="en-IN" sz="2000" dirty="0" err="1"/>
              <a:t>updation</a:t>
            </a:r>
            <a:r>
              <a:rPr lang="en-IN" sz="2000" dirty="0"/>
              <a:t> page .Here we have to fill the address we need to update Fill the boxes with suitable information then click the VERIFY ADDRESS .</a:t>
            </a:r>
          </a:p>
          <a:p>
            <a:r>
              <a:rPr lang="en-IN" sz="2000" dirty="0"/>
              <a:t>   After that , the combined information of texts from documents by OCR technology and geo location ( Live Location ) is compare with the address filled in  address update form.</a:t>
            </a:r>
          </a:p>
          <a:p>
            <a:r>
              <a:rPr lang="en-IN" sz="2000" dirty="0"/>
              <a:t>   If it matches </a:t>
            </a:r>
            <a:r>
              <a:rPr lang="en-IN" sz="2000" dirty="0" err="1"/>
              <a:t>Updation</a:t>
            </a:r>
            <a:r>
              <a:rPr lang="en-IN" sz="2000" dirty="0"/>
              <a:t> will takes place and the update information is stored in data base.</a:t>
            </a:r>
            <a:r>
              <a:rPr lang="en-US" sz="2000" dirty="0"/>
              <a:t> If it doesn’t matches it will show an error .</a:t>
            </a:r>
          </a:p>
          <a:p>
            <a:r>
              <a:rPr lang="en-US" sz="2000" dirty="0"/>
              <a:t>    </a:t>
            </a:r>
            <a:r>
              <a:rPr lang="en-US" sz="2000" dirty="0">
                <a:solidFill>
                  <a:schemeClr val="accent5"/>
                </a:solidFill>
              </a:rPr>
              <a:t>NOTE</a:t>
            </a:r>
            <a:r>
              <a:rPr lang="en-US" sz="2000" dirty="0"/>
              <a:t> : </a:t>
            </a:r>
            <a:r>
              <a:rPr lang="en-US" sz="2000" dirty="0">
                <a:solidFill>
                  <a:schemeClr val="accent3"/>
                </a:solidFill>
              </a:rPr>
              <a:t>The important thing is , we need to do all these steps in the same location we need to update</a:t>
            </a:r>
            <a:r>
              <a:rPr lang="en-US" sz="2000" dirty="0"/>
              <a:t> . </a:t>
            </a:r>
            <a:endParaRPr lang="en-IN" sz="2000" dirty="0"/>
          </a:p>
        </p:txBody>
      </p:sp>
      <p:pic>
        <p:nvPicPr>
          <p:cNvPr id="5" name="Picture 4">
            <a:extLst>
              <a:ext uri="{FF2B5EF4-FFF2-40B4-BE49-F238E27FC236}">
                <a16:creationId xmlns:a16="http://schemas.microsoft.com/office/drawing/2014/main" id="{1D3DEDA9-5C27-46D6-B1AB-0F928869AB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256" y="953037"/>
            <a:ext cx="2698948" cy="5582991"/>
          </a:xfrm>
          <a:prstGeom prst="rect">
            <a:avLst/>
          </a:prstGeom>
        </p:spPr>
      </p:pic>
    </p:spTree>
    <p:extLst>
      <p:ext uri="{BB962C8B-B14F-4D97-AF65-F5344CB8AC3E}">
        <p14:creationId xmlns:p14="http://schemas.microsoft.com/office/powerpoint/2010/main" val="714595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CC01E-8C0D-4480-99A8-8AACFA18B231}"/>
              </a:ext>
            </a:extLst>
          </p:cNvPr>
          <p:cNvSpPr>
            <a:spLocks noGrp="1"/>
          </p:cNvSpPr>
          <p:nvPr>
            <p:ph type="title"/>
          </p:nvPr>
        </p:nvSpPr>
        <p:spPr>
          <a:xfrm>
            <a:off x="677334" y="244699"/>
            <a:ext cx="8596668" cy="759853"/>
          </a:xfrm>
        </p:spPr>
        <p:txBody>
          <a:bodyPr/>
          <a:lstStyle/>
          <a:p>
            <a:pPr algn="ctr"/>
            <a:r>
              <a:rPr lang="en-IN" dirty="0"/>
              <a:t>G</a:t>
            </a:r>
            <a:r>
              <a:rPr lang="en-IN" sz="4000" dirty="0"/>
              <a:t>EO LOCATION </a:t>
            </a:r>
            <a:endParaRPr lang="en-US" sz="4000" dirty="0"/>
          </a:p>
        </p:txBody>
      </p:sp>
      <p:sp>
        <p:nvSpPr>
          <p:cNvPr id="3" name="Content Placeholder 2">
            <a:extLst>
              <a:ext uri="{FF2B5EF4-FFF2-40B4-BE49-F238E27FC236}">
                <a16:creationId xmlns:a16="http://schemas.microsoft.com/office/drawing/2014/main" id="{80E33C48-36F9-4F58-97E5-23162B4178DB}"/>
              </a:ext>
            </a:extLst>
          </p:cNvPr>
          <p:cNvSpPr>
            <a:spLocks noGrp="1"/>
          </p:cNvSpPr>
          <p:nvPr>
            <p:ph idx="1"/>
          </p:nvPr>
        </p:nvSpPr>
        <p:spPr>
          <a:xfrm>
            <a:off x="684967" y="1488613"/>
            <a:ext cx="8596668" cy="3880773"/>
          </a:xfrm>
        </p:spPr>
        <p:txBody>
          <a:bodyPr/>
          <a:lstStyle/>
          <a:p>
            <a:r>
              <a:rPr lang="en-IN" sz="2800" dirty="0"/>
              <a:t>     Geo Location refers to the use of location technologies such as GPS or IP addresses to identify and track the hereabouts of connected electronic devices . </a:t>
            </a:r>
          </a:p>
          <a:p>
            <a:r>
              <a:rPr lang="en-IN" sz="2800" dirty="0"/>
              <a:t>     Because these devices are often carried on an individual person’s , geolocation is often used to track the movements and location of people and surveillance </a:t>
            </a:r>
            <a:r>
              <a:rPr lang="en-IN" dirty="0"/>
              <a:t>.</a:t>
            </a:r>
            <a:endParaRPr lang="en-US" dirty="0"/>
          </a:p>
        </p:txBody>
      </p:sp>
    </p:spTree>
    <p:extLst>
      <p:ext uri="{BB962C8B-B14F-4D97-AF65-F5344CB8AC3E}">
        <p14:creationId xmlns:p14="http://schemas.microsoft.com/office/powerpoint/2010/main" val="33052413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231</TotalTime>
  <Words>696</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Trebuchet MS</vt:lpstr>
      <vt:lpstr>Wingdings</vt:lpstr>
      <vt:lpstr>Wingdings 3</vt:lpstr>
      <vt:lpstr>Facet</vt:lpstr>
      <vt:lpstr>1_Facet</vt:lpstr>
      <vt:lpstr>AADHAAR</vt:lpstr>
      <vt:lpstr>STARTING LOGO PAGE</vt:lpstr>
      <vt:lpstr>LOGIN PAGE</vt:lpstr>
      <vt:lpstr>OTP VERIFICATION PAGE</vt:lpstr>
      <vt:lpstr>DOCUMENT VERIFYING PAGE</vt:lpstr>
      <vt:lpstr>SCANNING DOCUMENT PAGE</vt:lpstr>
      <vt:lpstr>OCR TECHNOLOGY</vt:lpstr>
      <vt:lpstr>ADDRESS UPDATION PAGE</vt:lpstr>
      <vt:lpstr>GEO LOCATION </vt:lpstr>
      <vt:lpstr>By doing all the steps in the correct manner we are able to update our new address in our AADHAAR card .</vt:lpstr>
      <vt:lpstr>Thank you for giving us an opportunity to work on the Project and we are grateful for offering us so many opportunities to try out and we are so excited to do the same in future also .       Regards from Team VELAMMALIANS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AADHAAR</dc:title>
  <dc:creator>Msd Muthu</dc:creator>
  <cp:lastModifiedBy>Msd Muthu</cp:lastModifiedBy>
  <cp:revision>22</cp:revision>
  <dcterms:created xsi:type="dcterms:W3CDTF">2021-10-31T04:57:25Z</dcterms:created>
  <dcterms:modified xsi:type="dcterms:W3CDTF">2021-10-31T14:58:18Z</dcterms:modified>
</cp:coreProperties>
</file>