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2d1a1baa2c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2d1a1baa2c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2d1a1baa2c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2d1a1baa2c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2d1a1baa2c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2d1a1baa2c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2d1a1baa2c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2d1a1baa2c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2d1a1baa2c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2d1a1baa2c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2d1a1baa2c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2d1a1baa2c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2d1a1baa2c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2d1a1baa2c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2d1a1baa2c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2d1a1baa2c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2d1a1baa2c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2d1a1baa2c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2d1a1baa2c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2d1a1baa2c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2d1a1baa2c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2d1a1baa2c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40"/>
              <a:t>Mapping Earthquakes Around the World: A Geospatial Analysis</a:t>
            </a:r>
            <a:endParaRPr sz="314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890000" cy="12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Aadhar Bansal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Masters of Science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Robotics (</a:t>
            </a:r>
            <a:r>
              <a:rPr lang="en" sz="1200"/>
              <a:t>Computer Science)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bansal.aad@northestern.edu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</a:t>
            </a:r>
            <a:endParaRPr/>
          </a:p>
        </p:txBody>
      </p:sp>
      <p:sp>
        <p:nvSpPr>
          <p:cNvPr id="335" name="Google Shape;335;p22"/>
          <p:cNvSpPr txBox="1"/>
          <p:nvPr>
            <p:ph idx="1" type="body"/>
          </p:nvPr>
        </p:nvSpPr>
        <p:spPr>
          <a:xfrm>
            <a:off x="1303800" y="1990050"/>
            <a:ext cx="6608100" cy="17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Incorporate additional data sources, such as seismometer recordings, to enhance the accuracy and granularity of earthquake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 a real-time monitoring and alert system for seismic activity in high-risk areas.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Explore the use of machine learning algorithms for predicting earthquake occurrence and magnitude.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41" name="Google Shape;341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USGS Earthquake Hazards Program. (2021). Earthquake Catalog. Retrieved from https://earthquake.usgs.gov/earthquakes/search/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Folium. (n.d.). Python Data, Leaflet.js Maps. Retrieved from https://python-visualization.github.io/folium/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Pandas. (n.d.). Pandas Documentation. Retrieved from https://pandas.pydata.org/docs/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Seaborn. (n.d.). Seaborn: Statistical Data Visualization. Retrieved from https://seaborn.pydata.org/index.html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Matplotlib. (n.d.). Matplotlib: Visualization with Python. Retrieved from https://matplotlib.org/stable/index.html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and Motivation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Earthquakes can have devastating effects on people and infrastructure, making tracking essential.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Accurate location data is needed to identify seismic trends and prepare for disasters.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Associating earthquakes with countries enables a comprehensive understanding of global seismic activity.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Disaster responses could be improved by identifying regions prone to earthquakes through mapping.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The ultimate goal is to reduce the impact of earthquakes and improve disaster preparedness worldwide.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and background.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earthquake data was sourced from the US Geological Survey and includes information on time, location, magnitude, and place.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code uses the requests and pandas libraries to fetch, store, and manipulate the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custom.geojson file was generated from https://geojson-maps.ash.ms/ and contains geographic information for the world's countries.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GeoJSON is a format for encoding geographic data structures that is based on the JSON format.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185" y="0"/>
            <a:ext cx="780563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Mapping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Analysis of earthquake data from 2000 to 2022, with a minimum magnitude of 4.5.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Collection of data from the USGS earthquake data API with Python requests library.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Processing of data using Pandas DataFrame for easy manipulation and analysis.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Visualization of earthquake data on an interactive map with markers that provide magnitude and location information.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Geospatial analysis to link earthquakes to countries, enabling comprehensive seismic activity study.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5264575" y="1990050"/>
            <a:ext cx="3429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earthquake's location linked to the corresponding country using geospatial analysis.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Earthquake data grouped by country, and trends analyzed using yearly counts.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Country centroids obtained to place markers on the map, showing country-level earthquake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Earthquake data visualized on an interactive map with country-level trends displayed on marker popups.</a:t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025" y="1890188"/>
            <a:ext cx="3839301" cy="264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code uses Python programming language to fetch earthquake data from USGS website.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Pandas library is used for data manipulation and analysis, while Matplotlib and Seaborn are used for data visualization.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Requests library is used for making HTTP requests to USGS website to fetch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Folium library is used for visualizing data on an interactive map.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GeoPandas library is used to process geojson data for country centroid calculation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Novelty</a:t>
            </a:r>
            <a:endParaRPr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provides a comprehensive analysis of global earthquake data over the last 22 years.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use of geospatial data analysis techniques allows for the identification of earthquake patterns and trends over time.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incorporation of earthquake magnitude and location data enhances the understanding of earthquake risk and impact.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use of interactive maps and data visualizations facilitates the exploration and interpretation of earthquake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inclusion of earthquake trend analysis by country allows for a deeper understanding of earthquake activity at a regional level.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328" name="Google Shape;328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Map markers with circle size proportional to magnitude provide clear and intuitive representation.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color-coded magnitudes in the legend make it easy to interpret the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Trend analysis plot for each country provides an insight into their earthquake activity over time.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Customized legend with easy-to-understand color codes and circle sizes makes data interpretation simple.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Popup trend analysis plot offers interactive and detailed insights about earthquake trends in each country.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Combined visualization of the data on the map and the trend analysis helps to analyze the data in a more integrated way.</a:t>
            </a:r>
            <a:endParaRPr/>
          </a:p>
        </p:txBody>
      </p:sp>
      <p:pic>
        <p:nvPicPr>
          <p:cNvPr id="329" name="Google Shape;3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5125" y="92899"/>
            <a:ext cx="2812450" cy="18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