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Project name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Your Name • 09.04.20XX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/>
              <a:t>January 4, 20XX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Lorem ipsum dolor sit amet</a:t>
            </a:r>
          </a:p>
          <a:p>
            <a:pPr indent="-323850" lvl="0" marL="457200">
              <a:spcBef>
                <a:spcPts val="0"/>
              </a:spcBef>
              <a:buSzPts val="1500"/>
              <a:buChar char="●"/>
            </a:pPr>
            <a:r>
              <a:rPr lang="en" sz="1500"/>
              <a:t>Sed do eiusmod tempor incididunt ut labore et dolore magna aliqua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Biggest risk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/>
              <a:t>Lorem ipsum dolor sit amet, consectetur adipiscing elit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- Topic area 1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- Topic area 2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Attention areas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Risk 1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Risk 2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Shape 11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Shape 1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Shape 1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Lorem ipsum dolor sit amet, consectetur adipiscing elit</a:t>
            </a:r>
          </a:p>
        </p:txBody>
      </p:sp>
      <p:sp>
        <p:nvSpPr>
          <p:cNvPr descr="Background pointer shape in timeline graphic" id="116" name="Shape 1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Shape 1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Shape 1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Lorem ipsum dolor sit amet, consectetur adipiscing elit</a:t>
            </a:r>
          </a:p>
        </p:txBody>
      </p:sp>
      <p:sp>
        <p:nvSpPr>
          <p:cNvPr descr="Background pointer shape in timeline graphic" id="122" name="Shape 1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Shape 1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Lorem ipsum dolor sit amet, consectetur adipiscing elit</a:t>
            </a:r>
          </a:p>
        </p:txBody>
      </p:sp>
      <p:sp>
        <p:nvSpPr>
          <p:cNvPr descr="Background pointer shape in timeline graphic" id="128" name="Shape 12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Shape 13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Shape 1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Lorem ipsum dolor sit amet, consectetur adipiscing elit</a:t>
            </a:r>
          </a:p>
        </p:txBody>
      </p:sp>
      <p:sp>
        <p:nvSpPr>
          <p:cNvPr descr="Background pointer shape in timeline graphic" id="134" name="Shape 13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Shape 1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Shape 13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Lorem ipsum dolor sit amet, consectetur adipiscing elit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Consectetur adipiscing elit, sed do eiusmod tempor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Lorem ipsum dolor sit amet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</a:p>
          <a:p>
            <a:pPr indent="0" lvl="0" mar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Consectetur adipiscing elit, sed do eiusmod tempor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Goals for next meeting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Lorem ipsum dolor sit amet, consectetur adipiscing elit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Sed do eiusmod tempor incididunt ut labore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Ut enim ad minim veniam, quis nostrud exercitation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