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7D0BBB-2391-4217-807A-2537F6286878}" type="datetimeFigureOut">
              <a:rPr lang="en-GB" smtClean="0"/>
              <a:pPr/>
              <a:t>23/08/2017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41850C9-AB45-485D-86F7-7EDF38E909A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windows-installation.html" TargetMode="External"/><Relationship Id="rId2" Type="http://schemas.openxmlformats.org/officeDocument/2006/relationships/hyperlink" Target="https://dev.mysql.com/doc/refman/5.7/en/binary-install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Loan a pound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Installation MYSQL on </a:t>
            </a:r>
            <a:r>
              <a:rPr lang="en-GB" dirty="0" err="1" smtClean="0"/>
              <a:t>unix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https://dev.mysql.com/doc/refman/5.7/en/binary-installation.html</a:t>
            </a:r>
            <a:r>
              <a:rPr lang="en-GB" dirty="0" smtClean="0"/>
              <a:t> </a:t>
            </a:r>
          </a:p>
          <a:p>
            <a:r>
              <a:rPr lang="en-GB" dirty="0" smtClean="0"/>
              <a:t>Installation on windows </a:t>
            </a:r>
            <a:r>
              <a:rPr lang="en-GB" dirty="0" smtClean="0">
                <a:hlinkClick r:id="rId3"/>
              </a:rPr>
              <a:t>https://dev.mysql.com/doc/refman/5.7/en/windows-installation.html</a:t>
            </a:r>
            <a:r>
              <a:rPr lang="en-GB" dirty="0" smtClean="0"/>
              <a:t> </a:t>
            </a:r>
          </a:p>
          <a:p>
            <a:r>
              <a:rPr lang="en-GB" dirty="0" smtClean="0"/>
              <a:t>Running the jar (spring boot compiles the </a:t>
            </a:r>
            <a:r>
              <a:rPr lang="en-GB" dirty="0" err="1" smtClean="0"/>
              <a:t>servlet</a:t>
            </a:r>
            <a:r>
              <a:rPr lang="en-GB" dirty="0" smtClean="0"/>
              <a:t> as well): java –jar loan-a-pound-0.0.1-SNAPSHOT.jar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39552" y="2852936"/>
            <a:ext cx="1368152" cy="22322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59832" y="2996952"/>
            <a:ext cx="180020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Backend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868144" y="3068960"/>
            <a:ext cx="1800200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11" name="Left-Right Arrow 10"/>
          <p:cNvSpPr/>
          <p:nvPr/>
        </p:nvSpPr>
        <p:spPr>
          <a:xfrm>
            <a:off x="4860032" y="3933056"/>
            <a:ext cx="1008112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-Right Arrow 11"/>
          <p:cNvSpPr/>
          <p:nvPr/>
        </p:nvSpPr>
        <p:spPr>
          <a:xfrm>
            <a:off x="1979712" y="4005064"/>
            <a:ext cx="1008112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00881"/>
            <a:ext cx="7467600" cy="447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Workflow</a:t>
            </a:r>
            <a:endParaRPr lang="en-GB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987" y="1600200"/>
            <a:ext cx="560602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 for USER WORKFLOW - P1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User registration</a:t>
            </a:r>
          </a:p>
          <a:p>
            <a:pPr>
              <a:buFontTx/>
              <a:buChar char="-"/>
            </a:pPr>
            <a:r>
              <a:rPr lang="en-GB" dirty="0" smtClean="0"/>
              <a:t>Validate mandatory fields (email id, name, dob, address, password)</a:t>
            </a:r>
          </a:p>
          <a:p>
            <a:pPr>
              <a:buFontTx/>
              <a:buChar char="-"/>
            </a:pPr>
            <a:r>
              <a:rPr lang="en-GB" dirty="0" smtClean="0"/>
              <a:t>Validate weak and strong password</a:t>
            </a:r>
          </a:p>
          <a:p>
            <a:pPr>
              <a:buFontTx/>
              <a:buChar char="-"/>
            </a:pPr>
            <a:r>
              <a:rPr lang="en-GB" dirty="0" smtClean="0"/>
              <a:t>Validate password characters</a:t>
            </a:r>
          </a:p>
          <a:p>
            <a:pPr>
              <a:buFontTx/>
              <a:buChar char="-"/>
            </a:pPr>
            <a:r>
              <a:rPr lang="en-GB" dirty="0" smtClean="0"/>
              <a:t>Validate address exists</a:t>
            </a:r>
          </a:p>
          <a:p>
            <a:pPr>
              <a:buFontTx/>
              <a:buChar char="-"/>
            </a:pPr>
            <a:r>
              <a:rPr lang="en-GB" dirty="0" smtClean="0"/>
              <a:t>Validate DOB</a:t>
            </a:r>
          </a:p>
          <a:p>
            <a:pPr>
              <a:buFontTx/>
              <a:buChar char="-"/>
            </a:pPr>
            <a:r>
              <a:rPr lang="en-GB" dirty="0" smtClean="0"/>
              <a:t>Validate new user by email ID</a:t>
            </a:r>
          </a:p>
          <a:p>
            <a:r>
              <a:rPr lang="en-GB" dirty="0" smtClean="0"/>
              <a:t>User login</a:t>
            </a:r>
          </a:p>
          <a:p>
            <a:pPr>
              <a:buFontTx/>
              <a:buChar char="-"/>
            </a:pPr>
            <a:r>
              <a:rPr lang="en-GB" dirty="0" smtClean="0"/>
              <a:t>Validate email is registers. If not prompt for registration</a:t>
            </a:r>
          </a:p>
          <a:p>
            <a:pPr>
              <a:buFontTx/>
              <a:buChar char="-"/>
            </a:pPr>
            <a:r>
              <a:rPr lang="en-GB" dirty="0" smtClean="0"/>
              <a:t>Validate all pages have logout option if logged in or login option if logged out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 for USER WORKFLOW </a:t>
            </a:r>
            <a:r>
              <a:rPr lang="en-GB" dirty="0" smtClean="0"/>
              <a:t>– P2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User Login cont....</a:t>
            </a:r>
          </a:p>
          <a:p>
            <a:pPr>
              <a:buFontTx/>
              <a:buChar char="-"/>
            </a:pPr>
            <a:r>
              <a:rPr lang="en-GB" dirty="0" smtClean="0"/>
              <a:t>Validate </a:t>
            </a:r>
            <a:r>
              <a:rPr lang="en-GB" dirty="0" smtClean="0"/>
              <a:t>password characters</a:t>
            </a:r>
          </a:p>
          <a:p>
            <a:pPr>
              <a:buFontTx/>
              <a:buChar char="-"/>
            </a:pPr>
            <a:r>
              <a:rPr lang="en-GB" dirty="0" smtClean="0"/>
              <a:t>Validate maximum number of invalid login to lock the </a:t>
            </a:r>
            <a:r>
              <a:rPr lang="en-GB" dirty="0" smtClean="0"/>
              <a:t>account</a:t>
            </a:r>
          </a:p>
          <a:p>
            <a:pPr>
              <a:buFontTx/>
              <a:buChar char="-"/>
            </a:pPr>
            <a:r>
              <a:rPr lang="en-GB" dirty="0" smtClean="0"/>
              <a:t>Validate login redirection page is correct</a:t>
            </a:r>
          </a:p>
          <a:p>
            <a:pPr>
              <a:buFontTx/>
              <a:buChar char="-"/>
            </a:pPr>
            <a:endParaRPr lang="en-GB" dirty="0" smtClean="0"/>
          </a:p>
          <a:p>
            <a:r>
              <a:rPr lang="en-GB" dirty="0" smtClean="0"/>
              <a:t>Search application</a:t>
            </a:r>
          </a:p>
          <a:p>
            <a:pPr>
              <a:buFontTx/>
              <a:buChar char="-"/>
            </a:pPr>
            <a:r>
              <a:rPr lang="en-GB" dirty="0" smtClean="0"/>
              <a:t>Validate charters for application reference ID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Fill in application form</a:t>
            </a:r>
          </a:p>
          <a:p>
            <a:pPr>
              <a:buFontTx/>
              <a:buChar char="-"/>
            </a:pPr>
            <a:r>
              <a:rPr lang="en-GB" dirty="0" smtClean="0"/>
              <a:t>Validate all necessary fields are displayed</a:t>
            </a:r>
          </a:p>
          <a:p>
            <a:pPr>
              <a:buFontTx/>
              <a:buChar char="-"/>
            </a:pPr>
            <a:r>
              <a:rPr lang="en-GB" dirty="0" smtClean="0"/>
              <a:t>Validate all mandatory fields</a:t>
            </a:r>
          </a:p>
          <a:p>
            <a:pPr>
              <a:buFontTx/>
              <a:buChar char="-"/>
            </a:pPr>
            <a:r>
              <a:rPr lang="en-GB" dirty="0" smtClean="0"/>
              <a:t>Validate all the characters entered in the fields are correct</a:t>
            </a:r>
          </a:p>
          <a:p>
            <a:r>
              <a:rPr lang="en-GB" dirty="0" smtClean="0"/>
              <a:t>Apply</a:t>
            </a:r>
          </a:p>
          <a:p>
            <a:pPr>
              <a:buFontTx/>
              <a:buChar char="-"/>
            </a:pPr>
            <a:r>
              <a:rPr lang="en-GB" dirty="0" smtClean="0"/>
              <a:t>Validate page redirection to application status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Display application status</a:t>
            </a:r>
          </a:p>
          <a:p>
            <a:pPr>
              <a:buFontTx/>
              <a:buChar char="-"/>
            </a:pPr>
            <a:r>
              <a:rPr lang="en-GB" dirty="0" smtClean="0"/>
              <a:t>Validate the newly registered application status is displayed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Java as main programming language</a:t>
            </a:r>
          </a:p>
          <a:p>
            <a:r>
              <a:rPr lang="en-GB" dirty="0" smtClean="0"/>
              <a:t>Maven as the build tool</a:t>
            </a:r>
          </a:p>
          <a:p>
            <a:r>
              <a:rPr lang="en-GB" dirty="0" smtClean="0"/>
              <a:t>Spring boot framework to build the </a:t>
            </a:r>
            <a:r>
              <a:rPr lang="en-GB" dirty="0" smtClean="0"/>
              <a:t>application and its container</a:t>
            </a:r>
            <a:endParaRPr lang="en-GB" dirty="0" smtClean="0"/>
          </a:p>
          <a:p>
            <a:r>
              <a:rPr lang="en-GB" dirty="0" err="1" smtClean="0"/>
              <a:t>Mysql</a:t>
            </a:r>
            <a:r>
              <a:rPr lang="en-GB" dirty="0" smtClean="0"/>
              <a:t> database (using hibernate mapping)</a:t>
            </a:r>
          </a:p>
          <a:p>
            <a:r>
              <a:rPr lang="en-GB" dirty="0" err="1" smtClean="0"/>
              <a:t>Junit</a:t>
            </a:r>
            <a:r>
              <a:rPr lang="en-GB" dirty="0" smtClean="0"/>
              <a:t> </a:t>
            </a:r>
            <a:r>
              <a:rPr lang="en-GB" dirty="0" smtClean="0"/>
              <a:t>and </a:t>
            </a:r>
            <a:r>
              <a:rPr lang="en-GB" dirty="0" err="1" smtClean="0"/>
              <a:t>Mockito</a:t>
            </a:r>
            <a:r>
              <a:rPr lang="en-GB" dirty="0" smtClean="0"/>
              <a:t> for </a:t>
            </a:r>
            <a:r>
              <a:rPr lang="en-GB" dirty="0" smtClean="0"/>
              <a:t>unit </a:t>
            </a:r>
            <a:r>
              <a:rPr lang="en-GB" dirty="0" smtClean="0"/>
              <a:t>testing</a:t>
            </a:r>
          </a:p>
          <a:p>
            <a:r>
              <a:rPr lang="en-GB" dirty="0" err="1" smtClean="0"/>
              <a:t>SpringBootTest</a:t>
            </a:r>
            <a:r>
              <a:rPr lang="en-GB" dirty="0" smtClean="0"/>
              <a:t> for Integration Test Support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Services UML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3145"/>
            <a:ext cx="7467600" cy="434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</TotalTime>
  <Words>236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Loan a pound</vt:lpstr>
      <vt:lpstr>Basic architecture</vt:lpstr>
      <vt:lpstr>Data Model</vt:lpstr>
      <vt:lpstr>User Workflow</vt:lpstr>
      <vt:lpstr>Test case for USER WORKFLOW - P1</vt:lpstr>
      <vt:lpstr>Test case for USER WORKFLOW – P2</vt:lpstr>
      <vt:lpstr>Slide 7</vt:lpstr>
      <vt:lpstr>Tools used</vt:lpstr>
      <vt:lpstr>Client Services UML</vt:lpstr>
      <vt:lpstr>Deployment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 pound</dc:title>
  <dc:creator>Silvia Bungaro</dc:creator>
  <cp:lastModifiedBy>Silvia Bungaro</cp:lastModifiedBy>
  <cp:revision>17</cp:revision>
  <dcterms:created xsi:type="dcterms:W3CDTF">2017-08-22T22:49:50Z</dcterms:created>
  <dcterms:modified xsi:type="dcterms:W3CDTF">2017-08-23T13:30:24Z</dcterms:modified>
</cp:coreProperties>
</file>