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63" r:id="rId2"/>
    <p:sldId id="257" r:id="rId3"/>
    <p:sldId id="258" r:id="rId4"/>
    <p:sldId id="261" r:id="rId5"/>
    <p:sldId id="259" r:id="rId6"/>
    <p:sldId id="260" r:id="rId7"/>
    <p:sldId id="264" r:id="rId8"/>
    <p:sldId id="300" r:id="rId9"/>
    <p:sldId id="302" r:id="rId10"/>
    <p:sldId id="303" r:id="rId11"/>
    <p:sldId id="265" r:id="rId12"/>
    <p:sldId id="266" r:id="rId13"/>
    <p:sldId id="267" r:id="rId14"/>
    <p:sldId id="269" r:id="rId15"/>
    <p:sldId id="270" r:id="rId16"/>
    <p:sldId id="271" r:id="rId17"/>
    <p:sldId id="272" r:id="rId18"/>
    <p:sldId id="305" r:id="rId19"/>
    <p:sldId id="306" r:id="rId20"/>
    <p:sldId id="273" r:id="rId21"/>
    <p:sldId id="30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963B4B-7D2E-421F-8FE1-D166691446F2}" v="25" dt="2023-04-21T08:33:04.2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autoAdjust="0"/>
  </p:normalViewPr>
  <p:slideViewPr>
    <p:cSldViewPr snapToGrid="0">
      <p:cViewPr varScale="1">
        <p:scale>
          <a:sx n="63" d="100"/>
          <a:sy n="63" d="100"/>
        </p:scale>
        <p:origin x="796"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Mamidi" userId="12dfb1734d0ec5cf" providerId="LiveId" clId="{C5963B4B-7D2E-421F-8FE1-D166691446F2}"/>
    <pc:docChg chg="undo custSel addSld delSld modSld sldOrd">
      <pc:chgData name="Ganesh Mamidi" userId="12dfb1734d0ec5cf" providerId="LiveId" clId="{C5963B4B-7D2E-421F-8FE1-D166691446F2}" dt="2023-04-21T08:37:02.793" v="861" actId="20577"/>
      <pc:docMkLst>
        <pc:docMk/>
      </pc:docMkLst>
      <pc:sldChg chg="modSp add del mod">
        <pc:chgData name="Ganesh Mamidi" userId="12dfb1734d0ec5cf" providerId="LiveId" clId="{C5963B4B-7D2E-421F-8FE1-D166691446F2}" dt="2023-04-21T08:28:12.477" v="749" actId="47"/>
        <pc:sldMkLst>
          <pc:docMk/>
          <pc:sldMk cId="3588692827" sldId="257"/>
        </pc:sldMkLst>
        <pc:spChg chg="mod">
          <ac:chgData name="Ganesh Mamidi" userId="12dfb1734d0ec5cf" providerId="LiveId" clId="{C5963B4B-7D2E-421F-8FE1-D166691446F2}" dt="2023-04-20T06:08:18.153" v="222" actId="27636"/>
          <ac:spMkLst>
            <pc:docMk/>
            <pc:sldMk cId="3588692827" sldId="257"/>
            <ac:spMk id="3" creationId="{B62856E0-E251-4F25-B123-930E6950950F}"/>
          </ac:spMkLst>
        </pc:spChg>
      </pc:sldChg>
      <pc:sldChg chg="add del">
        <pc:chgData name="Ganesh Mamidi" userId="12dfb1734d0ec5cf" providerId="LiveId" clId="{C5963B4B-7D2E-421F-8FE1-D166691446F2}" dt="2023-04-21T08:28:12.786" v="750" actId="47"/>
        <pc:sldMkLst>
          <pc:docMk/>
          <pc:sldMk cId="2050212490" sldId="258"/>
        </pc:sldMkLst>
      </pc:sldChg>
      <pc:sldChg chg="add del">
        <pc:chgData name="Ganesh Mamidi" userId="12dfb1734d0ec5cf" providerId="LiveId" clId="{C5963B4B-7D2E-421F-8FE1-D166691446F2}" dt="2023-04-21T08:28:13.240" v="752" actId="47"/>
        <pc:sldMkLst>
          <pc:docMk/>
          <pc:sldMk cId="3561283542" sldId="259"/>
        </pc:sldMkLst>
      </pc:sldChg>
      <pc:sldChg chg="modSp add del mod">
        <pc:chgData name="Ganesh Mamidi" userId="12dfb1734d0ec5cf" providerId="LiveId" clId="{C5963B4B-7D2E-421F-8FE1-D166691446F2}" dt="2023-04-21T08:28:13.933" v="753" actId="47"/>
        <pc:sldMkLst>
          <pc:docMk/>
          <pc:sldMk cId="3254595000" sldId="260"/>
        </pc:sldMkLst>
        <pc:spChg chg="mod">
          <ac:chgData name="Ganesh Mamidi" userId="12dfb1734d0ec5cf" providerId="LiveId" clId="{C5963B4B-7D2E-421F-8FE1-D166691446F2}" dt="2023-04-20T06:14:18.852" v="322" actId="1076"/>
          <ac:spMkLst>
            <pc:docMk/>
            <pc:sldMk cId="3254595000" sldId="260"/>
            <ac:spMk id="2" creationId="{2668FAE5-20B3-4689-9DA3-8472D1AB58ED}"/>
          </ac:spMkLst>
        </pc:spChg>
        <pc:spChg chg="mod">
          <ac:chgData name="Ganesh Mamidi" userId="12dfb1734d0ec5cf" providerId="LiveId" clId="{C5963B4B-7D2E-421F-8FE1-D166691446F2}" dt="2023-04-21T08:26:58.402" v="707" actId="20577"/>
          <ac:spMkLst>
            <pc:docMk/>
            <pc:sldMk cId="3254595000" sldId="260"/>
            <ac:spMk id="3" creationId="{BC7AE300-E3EC-4F77-AE5C-CA6DD8F98BB2}"/>
          </ac:spMkLst>
        </pc:spChg>
        <pc:picChg chg="mod">
          <ac:chgData name="Ganesh Mamidi" userId="12dfb1734d0ec5cf" providerId="LiveId" clId="{C5963B4B-7D2E-421F-8FE1-D166691446F2}" dt="2023-04-20T06:14:24.817" v="323" actId="14100"/>
          <ac:picMkLst>
            <pc:docMk/>
            <pc:sldMk cId="3254595000" sldId="260"/>
            <ac:picMk id="5" creationId="{00000000-0000-0000-0000-000000000000}"/>
          </ac:picMkLst>
        </pc:picChg>
      </pc:sldChg>
      <pc:sldChg chg="modSp add del mod ord">
        <pc:chgData name="Ganesh Mamidi" userId="12dfb1734d0ec5cf" providerId="LiveId" clId="{C5963B4B-7D2E-421F-8FE1-D166691446F2}" dt="2023-04-21T08:28:13.044" v="751" actId="47"/>
        <pc:sldMkLst>
          <pc:docMk/>
          <pc:sldMk cId="3848193377" sldId="261"/>
        </pc:sldMkLst>
        <pc:spChg chg="mod">
          <ac:chgData name="Ganesh Mamidi" userId="12dfb1734d0ec5cf" providerId="LiveId" clId="{C5963B4B-7D2E-421F-8FE1-D166691446F2}" dt="2023-04-20T06:44:54.665" v="352" actId="1076"/>
          <ac:spMkLst>
            <pc:docMk/>
            <pc:sldMk cId="3848193377" sldId="261"/>
            <ac:spMk id="3" creationId="{443BCED8-CD0B-4F1D-9796-A5D0445FBF55}"/>
          </ac:spMkLst>
        </pc:spChg>
      </pc:sldChg>
      <pc:sldChg chg="addSp delSp modSp add del mod">
        <pc:chgData name="Ganesh Mamidi" userId="12dfb1734d0ec5cf" providerId="LiveId" clId="{C5963B4B-7D2E-421F-8FE1-D166691446F2}" dt="2023-04-21T08:28:11.775" v="748" actId="47"/>
        <pc:sldMkLst>
          <pc:docMk/>
          <pc:sldMk cId="2668367952" sldId="263"/>
        </pc:sldMkLst>
        <pc:spChg chg="del mod">
          <ac:chgData name="Ganesh Mamidi" userId="12dfb1734d0ec5cf" providerId="LiveId" clId="{C5963B4B-7D2E-421F-8FE1-D166691446F2}" dt="2023-04-21T08:15:33.500" v="541" actId="478"/>
          <ac:spMkLst>
            <pc:docMk/>
            <pc:sldMk cId="2668367952" sldId="263"/>
            <ac:spMk id="2" creationId="{28489524-E250-4D8D-9E53-DBB75857E65D}"/>
          </ac:spMkLst>
        </pc:spChg>
        <pc:spChg chg="add mod">
          <ac:chgData name="Ganesh Mamidi" userId="12dfb1734d0ec5cf" providerId="LiveId" clId="{C5963B4B-7D2E-421F-8FE1-D166691446F2}" dt="2023-04-21T08:22:16.550" v="683" actId="20577"/>
          <ac:spMkLst>
            <pc:docMk/>
            <pc:sldMk cId="2668367952" sldId="263"/>
            <ac:spMk id="4" creationId="{C912CC91-9AF8-876A-2548-2A942E97A4D6}"/>
          </ac:spMkLst>
        </pc:spChg>
        <pc:picChg chg="add mod">
          <ac:chgData name="Ganesh Mamidi" userId="12dfb1734d0ec5cf" providerId="LiveId" clId="{C5963B4B-7D2E-421F-8FE1-D166691446F2}" dt="2023-04-21T08:21:30.651" v="674" actId="1076"/>
          <ac:picMkLst>
            <pc:docMk/>
            <pc:sldMk cId="2668367952" sldId="263"/>
            <ac:picMk id="6" creationId="{18F35E73-B000-A28E-D8ED-55397614D8DA}"/>
          </ac:picMkLst>
        </pc:picChg>
        <pc:picChg chg="mod">
          <ac:chgData name="Ganesh Mamidi" userId="12dfb1734d0ec5cf" providerId="LiveId" clId="{C5963B4B-7D2E-421F-8FE1-D166691446F2}" dt="2023-04-21T08:15:58.768" v="544" actId="1076"/>
          <ac:picMkLst>
            <pc:docMk/>
            <pc:sldMk cId="2668367952" sldId="263"/>
            <ac:picMk id="1026" creationId="{3B561DDA-190A-418F-95E4-5F420BFEC8C6}"/>
          </ac:picMkLst>
        </pc:picChg>
      </pc:sldChg>
      <pc:sldChg chg="add del">
        <pc:chgData name="Ganesh Mamidi" userId="12dfb1734d0ec5cf" providerId="LiveId" clId="{C5963B4B-7D2E-421F-8FE1-D166691446F2}" dt="2023-04-21T08:28:14.188" v="754" actId="47"/>
        <pc:sldMkLst>
          <pc:docMk/>
          <pc:sldMk cId="1525444028" sldId="264"/>
        </pc:sldMkLst>
      </pc:sldChg>
      <pc:sldChg chg="modSp add del mod">
        <pc:chgData name="Ganesh Mamidi" userId="12dfb1734d0ec5cf" providerId="LiveId" clId="{C5963B4B-7D2E-421F-8FE1-D166691446F2}" dt="2023-04-21T08:28:15.367" v="758" actId="47"/>
        <pc:sldMkLst>
          <pc:docMk/>
          <pc:sldMk cId="3208004504" sldId="265"/>
        </pc:sldMkLst>
        <pc:spChg chg="mod">
          <ac:chgData name="Ganesh Mamidi" userId="12dfb1734d0ec5cf" providerId="LiveId" clId="{C5963B4B-7D2E-421F-8FE1-D166691446F2}" dt="2023-04-20T06:49:45.870" v="396" actId="1076"/>
          <ac:spMkLst>
            <pc:docMk/>
            <pc:sldMk cId="3208004504" sldId="265"/>
            <ac:spMk id="2" creationId="{E11ABD25-8220-9EC7-C75B-C974E5F8FB32}"/>
          </ac:spMkLst>
        </pc:spChg>
      </pc:sldChg>
      <pc:sldChg chg="add del">
        <pc:chgData name="Ganesh Mamidi" userId="12dfb1734d0ec5cf" providerId="LiveId" clId="{C5963B4B-7D2E-421F-8FE1-D166691446F2}" dt="2023-04-21T08:28:15.626" v="759" actId="47"/>
        <pc:sldMkLst>
          <pc:docMk/>
          <pc:sldMk cId="1930879530" sldId="266"/>
        </pc:sldMkLst>
      </pc:sldChg>
      <pc:sldChg chg="modSp add del mod">
        <pc:chgData name="Ganesh Mamidi" userId="12dfb1734d0ec5cf" providerId="LiveId" clId="{C5963B4B-7D2E-421F-8FE1-D166691446F2}" dt="2023-04-21T08:28:15.962" v="760" actId="47"/>
        <pc:sldMkLst>
          <pc:docMk/>
          <pc:sldMk cId="3132130637" sldId="267"/>
        </pc:sldMkLst>
        <pc:spChg chg="mod">
          <ac:chgData name="Ganesh Mamidi" userId="12dfb1734d0ec5cf" providerId="LiveId" clId="{C5963B4B-7D2E-421F-8FE1-D166691446F2}" dt="2023-04-20T06:08:05.654" v="218"/>
          <ac:spMkLst>
            <pc:docMk/>
            <pc:sldMk cId="3132130637" sldId="267"/>
            <ac:spMk id="2" creationId="{DF963A8D-7364-DF27-B317-B30296C28808}"/>
          </ac:spMkLst>
        </pc:spChg>
      </pc:sldChg>
      <pc:sldChg chg="modSp del mod">
        <pc:chgData name="Ganesh Mamidi" userId="12dfb1734d0ec5cf" providerId="LiveId" clId="{C5963B4B-7D2E-421F-8FE1-D166691446F2}" dt="2023-04-20T06:50:15.367" v="397" actId="47"/>
        <pc:sldMkLst>
          <pc:docMk/>
          <pc:sldMk cId="207373997" sldId="268"/>
        </pc:sldMkLst>
        <pc:spChg chg="mod">
          <ac:chgData name="Ganesh Mamidi" userId="12dfb1734d0ec5cf" providerId="LiveId" clId="{C5963B4B-7D2E-421F-8FE1-D166691446F2}" dt="2023-04-20T06:08:05.654" v="218"/>
          <ac:spMkLst>
            <pc:docMk/>
            <pc:sldMk cId="207373997" sldId="268"/>
            <ac:spMk id="2" creationId="{A46D4679-B9B3-CF47-5564-AB69409486D5}"/>
          </ac:spMkLst>
        </pc:spChg>
      </pc:sldChg>
      <pc:sldChg chg="modSp add del mod">
        <pc:chgData name="Ganesh Mamidi" userId="12dfb1734d0ec5cf" providerId="LiveId" clId="{C5963B4B-7D2E-421F-8FE1-D166691446F2}" dt="2023-04-21T08:28:16.278" v="761" actId="47"/>
        <pc:sldMkLst>
          <pc:docMk/>
          <pc:sldMk cId="1360937757" sldId="269"/>
        </pc:sldMkLst>
        <pc:spChg chg="mod">
          <ac:chgData name="Ganesh Mamidi" userId="12dfb1734d0ec5cf" providerId="LiveId" clId="{C5963B4B-7D2E-421F-8FE1-D166691446F2}" dt="2023-04-20T06:50:48.706" v="401" actId="1076"/>
          <ac:spMkLst>
            <pc:docMk/>
            <pc:sldMk cId="1360937757" sldId="269"/>
            <ac:spMk id="2" creationId="{43F9848E-A8A8-3EDD-3F1A-F6A998CC3D24}"/>
          </ac:spMkLst>
        </pc:spChg>
        <pc:picChg chg="mod">
          <ac:chgData name="Ganesh Mamidi" userId="12dfb1734d0ec5cf" providerId="LiveId" clId="{C5963B4B-7D2E-421F-8FE1-D166691446F2}" dt="2023-04-20T06:50:45.074" v="400" actId="1076"/>
          <ac:picMkLst>
            <pc:docMk/>
            <pc:sldMk cId="1360937757" sldId="269"/>
            <ac:picMk id="5" creationId="{055A734A-03BA-6CE1-FB20-C66FC8F26D94}"/>
          </ac:picMkLst>
        </pc:picChg>
      </pc:sldChg>
      <pc:sldChg chg="modSp add del mod">
        <pc:chgData name="Ganesh Mamidi" userId="12dfb1734d0ec5cf" providerId="LiveId" clId="{C5963B4B-7D2E-421F-8FE1-D166691446F2}" dt="2023-04-21T08:28:16.556" v="762" actId="47"/>
        <pc:sldMkLst>
          <pc:docMk/>
          <pc:sldMk cId="499368233" sldId="270"/>
        </pc:sldMkLst>
        <pc:spChg chg="mod">
          <ac:chgData name="Ganesh Mamidi" userId="12dfb1734d0ec5cf" providerId="LiveId" clId="{C5963B4B-7D2E-421F-8FE1-D166691446F2}" dt="2023-04-20T06:51:22.639" v="408" actId="20577"/>
          <ac:spMkLst>
            <pc:docMk/>
            <pc:sldMk cId="499368233" sldId="270"/>
            <ac:spMk id="2" creationId="{CF8B2E63-B2F5-0F70-8CA4-10C6B86D1B3B}"/>
          </ac:spMkLst>
        </pc:spChg>
        <pc:picChg chg="mod">
          <ac:chgData name="Ganesh Mamidi" userId="12dfb1734d0ec5cf" providerId="LiveId" clId="{C5963B4B-7D2E-421F-8FE1-D166691446F2}" dt="2023-04-20T06:50:34.738" v="398" actId="1076"/>
          <ac:picMkLst>
            <pc:docMk/>
            <pc:sldMk cId="499368233" sldId="270"/>
            <ac:picMk id="5" creationId="{4F99D9BC-1231-DC3E-C088-9E0D59C7E89F}"/>
          </ac:picMkLst>
        </pc:picChg>
      </pc:sldChg>
      <pc:sldChg chg="modSp add del mod">
        <pc:chgData name="Ganesh Mamidi" userId="12dfb1734d0ec5cf" providerId="LiveId" clId="{C5963B4B-7D2E-421F-8FE1-D166691446F2}" dt="2023-04-21T08:28:16.905" v="763" actId="47"/>
        <pc:sldMkLst>
          <pc:docMk/>
          <pc:sldMk cId="1329716970" sldId="271"/>
        </pc:sldMkLst>
        <pc:spChg chg="mod">
          <ac:chgData name="Ganesh Mamidi" userId="12dfb1734d0ec5cf" providerId="LiveId" clId="{C5963B4B-7D2E-421F-8FE1-D166691446F2}" dt="2023-04-20T06:51:39.967" v="412" actId="27636"/>
          <ac:spMkLst>
            <pc:docMk/>
            <pc:sldMk cId="1329716970" sldId="271"/>
            <ac:spMk id="2" creationId="{F4F10AFF-E130-E14E-4CCC-79195EAA46A9}"/>
          </ac:spMkLst>
        </pc:spChg>
        <pc:picChg chg="mod">
          <ac:chgData name="Ganesh Mamidi" userId="12dfb1734d0ec5cf" providerId="LiveId" clId="{C5963B4B-7D2E-421F-8FE1-D166691446F2}" dt="2023-04-20T06:51:44.258" v="413" actId="1076"/>
          <ac:picMkLst>
            <pc:docMk/>
            <pc:sldMk cId="1329716970" sldId="271"/>
            <ac:picMk id="5" creationId="{8E4C06F8-3110-8C67-730D-570235C40320}"/>
          </ac:picMkLst>
        </pc:picChg>
      </pc:sldChg>
      <pc:sldChg chg="modSp add del mod">
        <pc:chgData name="Ganesh Mamidi" userId="12dfb1734d0ec5cf" providerId="LiveId" clId="{C5963B4B-7D2E-421F-8FE1-D166691446F2}" dt="2023-04-21T08:28:17.206" v="764" actId="47"/>
        <pc:sldMkLst>
          <pc:docMk/>
          <pc:sldMk cId="2318732800" sldId="272"/>
        </pc:sldMkLst>
        <pc:spChg chg="mod">
          <ac:chgData name="Ganesh Mamidi" userId="12dfb1734d0ec5cf" providerId="LiveId" clId="{C5963B4B-7D2E-421F-8FE1-D166691446F2}" dt="2023-04-20T06:51:55.654" v="415" actId="1076"/>
          <ac:spMkLst>
            <pc:docMk/>
            <pc:sldMk cId="2318732800" sldId="272"/>
            <ac:spMk id="2" creationId="{ED089522-B0EC-7142-9304-F744D8E93FC4}"/>
          </ac:spMkLst>
        </pc:spChg>
        <pc:picChg chg="mod">
          <ac:chgData name="Ganesh Mamidi" userId="12dfb1734d0ec5cf" providerId="LiveId" clId="{C5963B4B-7D2E-421F-8FE1-D166691446F2}" dt="2023-04-20T06:51:50.957" v="414" actId="1076"/>
          <ac:picMkLst>
            <pc:docMk/>
            <pc:sldMk cId="2318732800" sldId="272"/>
            <ac:picMk id="5" creationId="{37C6734F-B068-BA32-D8A7-D933AAE6C597}"/>
          </ac:picMkLst>
        </pc:picChg>
      </pc:sldChg>
      <pc:sldChg chg="modSp add del mod">
        <pc:chgData name="Ganesh Mamidi" userId="12dfb1734d0ec5cf" providerId="LiveId" clId="{C5963B4B-7D2E-421F-8FE1-D166691446F2}" dt="2023-04-21T08:28:17.608" v="765" actId="47"/>
        <pc:sldMkLst>
          <pc:docMk/>
          <pc:sldMk cId="851102784" sldId="273"/>
        </pc:sldMkLst>
        <pc:spChg chg="mod">
          <ac:chgData name="Ganesh Mamidi" userId="12dfb1734d0ec5cf" providerId="LiveId" clId="{C5963B4B-7D2E-421F-8FE1-D166691446F2}" dt="2023-04-20T06:52:13.555" v="417" actId="1076"/>
          <ac:spMkLst>
            <pc:docMk/>
            <pc:sldMk cId="851102784" sldId="273"/>
            <ac:spMk id="2" creationId="{299A218D-13AA-C9C0-8489-612A744CA099}"/>
          </ac:spMkLst>
        </pc:spChg>
        <pc:spChg chg="mod">
          <ac:chgData name="Ganesh Mamidi" userId="12dfb1734d0ec5cf" providerId="LiveId" clId="{C5963B4B-7D2E-421F-8FE1-D166691446F2}" dt="2023-04-20T06:52:38.912" v="420" actId="1076"/>
          <ac:spMkLst>
            <pc:docMk/>
            <pc:sldMk cId="851102784" sldId="273"/>
            <ac:spMk id="3" creationId="{512916E4-D0A5-B6EE-9509-11958AC826A2}"/>
          </ac:spMkLst>
        </pc:spChg>
        <pc:picChg chg="mod">
          <ac:chgData name="Ganesh Mamidi" userId="12dfb1734d0ec5cf" providerId="LiveId" clId="{C5963B4B-7D2E-421F-8FE1-D166691446F2}" dt="2023-04-20T06:52:30.494" v="419" actId="1076"/>
          <ac:picMkLst>
            <pc:docMk/>
            <pc:sldMk cId="851102784" sldId="273"/>
            <ac:picMk id="6" creationId="{AD3687B6-333A-A98C-F320-A6B5D1B9BFF2}"/>
          </ac:picMkLst>
        </pc:picChg>
      </pc:sldChg>
      <pc:sldChg chg="del">
        <pc:chgData name="Ganesh Mamidi" userId="12dfb1734d0ec5cf" providerId="LiveId" clId="{C5963B4B-7D2E-421F-8FE1-D166691446F2}" dt="2023-04-21T08:27:58.872" v="708" actId="2696"/>
        <pc:sldMkLst>
          <pc:docMk/>
          <pc:sldMk cId="4268833752" sldId="274"/>
        </pc:sldMkLst>
      </pc:sldChg>
      <pc:sldChg chg="del">
        <pc:chgData name="Ganesh Mamidi" userId="12dfb1734d0ec5cf" providerId="LiveId" clId="{C5963B4B-7D2E-421F-8FE1-D166691446F2}" dt="2023-04-21T08:28:02.162" v="709" actId="47"/>
        <pc:sldMkLst>
          <pc:docMk/>
          <pc:sldMk cId="1025139021" sldId="275"/>
        </pc:sldMkLst>
      </pc:sldChg>
      <pc:sldChg chg="del">
        <pc:chgData name="Ganesh Mamidi" userId="12dfb1734d0ec5cf" providerId="LiveId" clId="{C5963B4B-7D2E-421F-8FE1-D166691446F2}" dt="2023-04-21T08:28:03.897" v="710" actId="47"/>
        <pc:sldMkLst>
          <pc:docMk/>
          <pc:sldMk cId="552020177" sldId="276"/>
        </pc:sldMkLst>
      </pc:sldChg>
      <pc:sldChg chg="del">
        <pc:chgData name="Ganesh Mamidi" userId="12dfb1734d0ec5cf" providerId="LiveId" clId="{C5963B4B-7D2E-421F-8FE1-D166691446F2}" dt="2023-04-21T08:28:04.299" v="711" actId="47"/>
        <pc:sldMkLst>
          <pc:docMk/>
          <pc:sldMk cId="292449681" sldId="277"/>
        </pc:sldMkLst>
      </pc:sldChg>
      <pc:sldChg chg="del">
        <pc:chgData name="Ganesh Mamidi" userId="12dfb1734d0ec5cf" providerId="LiveId" clId="{C5963B4B-7D2E-421F-8FE1-D166691446F2}" dt="2023-04-21T08:28:04.910" v="712" actId="47"/>
        <pc:sldMkLst>
          <pc:docMk/>
          <pc:sldMk cId="3825635852" sldId="278"/>
        </pc:sldMkLst>
      </pc:sldChg>
      <pc:sldChg chg="del">
        <pc:chgData name="Ganesh Mamidi" userId="12dfb1734d0ec5cf" providerId="LiveId" clId="{C5963B4B-7D2E-421F-8FE1-D166691446F2}" dt="2023-04-21T08:28:05.157" v="713" actId="47"/>
        <pc:sldMkLst>
          <pc:docMk/>
          <pc:sldMk cId="2393982622" sldId="279"/>
        </pc:sldMkLst>
      </pc:sldChg>
      <pc:sldChg chg="del">
        <pc:chgData name="Ganesh Mamidi" userId="12dfb1734d0ec5cf" providerId="LiveId" clId="{C5963B4B-7D2E-421F-8FE1-D166691446F2}" dt="2023-04-21T08:28:05.379" v="714" actId="47"/>
        <pc:sldMkLst>
          <pc:docMk/>
          <pc:sldMk cId="846099605" sldId="280"/>
        </pc:sldMkLst>
      </pc:sldChg>
      <pc:sldChg chg="del">
        <pc:chgData name="Ganesh Mamidi" userId="12dfb1734d0ec5cf" providerId="LiveId" clId="{C5963B4B-7D2E-421F-8FE1-D166691446F2}" dt="2023-04-21T08:28:05.569" v="715" actId="47"/>
        <pc:sldMkLst>
          <pc:docMk/>
          <pc:sldMk cId="257033072" sldId="281"/>
        </pc:sldMkLst>
      </pc:sldChg>
      <pc:sldChg chg="del">
        <pc:chgData name="Ganesh Mamidi" userId="12dfb1734d0ec5cf" providerId="LiveId" clId="{C5963B4B-7D2E-421F-8FE1-D166691446F2}" dt="2023-04-21T08:28:05.751" v="716" actId="47"/>
        <pc:sldMkLst>
          <pc:docMk/>
          <pc:sldMk cId="1543466355" sldId="282"/>
        </pc:sldMkLst>
      </pc:sldChg>
      <pc:sldChg chg="del">
        <pc:chgData name="Ganesh Mamidi" userId="12dfb1734d0ec5cf" providerId="LiveId" clId="{C5963B4B-7D2E-421F-8FE1-D166691446F2}" dt="2023-04-21T08:28:05.917" v="717" actId="47"/>
        <pc:sldMkLst>
          <pc:docMk/>
          <pc:sldMk cId="827922456" sldId="283"/>
        </pc:sldMkLst>
      </pc:sldChg>
      <pc:sldChg chg="del">
        <pc:chgData name="Ganesh Mamidi" userId="12dfb1734d0ec5cf" providerId="LiveId" clId="{C5963B4B-7D2E-421F-8FE1-D166691446F2}" dt="2023-04-21T08:28:06.098" v="718" actId="47"/>
        <pc:sldMkLst>
          <pc:docMk/>
          <pc:sldMk cId="4175721422" sldId="284"/>
        </pc:sldMkLst>
      </pc:sldChg>
      <pc:sldChg chg="del">
        <pc:chgData name="Ganesh Mamidi" userId="12dfb1734d0ec5cf" providerId="LiveId" clId="{C5963B4B-7D2E-421F-8FE1-D166691446F2}" dt="2023-04-21T08:28:06.270" v="719" actId="47"/>
        <pc:sldMkLst>
          <pc:docMk/>
          <pc:sldMk cId="1199218763" sldId="285"/>
        </pc:sldMkLst>
      </pc:sldChg>
      <pc:sldChg chg="del">
        <pc:chgData name="Ganesh Mamidi" userId="12dfb1734d0ec5cf" providerId="LiveId" clId="{C5963B4B-7D2E-421F-8FE1-D166691446F2}" dt="2023-04-21T08:28:06.441" v="720" actId="47"/>
        <pc:sldMkLst>
          <pc:docMk/>
          <pc:sldMk cId="2229044867" sldId="286"/>
        </pc:sldMkLst>
      </pc:sldChg>
      <pc:sldChg chg="del">
        <pc:chgData name="Ganesh Mamidi" userId="12dfb1734d0ec5cf" providerId="LiveId" clId="{C5963B4B-7D2E-421F-8FE1-D166691446F2}" dt="2023-04-21T08:28:06.606" v="721" actId="47"/>
        <pc:sldMkLst>
          <pc:docMk/>
          <pc:sldMk cId="2695526379" sldId="287"/>
        </pc:sldMkLst>
      </pc:sldChg>
      <pc:sldChg chg="del">
        <pc:chgData name="Ganesh Mamidi" userId="12dfb1734d0ec5cf" providerId="LiveId" clId="{C5963B4B-7D2E-421F-8FE1-D166691446F2}" dt="2023-04-21T08:28:06.788" v="722" actId="47"/>
        <pc:sldMkLst>
          <pc:docMk/>
          <pc:sldMk cId="3613862797" sldId="288"/>
        </pc:sldMkLst>
      </pc:sldChg>
      <pc:sldChg chg="modSp del mod">
        <pc:chgData name="Ganesh Mamidi" userId="12dfb1734d0ec5cf" providerId="LiveId" clId="{C5963B4B-7D2E-421F-8FE1-D166691446F2}" dt="2023-04-21T08:28:06.933" v="723" actId="47"/>
        <pc:sldMkLst>
          <pc:docMk/>
          <pc:sldMk cId="3273685787" sldId="289"/>
        </pc:sldMkLst>
        <pc:spChg chg="mod">
          <ac:chgData name="Ganesh Mamidi" userId="12dfb1734d0ec5cf" providerId="LiveId" clId="{C5963B4B-7D2E-421F-8FE1-D166691446F2}" dt="2023-04-20T06:53:51.149" v="422" actId="20577"/>
          <ac:spMkLst>
            <pc:docMk/>
            <pc:sldMk cId="3273685787" sldId="289"/>
            <ac:spMk id="2" creationId="{52C7FFD9-A479-A0B9-930B-103E4183F106}"/>
          </ac:spMkLst>
        </pc:spChg>
        <pc:picChg chg="mod">
          <ac:chgData name="Ganesh Mamidi" userId="12dfb1734d0ec5cf" providerId="LiveId" clId="{C5963B4B-7D2E-421F-8FE1-D166691446F2}" dt="2023-04-20T06:53:57.064" v="423" actId="1076"/>
          <ac:picMkLst>
            <pc:docMk/>
            <pc:sldMk cId="3273685787" sldId="289"/>
            <ac:picMk id="4" creationId="{6E9580CC-2F6B-5AA8-45A6-38FEF6CB82AA}"/>
          </ac:picMkLst>
        </pc:picChg>
      </pc:sldChg>
      <pc:sldChg chg="modSp del mod">
        <pc:chgData name="Ganesh Mamidi" userId="12dfb1734d0ec5cf" providerId="LiveId" clId="{C5963B4B-7D2E-421F-8FE1-D166691446F2}" dt="2023-04-21T08:28:07.075" v="724" actId="47"/>
        <pc:sldMkLst>
          <pc:docMk/>
          <pc:sldMk cId="2370607712" sldId="290"/>
        </pc:sldMkLst>
        <pc:picChg chg="mod">
          <ac:chgData name="Ganesh Mamidi" userId="12dfb1734d0ec5cf" providerId="LiveId" clId="{C5963B4B-7D2E-421F-8FE1-D166691446F2}" dt="2023-04-20T06:54:13.422" v="428" actId="14100"/>
          <ac:picMkLst>
            <pc:docMk/>
            <pc:sldMk cId="2370607712" sldId="290"/>
            <ac:picMk id="3" creationId="{79445929-BDC7-6DA7-7C0B-753409747DCB}"/>
          </ac:picMkLst>
        </pc:picChg>
      </pc:sldChg>
      <pc:sldChg chg="del">
        <pc:chgData name="Ganesh Mamidi" userId="12dfb1734d0ec5cf" providerId="LiveId" clId="{C5963B4B-7D2E-421F-8FE1-D166691446F2}" dt="2023-04-21T08:28:07.252" v="725" actId="47"/>
        <pc:sldMkLst>
          <pc:docMk/>
          <pc:sldMk cId="1847420589" sldId="291"/>
        </pc:sldMkLst>
      </pc:sldChg>
      <pc:sldChg chg="del">
        <pc:chgData name="Ganesh Mamidi" userId="12dfb1734d0ec5cf" providerId="LiveId" clId="{C5963B4B-7D2E-421F-8FE1-D166691446F2}" dt="2023-04-21T08:28:07.420" v="726" actId="47"/>
        <pc:sldMkLst>
          <pc:docMk/>
          <pc:sldMk cId="658018608" sldId="292"/>
        </pc:sldMkLst>
      </pc:sldChg>
      <pc:sldChg chg="del">
        <pc:chgData name="Ganesh Mamidi" userId="12dfb1734d0ec5cf" providerId="LiveId" clId="{C5963B4B-7D2E-421F-8FE1-D166691446F2}" dt="2023-04-21T08:28:07.579" v="727" actId="47"/>
        <pc:sldMkLst>
          <pc:docMk/>
          <pc:sldMk cId="2038475788" sldId="293"/>
        </pc:sldMkLst>
      </pc:sldChg>
      <pc:sldChg chg="del">
        <pc:chgData name="Ganesh Mamidi" userId="12dfb1734d0ec5cf" providerId="LiveId" clId="{C5963B4B-7D2E-421F-8FE1-D166691446F2}" dt="2023-04-21T08:28:07.784" v="728" actId="47"/>
        <pc:sldMkLst>
          <pc:docMk/>
          <pc:sldMk cId="3637932632" sldId="294"/>
        </pc:sldMkLst>
      </pc:sldChg>
      <pc:sldChg chg="modSp del mod">
        <pc:chgData name="Ganesh Mamidi" userId="12dfb1734d0ec5cf" providerId="LiveId" clId="{C5963B4B-7D2E-421F-8FE1-D166691446F2}" dt="2023-04-20T08:54:20.747" v="540" actId="47"/>
        <pc:sldMkLst>
          <pc:docMk/>
          <pc:sldMk cId="3527612267" sldId="295"/>
        </pc:sldMkLst>
        <pc:spChg chg="mod">
          <ac:chgData name="Ganesh Mamidi" userId="12dfb1734d0ec5cf" providerId="LiveId" clId="{C5963B4B-7D2E-421F-8FE1-D166691446F2}" dt="2023-04-20T06:54:24.249" v="429" actId="1076"/>
          <ac:spMkLst>
            <pc:docMk/>
            <pc:sldMk cId="3527612267" sldId="295"/>
            <ac:spMk id="10" creationId="{0AB0F67E-EF0F-DC78-FD52-B1DAFC2923EF}"/>
          </ac:spMkLst>
        </pc:spChg>
        <pc:picChg chg="mod">
          <ac:chgData name="Ganesh Mamidi" userId="12dfb1734d0ec5cf" providerId="LiveId" clId="{C5963B4B-7D2E-421F-8FE1-D166691446F2}" dt="2023-04-20T06:54:29.281" v="430" actId="1076"/>
          <ac:picMkLst>
            <pc:docMk/>
            <pc:sldMk cId="3527612267" sldId="295"/>
            <ac:picMk id="6" creationId="{F9A2F9F2-8873-44F2-F1F4-45126D95B34C}"/>
          </ac:picMkLst>
        </pc:picChg>
      </pc:sldChg>
      <pc:sldChg chg="modSp del mod">
        <pc:chgData name="Ganesh Mamidi" userId="12dfb1734d0ec5cf" providerId="LiveId" clId="{C5963B4B-7D2E-421F-8FE1-D166691446F2}" dt="2023-04-20T08:54:12.501" v="539" actId="47"/>
        <pc:sldMkLst>
          <pc:docMk/>
          <pc:sldMk cId="507633476" sldId="296"/>
        </pc:sldMkLst>
        <pc:picChg chg="mod">
          <ac:chgData name="Ganesh Mamidi" userId="12dfb1734d0ec5cf" providerId="LiveId" clId="{C5963B4B-7D2E-421F-8FE1-D166691446F2}" dt="2023-04-20T06:54:37.498" v="431" actId="14100"/>
          <ac:picMkLst>
            <pc:docMk/>
            <pc:sldMk cId="507633476" sldId="296"/>
            <ac:picMk id="3" creationId="{8D84B7F5-8046-F558-B194-5362C29CBF7F}"/>
          </ac:picMkLst>
        </pc:picChg>
      </pc:sldChg>
      <pc:sldChg chg="del">
        <pc:chgData name="Ganesh Mamidi" userId="12dfb1734d0ec5cf" providerId="LiveId" clId="{C5963B4B-7D2E-421F-8FE1-D166691446F2}" dt="2023-04-20T06:45:44.363" v="355" actId="47"/>
        <pc:sldMkLst>
          <pc:docMk/>
          <pc:sldMk cId="2125602535" sldId="297"/>
        </pc:sldMkLst>
      </pc:sldChg>
      <pc:sldChg chg="del">
        <pc:chgData name="Ganesh Mamidi" userId="12dfb1734d0ec5cf" providerId="LiveId" clId="{C5963B4B-7D2E-421F-8FE1-D166691446F2}" dt="2023-04-20T06:45:42.053" v="354" actId="47"/>
        <pc:sldMkLst>
          <pc:docMk/>
          <pc:sldMk cId="747691038" sldId="298"/>
        </pc:sldMkLst>
      </pc:sldChg>
      <pc:sldChg chg="del">
        <pc:chgData name="Ganesh Mamidi" userId="12dfb1734d0ec5cf" providerId="LiveId" clId="{C5963B4B-7D2E-421F-8FE1-D166691446F2}" dt="2023-04-20T06:45:39.679" v="353" actId="47"/>
        <pc:sldMkLst>
          <pc:docMk/>
          <pc:sldMk cId="722896260" sldId="299"/>
        </pc:sldMkLst>
      </pc:sldChg>
      <pc:sldChg chg="add del">
        <pc:chgData name="Ganesh Mamidi" userId="12dfb1734d0ec5cf" providerId="LiveId" clId="{C5963B4B-7D2E-421F-8FE1-D166691446F2}" dt="2023-04-21T08:28:14.468" v="755" actId="47"/>
        <pc:sldMkLst>
          <pc:docMk/>
          <pc:sldMk cId="414911545" sldId="300"/>
        </pc:sldMkLst>
      </pc:sldChg>
      <pc:sldChg chg="del">
        <pc:chgData name="Ganesh Mamidi" userId="12dfb1734d0ec5cf" providerId="LiveId" clId="{C5963B4B-7D2E-421F-8FE1-D166691446F2}" dt="2023-04-20T06:46:18.034" v="356" actId="47"/>
        <pc:sldMkLst>
          <pc:docMk/>
          <pc:sldMk cId="2873167178" sldId="301"/>
        </pc:sldMkLst>
      </pc:sldChg>
      <pc:sldChg chg="modSp add del mod">
        <pc:chgData name="Ganesh Mamidi" userId="12dfb1734d0ec5cf" providerId="LiveId" clId="{C5963B4B-7D2E-421F-8FE1-D166691446F2}" dt="2023-04-21T08:28:14.810" v="756" actId="47"/>
        <pc:sldMkLst>
          <pc:docMk/>
          <pc:sldMk cId="3412393175" sldId="302"/>
        </pc:sldMkLst>
        <pc:spChg chg="mod">
          <ac:chgData name="Ganesh Mamidi" userId="12dfb1734d0ec5cf" providerId="LiveId" clId="{C5963B4B-7D2E-421F-8FE1-D166691446F2}" dt="2023-04-20T06:47:00.889" v="362" actId="1076"/>
          <ac:spMkLst>
            <pc:docMk/>
            <pc:sldMk cId="3412393175" sldId="302"/>
            <ac:spMk id="4" creationId="{AFE9EC43-1E70-8D8D-06C1-ED92D951899F}"/>
          </ac:spMkLst>
        </pc:spChg>
        <pc:spChg chg="mod">
          <ac:chgData name="Ganesh Mamidi" userId="12dfb1734d0ec5cf" providerId="LiveId" clId="{C5963B4B-7D2E-421F-8FE1-D166691446F2}" dt="2023-04-20T06:46:58.401" v="361" actId="1076"/>
          <ac:spMkLst>
            <pc:docMk/>
            <pc:sldMk cId="3412393175" sldId="302"/>
            <ac:spMk id="5" creationId="{9DCB0C13-4B54-9047-0D18-BD5F104CA812}"/>
          </ac:spMkLst>
        </pc:spChg>
        <pc:spChg chg="mod">
          <ac:chgData name="Ganesh Mamidi" userId="12dfb1734d0ec5cf" providerId="LiveId" clId="{C5963B4B-7D2E-421F-8FE1-D166691446F2}" dt="2023-04-20T06:47:06.604" v="363" actId="1076"/>
          <ac:spMkLst>
            <pc:docMk/>
            <pc:sldMk cId="3412393175" sldId="302"/>
            <ac:spMk id="7" creationId="{A88ADC89-1BD4-43DC-BDF7-2633D811C50C}"/>
          </ac:spMkLst>
        </pc:spChg>
        <pc:spChg chg="mod">
          <ac:chgData name="Ganesh Mamidi" userId="12dfb1734d0ec5cf" providerId="LiveId" clId="{C5963B4B-7D2E-421F-8FE1-D166691446F2}" dt="2023-04-20T06:47:39.534" v="371" actId="1076"/>
          <ac:spMkLst>
            <pc:docMk/>
            <pc:sldMk cId="3412393175" sldId="302"/>
            <ac:spMk id="9" creationId="{4544FF62-8FDF-47C4-F799-CF9D477AB21B}"/>
          </ac:spMkLst>
        </pc:spChg>
        <pc:spChg chg="mod">
          <ac:chgData name="Ganesh Mamidi" userId="12dfb1734d0ec5cf" providerId="LiveId" clId="{C5963B4B-7D2E-421F-8FE1-D166691446F2}" dt="2023-04-20T06:47:30.006" v="367" actId="1076"/>
          <ac:spMkLst>
            <pc:docMk/>
            <pc:sldMk cId="3412393175" sldId="302"/>
            <ac:spMk id="11" creationId="{D465E3CA-8C5F-B7AD-7535-0E4FBD57C0BA}"/>
          </ac:spMkLst>
        </pc:spChg>
        <pc:spChg chg="mod">
          <ac:chgData name="Ganesh Mamidi" userId="12dfb1734d0ec5cf" providerId="LiveId" clId="{C5963B4B-7D2E-421F-8FE1-D166691446F2}" dt="2023-04-20T06:47:35.287" v="369" actId="1076"/>
          <ac:spMkLst>
            <pc:docMk/>
            <pc:sldMk cId="3412393175" sldId="302"/>
            <ac:spMk id="13" creationId="{F70ADC8E-3F7F-34DD-4EAC-260843CF0656}"/>
          </ac:spMkLst>
        </pc:spChg>
        <pc:spChg chg="mod">
          <ac:chgData name="Ganesh Mamidi" userId="12dfb1734d0ec5cf" providerId="LiveId" clId="{C5963B4B-7D2E-421F-8FE1-D166691446F2}" dt="2023-04-20T06:47:38.307" v="370" actId="1076"/>
          <ac:spMkLst>
            <pc:docMk/>
            <pc:sldMk cId="3412393175" sldId="302"/>
            <ac:spMk id="15" creationId="{83D20DD6-AA3A-41B1-BAD6-2CDA2353FE44}"/>
          </ac:spMkLst>
        </pc:spChg>
        <pc:spChg chg="mod">
          <ac:chgData name="Ganesh Mamidi" userId="12dfb1734d0ec5cf" providerId="LiveId" clId="{C5963B4B-7D2E-421F-8FE1-D166691446F2}" dt="2023-04-20T06:47:17.214" v="365" actId="1076"/>
          <ac:spMkLst>
            <pc:docMk/>
            <pc:sldMk cId="3412393175" sldId="302"/>
            <ac:spMk id="16" creationId="{1ED1C4A4-8AAD-842D-F62B-99ECC81E08B3}"/>
          </ac:spMkLst>
        </pc:spChg>
      </pc:sldChg>
      <pc:sldChg chg="addSp delSp modSp add del mod">
        <pc:chgData name="Ganesh Mamidi" userId="12dfb1734d0ec5cf" providerId="LiveId" clId="{C5963B4B-7D2E-421F-8FE1-D166691446F2}" dt="2023-04-21T08:28:15.099" v="757" actId="47"/>
        <pc:sldMkLst>
          <pc:docMk/>
          <pc:sldMk cId="1555440521" sldId="303"/>
        </pc:sldMkLst>
        <pc:spChg chg="add del">
          <ac:chgData name="Ganesh Mamidi" userId="12dfb1734d0ec5cf" providerId="LiveId" clId="{C5963B4B-7D2E-421F-8FE1-D166691446F2}" dt="2023-04-20T06:49:20.174" v="393" actId="22"/>
          <ac:spMkLst>
            <pc:docMk/>
            <pc:sldMk cId="1555440521" sldId="303"/>
            <ac:spMk id="3" creationId="{029779D5-0764-E274-195E-7ADBB84609EC}"/>
          </ac:spMkLst>
        </pc:spChg>
        <pc:graphicFrameChg chg="add del mod modGraphic">
          <ac:chgData name="Ganesh Mamidi" userId="12dfb1734d0ec5cf" providerId="LiveId" clId="{C5963B4B-7D2E-421F-8FE1-D166691446F2}" dt="2023-04-20T06:49:25.764" v="395" actId="20577"/>
          <ac:graphicFrameMkLst>
            <pc:docMk/>
            <pc:sldMk cId="1555440521" sldId="303"/>
            <ac:graphicFrameMk id="4" creationId="{74CDDD18-1D9A-B114-2657-23D92623DA23}"/>
          </ac:graphicFrameMkLst>
        </pc:graphicFrameChg>
      </pc:sldChg>
      <pc:sldChg chg="addSp delSp modSp new add del mod modTransition">
        <pc:chgData name="Ganesh Mamidi" userId="12dfb1734d0ec5cf" providerId="LiveId" clId="{C5963B4B-7D2E-421F-8FE1-D166691446F2}" dt="2023-04-21T08:28:19.327" v="766" actId="47"/>
        <pc:sldMkLst>
          <pc:docMk/>
          <pc:sldMk cId="121615656" sldId="304"/>
        </pc:sldMkLst>
        <pc:spChg chg="add del mod">
          <ac:chgData name="Ganesh Mamidi" userId="12dfb1734d0ec5cf" providerId="LiveId" clId="{C5963B4B-7D2E-421F-8FE1-D166691446F2}" dt="2023-04-20T03:28:11.214" v="16"/>
          <ac:spMkLst>
            <pc:docMk/>
            <pc:sldMk cId="121615656" sldId="304"/>
            <ac:spMk id="2" creationId="{529FF326-BF5C-FA75-BD54-11154EABDBF1}"/>
          </ac:spMkLst>
        </pc:spChg>
        <pc:spChg chg="add del mod">
          <ac:chgData name="Ganesh Mamidi" userId="12dfb1734d0ec5cf" providerId="LiveId" clId="{C5963B4B-7D2E-421F-8FE1-D166691446F2}" dt="2023-04-20T03:28:46.302" v="32" actId="478"/>
          <ac:spMkLst>
            <pc:docMk/>
            <pc:sldMk cId="121615656" sldId="304"/>
            <ac:spMk id="3" creationId="{A6902F60-7259-4E4D-F616-B75FC2036C5F}"/>
          </ac:spMkLst>
        </pc:spChg>
        <pc:spChg chg="add mod">
          <ac:chgData name="Ganesh Mamidi" userId="12dfb1734d0ec5cf" providerId="LiveId" clId="{C5963B4B-7D2E-421F-8FE1-D166691446F2}" dt="2023-04-20T06:58:19.695" v="532" actId="255"/>
          <ac:spMkLst>
            <pc:docMk/>
            <pc:sldMk cId="121615656" sldId="304"/>
            <ac:spMk id="4" creationId="{B4BEEB24-2C54-98C2-AF02-91F9340A5DE3}"/>
          </ac:spMkLst>
        </pc:spChg>
        <pc:spChg chg="add del mod">
          <ac:chgData name="Ganesh Mamidi" userId="12dfb1734d0ec5cf" providerId="LiveId" clId="{C5963B4B-7D2E-421F-8FE1-D166691446F2}" dt="2023-04-20T03:34:51.308" v="59"/>
          <ac:spMkLst>
            <pc:docMk/>
            <pc:sldMk cId="121615656" sldId="304"/>
            <ac:spMk id="5" creationId="{8E9230FC-E914-EE1A-ADB1-355A6204E825}"/>
          </ac:spMkLst>
        </pc:spChg>
        <pc:spChg chg="add del mod">
          <ac:chgData name="Ganesh Mamidi" userId="12dfb1734d0ec5cf" providerId="LiveId" clId="{C5963B4B-7D2E-421F-8FE1-D166691446F2}" dt="2023-04-20T03:34:51.308" v="61"/>
          <ac:spMkLst>
            <pc:docMk/>
            <pc:sldMk cId="121615656" sldId="304"/>
            <ac:spMk id="6" creationId="{646BCBF3-8CF3-6378-12B5-228CE3A9C9A0}"/>
          </ac:spMkLst>
        </pc:spChg>
        <pc:spChg chg="add mod">
          <ac:chgData name="Ganesh Mamidi" userId="12dfb1734d0ec5cf" providerId="LiveId" clId="{C5963B4B-7D2E-421F-8FE1-D166691446F2}" dt="2023-04-21T08:19:54.852" v="632" actId="1076"/>
          <ac:spMkLst>
            <pc:docMk/>
            <pc:sldMk cId="121615656" sldId="304"/>
            <ac:spMk id="7" creationId="{8DB5CEFD-4B7D-5A18-5089-1757D8D97131}"/>
          </ac:spMkLst>
        </pc:spChg>
      </pc:sldChg>
      <pc:sldChg chg="addSp delSp modSp new mod ord">
        <pc:chgData name="Ganesh Mamidi" userId="12dfb1734d0ec5cf" providerId="LiveId" clId="{C5963B4B-7D2E-421F-8FE1-D166691446F2}" dt="2023-04-21T08:32:08.025" v="822" actId="14100"/>
        <pc:sldMkLst>
          <pc:docMk/>
          <pc:sldMk cId="2030523610" sldId="305"/>
        </pc:sldMkLst>
        <pc:spChg chg="mod">
          <ac:chgData name="Ganesh Mamidi" userId="12dfb1734d0ec5cf" providerId="LiveId" clId="{C5963B4B-7D2E-421F-8FE1-D166691446F2}" dt="2023-04-21T08:32:04.531" v="821" actId="1076"/>
          <ac:spMkLst>
            <pc:docMk/>
            <pc:sldMk cId="2030523610" sldId="305"/>
            <ac:spMk id="2" creationId="{942CF988-8CD6-A978-365C-539A210217E7}"/>
          </ac:spMkLst>
        </pc:spChg>
        <pc:spChg chg="del">
          <ac:chgData name="Ganesh Mamidi" userId="12dfb1734d0ec5cf" providerId="LiveId" clId="{C5963B4B-7D2E-421F-8FE1-D166691446F2}" dt="2023-04-21T08:31:30.960" v="810" actId="931"/>
          <ac:spMkLst>
            <pc:docMk/>
            <pc:sldMk cId="2030523610" sldId="305"/>
            <ac:spMk id="3" creationId="{F6D81B44-B687-12FF-7A0A-D4321EE91A70}"/>
          </ac:spMkLst>
        </pc:spChg>
        <pc:picChg chg="add mod">
          <ac:chgData name="Ganesh Mamidi" userId="12dfb1734d0ec5cf" providerId="LiveId" clId="{C5963B4B-7D2E-421F-8FE1-D166691446F2}" dt="2023-04-21T08:32:08.025" v="822" actId="14100"/>
          <ac:picMkLst>
            <pc:docMk/>
            <pc:sldMk cId="2030523610" sldId="305"/>
            <ac:picMk id="5" creationId="{6027CEDA-EB9D-7716-8565-82D75ECA6777}"/>
          </ac:picMkLst>
        </pc:picChg>
      </pc:sldChg>
      <pc:sldChg chg="addSp modSp new mod">
        <pc:chgData name="Ganesh Mamidi" userId="12dfb1734d0ec5cf" providerId="LiveId" clId="{C5963B4B-7D2E-421F-8FE1-D166691446F2}" dt="2023-04-21T08:37:02.793" v="861" actId="20577"/>
        <pc:sldMkLst>
          <pc:docMk/>
          <pc:sldMk cId="3117097223" sldId="306"/>
        </pc:sldMkLst>
        <pc:spChg chg="mod">
          <ac:chgData name="Ganesh Mamidi" userId="12dfb1734d0ec5cf" providerId="LiveId" clId="{C5963B4B-7D2E-421F-8FE1-D166691446F2}" dt="2023-04-21T08:34:11.153" v="843" actId="1076"/>
          <ac:spMkLst>
            <pc:docMk/>
            <pc:sldMk cId="3117097223" sldId="306"/>
            <ac:spMk id="2" creationId="{16569CDE-BDFB-288C-49D9-D5D8D64D8E49}"/>
          </ac:spMkLst>
        </pc:spChg>
        <pc:spChg chg="add mod">
          <ac:chgData name="Ganesh Mamidi" userId="12dfb1734d0ec5cf" providerId="LiveId" clId="{C5963B4B-7D2E-421F-8FE1-D166691446F2}" dt="2023-04-21T08:37:02.793" v="861" actId="20577"/>
          <ac:spMkLst>
            <pc:docMk/>
            <pc:sldMk cId="3117097223" sldId="306"/>
            <ac:spMk id="3" creationId="{5C5261B7-71BA-08B2-0BA4-2CF215AFFEB1}"/>
          </ac:spMkLst>
        </pc:spChg>
      </pc:sldChg>
      <pc:sldMasterChg chg="addSldLayout delSldLayout">
        <pc:chgData name="Ganesh Mamidi" userId="12dfb1734d0ec5cf" providerId="LiveId" clId="{C5963B4B-7D2E-421F-8FE1-D166691446F2}" dt="2023-04-21T08:28:13.933" v="753" actId="47"/>
        <pc:sldMasterMkLst>
          <pc:docMk/>
          <pc:sldMasterMk cId="3011246819" sldId="2147483696"/>
        </pc:sldMasterMkLst>
        <pc:sldLayoutChg chg="add del">
          <pc:chgData name="Ganesh Mamidi" userId="12dfb1734d0ec5cf" providerId="LiveId" clId="{C5963B4B-7D2E-421F-8FE1-D166691446F2}" dt="2023-04-21T08:28:12.477" v="749" actId="47"/>
          <pc:sldLayoutMkLst>
            <pc:docMk/>
            <pc:sldMasterMk cId="3011246819" sldId="2147483696"/>
            <pc:sldLayoutMk cId="1040951067" sldId="2147483714"/>
          </pc:sldLayoutMkLst>
        </pc:sldLayoutChg>
        <pc:sldLayoutChg chg="add del">
          <pc:chgData name="Ganesh Mamidi" userId="12dfb1734d0ec5cf" providerId="LiveId" clId="{C5963B4B-7D2E-421F-8FE1-D166691446F2}" dt="2023-04-21T08:28:13.933" v="753" actId="47"/>
          <pc:sldLayoutMkLst>
            <pc:docMk/>
            <pc:sldMasterMk cId="3011246819" sldId="2147483696"/>
            <pc:sldLayoutMk cId="2168313909" sldId="214748371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655F6-9D4C-4EED-AB13-347B02346BA5}" type="datetimeFigureOut">
              <a:rPr lang="en-US" smtClean="0"/>
              <a:pPr/>
              <a:t>4/21/2023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E41FCB-18EB-438F-9D26-E1D2E6E9DCA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64FE0739-D737-4C69-A02A-854ACDDB5177}" type="datetimeFigureOut">
              <a:rPr lang="en-IN" smtClean="0"/>
              <a:pPr/>
              <a:t>21-04-2023</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2E38E633-9FFA-433B-8F4D-520843B59EFF}" type="slidenum">
              <a:rPr lang="en-IN" smtClean="0"/>
              <a:pPr/>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4363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231246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773747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8E633-9FFA-433B-8F4D-520843B59EFF}" type="slidenum">
              <a:rPr lang="en-IN" smtClean="0"/>
              <a:pPr/>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94610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1179584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4022391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125938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847785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2337401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1040951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2168313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162746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186629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271933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177868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2945401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1179580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219649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4007292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64FE0739-D737-4C69-A02A-854ACDDB5177}" type="datetimeFigureOut">
              <a:rPr lang="en-IN" smtClean="0"/>
              <a:pPr/>
              <a:t>21-04-2023</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2E38E633-9FFA-433B-8F4D-520843B59EFF}" type="slidenum">
              <a:rPr lang="en-IN" smtClean="0"/>
              <a:pPr/>
              <a:t>‹#›</a:t>
            </a:fld>
            <a:endParaRPr lang="en-IN"/>
          </a:p>
        </p:txBody>
      </p:sp>
    </p:spTree>
    <p:extLst>
      <p:ext uri="{BB962C8B-B14F-4D97-AF65-F5344CB8AC3E}">
        <p14:creationId xmlns:p14="http://schemas.microsoft.com/office/powerpoint/2010/main" val="30112468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3B561DDA-190A-418F-95E4-5F420BFEC8C6}"/>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0842" r="30842"/>
          <a:stretch>
            <a:fillRect/>
          </a:stretch>
        </p:blipFill>
        <p:spPr bwMode="auto">
          <a:xfrm>
            <a:off x="6461760" y="20320"/>
            <a:ext cx="5212080" cy="563969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C912CC91-9AF8-876A-2548-2A942E97A4D6}"/>
              </a:ext>
            </a:extLst>
          </p:cNvPr>
          <p:cNvSpPr>
            <a:spLocks noGrp="1"/>
          </p:cNvSpPr>
          <p:nvPr>
            <p:ph type="title"/>
          </p:nvPr>
        </p:nvSpPr>
        <p:spPr>
          <a:xfrm>
            <a:off x="-249302" y="2235200"/>
            <a:ext cx="6345302" cy="2810652"/>
          </a:xfrm>
        </p:spPr>
        <p:txBody>
          <a:bodyPr>
            <a:normAutofit fontScale="90000"/>
          </a:bodyPr>
          <a:lstStyle/>
          <a:p>
            <a:r>
              <a:rPr lang="en-US" sz="5300" dirty="0"/>
              <a:t>GESTURE GENIUS</a:t>
            </a:r>
            <a:br>
              <a:rPr lang="en-US" sz="4000" dirty="0"/>
            </a:br>
            <a:br>
              <a:rPr lang="en-US" sz="4000" dirty="0"/>
            </a:br>
            <a:r>
              <a:rPr lang="en-US" sz="2700" dirty="0"/>
              <a:t>TEAM   ALPHA</a:t>
            </a:r>
            <a:br>
              <a:rPr lang="en-US" sz="4000" dirty="0"/>
            </a:br>
            <a:br>
              <a:rPr lang="en-US" sz="4000" dirty="0"/>
            </a:br>
            <a:br>
              <a:rPr lang="en-US" sz="4000" dirty="0"/>
            </a:br>
            <a:br>
              <a:rPr lang="en-US" sz="4000" dirty="0"/>
            </a:br>
            <a:r>
              <a:rPr lang="en-US" sz="1000" dirty="0"/>
              <a:t> </a:t>
            </a:r>
            <a:r>
              <a:rPr lang="en-US" sz="1800" dirty="0"/>
              <a:t>                                   </a:t>
            </a:r>
            <a:br>
              <a:rPr lang="en-US" sz="1800" dirty="0"/>
            </a:br>
            <a:endParaRPr lang="en-IN" sz="4000" dirty="0"/>
          </a:p>
        </p:txBody>
      </p:sp>
      <p:pic>
        <p:nvPicPr>
          <p:cNvPr id="6" name="Picture 5">
            <a:extLst>
              <a:ext uri="{FF2B5EF4-FFF2-40B4-BE49-F238E27FC236}">
                <a16:creationId xmlns:a16="http://schemas.microsoft.com/office/drawing/2014/main" id="{18F35E73-B000-A28E-D8ED-55397614D8DA}"/>
              </a:ext>
            </a:extLst>
          </p:cNvPr>
          <p:cNvPicPr>
            <a:picLocks noChangeAspect="1"/>
          </p:cNvPicPr>
          <p:nvPr/>
        </p:nvPicPr>
        <p:blipFill>
          <a:blip r:embed="rId3"/>
          <a:stretch>
            <a:fillRect/>
          </a:stretch>
        </p:blipFill>
        <p:spPr>
          <a:xfrm>
            <a:off x="3217246" y="3640526"/>
            <a:ext cx="3273836" cy="1737511"/>
          </a:xfrm>
          <a:prstGeom prst="rect">
            <a:avLst/>
          </a:prstGeom>
        </p:spPr>
      </p:pic>
    </p:spTree>
    <p:extLst>
      <p:ext uri="{BB962C8B-B14F-4D97-AF65-F5344CB8AC3E}">
        <p14:creationId xmlns:p14="http://schemas.microsoft.com/office/powerpoint/2010/main" val="2668367952"/>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4CDDD18-1D9A-B114-2657-23D92623DA23}"/>
              </a:ext>
            </a:extLst>
          </p:cNvPr>
          <p:cNvGraphicFramePr>
            <a:graphicFrameLocks noGrp="1"/>
          </p:cNvGraphicFramePr>
          <p:nvPr>
            <p:extLst>
              <p:ext uri="{D42A27DB-BD31-4B8C-83A1-F6EECF244321}">
                <p14:modId xmlns:p14="http://schemas.microsoft.com/office/powerpoint/2010/main" val="439993913"/>
              </p:ext>
            </p:extLst>
          </p:nvPr>
        </p:nvGraphicFramePr>
        <p:xfrm>
          <a:off x="1209040" y="0"/>
          <a:ext cx="9052560" cy="6366925"/>
        </p:xfrm>
        <a:graphic>
          <a:graphicData uri="http://schemas.openxmlformats.org/drawingml/2006/table">
            <a:tbl>
              <a:tblPr firstRow="1" bandRow="1">
                <a:tableStyleId>{F5AB1C69-6EDB-4FF4-983F-18BD219EF322}</a:tableStyleId>
              </a:tblPr>
              <a:tblGrid>
                <a:gridCol w="3014096">
                  <a:extLst>
                    <a:ext uri="{9D8B030D-6E8A-4147-A177-3AD203B41FA5}">
                      <a16:colId xmlns:a16="http://schemas.microsoft.com/office/drawing/2014/main" val="2846584915"/>
                    </a:ext>
                  </a:extLst>
                </a:gridCol>
                <a:gridCol w="3064953">
                  <a:extLst>
                    <a:ext uri="{9D8B030D-6E8A-4147-A177-3AD203B41FA5}">
                      <a16:colId xmlns:a16="http://schemas.microsoft.com/office/drawing/2014/main" val="4072501459"/>
                    </a:ext>
                  </a:extLst>
                </a:gridCol>
                <a:gridCol w="2973511">
                  <a:extLst>
                    <a:ext uri="{9D8B030D-6E8A-4147-A177-3AD203B41FA5}">
                      <a16:colId xmlns:a16="http://schemas.microsoft.com/office/drawing/2014/main" val="3862401504"/>
                    </a:ext>
                  </a:extLst>
                </a:gridCol>
              </a:tblGrid>
              <a:tr h="913853">
                <a:tc>
                  <a:txBody>
                    <a:bodyPr/>
                    <a:lstStyle/>
                    <a:p>
                      <a:r>
                        <a:rPr lang="en-US"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a:t>
                      </a:r>
                      <a:r>
                        <a:rPr lang="en-IN" dirty="0"/>
                        <a:t>RESPONSE</a:t>
                      </a:r>
                    </a:p>
                    <a:p>
                      <a:endParaRPr lang="en-IN" dirty="0"/>
                    </a:p>
                  </a:txBody>
                  <a:tcPr/>
                </a:tc>
                <a:tc>
                  <a:txBody>
                    <a:bodyPr/>
                    <a:lstStyle/>
                    <a:p>
                      <a:endParaRPr lang="en-US" dirty="0"/>
                    </a:p>
                    <a:p>
                      <a:r>
                        <a:rPr lang="en-IN" dirty="0"/>
                        <a:t>        STRATEGY </a:t>
                      </a:r>
                    </a:p>
                  </a:txBody>
                  <a:tcPr/>
                </a:tc>
                <a:tc>
                  <a:txBody>
                    <a:bodyPr/>
                    <a:lstStyle/>
                    <a:p>
                      <a:endParaRPr lang="en-US" dirty="0"/>
                    </a:p>
                    <a:p>
                      <a:r>
                        <a:rPr lang="en-IN" dirty="0"/>
                        <a:t>         EXAMPLES</a:t>
                      </a:r>
                    </a:p>
                  </a:txBody>
                  <a:tcPr/>
                </a:tc>
                <a:extLst>
                  <a:ext uri="{0D108BD9-81ED-4DB2-BD59-A6C34878D82A}">
                    <a16:rowId xmlns:a16="http://schemas.microsoft.com/office/drawing/2014/main" val="201133615"/>
                  </a:ext>
                </a:extLst>
              </a:tr>
              <a:tr h="1429165">
                <a:tc>
                  <a:txBody>
                    <a:bodyPr/>
                    <a:lstStyle/>
                    <a:p>
                      <a:r>
                        <a:rPr lang="en-US" dirty="0"/>
                        <a:t>           </a:t>
                      </a:r>
                    </a:p>
                    <a:p>
                      <a:endParaRPr lang="en-US" dirty="0"/>
                    </a:p>
                    <a:p>
                      <a:r>
                        <a:rPr lang="en-IN" dirty="0"/>
                        <a:t>                 Avoid</a:t>
                      </a:r>
                      <a:endParaRPr lang="en-US" dirty="0"/>
                    </a:p>
                  </a:txBody>
                  <a:tcPr/>
                </a:tc>
                <a:tc>
                  <a:txBody>
                    <a:bodyPr/>
                    <a:lstStyle/>
                    <a:p>
                      <a:r>
                        <a:rPr lang="en-US" dirty="0"/>
                        <a:t>Risk avoidance is a strategy where the project team takes action to remove the risk or protect from the impact </a:t>
                      </a:r>
                      <a:endParaRPr lang="en-IN" dirty="0"/>
                    </a:p>
                  </a:txBody>
                  <a:tcPr/>
                </a:tc>
                <a:tc>
                  <a:txBody>
                    <a:bodyPr/>
                    <a:lstStyle/>
                    <a:p>
                      <a:r>
                        <a:rPr lang="en-US" dirty="0"/>
                        <a:t>⦁Extending the schedule ⦁Reducing/removing scope</a:t>
                      </a:r>
                    </a:p>
                    <a:p>
                      <a:r>
                        <a:rPr lang="en-US" dirty="0"/>
                        <a:t>⦁ Change the execution strategy </a:t>
                      </a:r>
                      <a:endParaRPr lang="en-IN" dirty="0"/>
                    </a:p>
                  </a:txBody>
                  <a:tcPr/>
                </a:tc>
                <a:extLst>
                  <a:ext uri="{0D108BD9-81ED-4DB2-BD59-A6C34878D82A}">
                    <a16:rowId xmlns:a16="http://schemas.microsoft.com/office/drawing/2014/main" val="2080488321"/>
                  </a:ext>
                </a:extLst>
              </a:tr>
              <a:tr h="1736320">
                <a:tc>
                  <a:txBody>
                    <a:bodyPr/>
                    <a:lstStyle/>
                    <a:p>
                      <a:r>
                        <a:rPr lang="en-US" dirty="0"/>
                        <a:t>              </a:t>
                      </a:r>
                    </a:p>
                    <a:p>
                      <a:endParaRPr lang="en-US" dirty="0"/>
                    </a:p>
                    <a:p>
                      <a:r>
                        <a:rPr lang="en-IN" dirty="0"/>
                        <a:t>              Transfer</a:t>
                      </a:r>
                      <a:endParaRPr lang="en-US" dirty="0"/>
                    </a:p>
                  </a:txBody>
                  <a:tcPr/>
                </a:tc>
                <a:tc>
                  <a:txBody>
                    <a:bodyPr/>
                    <a:lstStyle/>
                    <a:p>
                      <a:r>
                        <a:rPr lang="en-US" dirty="0"/>
                        <a:t>Risk transference involves shifting or transferring the risk threat and impact the third party, Rather transfers the responsibility and ownership</a:t>
                      </a:r>
                      <a:endParaRPr lang="en-IN" dirty="0"/>
                    </a:p>
                  </a:txBody>
                  <a:tcPr/>
                </a:tc>
                <a:tc>
                  <a:txBody>
                    <a:bodyPr/>
                    <a:lstStyle/>
                    <a:p>
                      <a:r>
                        <a:rPr lang="en-US" dirty="0"/>
                        <a:t>⦁ Purchasing insurance</a:t>
                      </a:r>
                    </a:p>
                    <a:p>
                      <a:r>
                        <a:rPr lang="en-US" dirty="0"/>
                        <a:t>⦁ performance bonds </a:t>
                      </a:r>
                    </a:p>
                    <a:p>
                      <a:r>
                        <a:rPr lang="en-US" dirty="0"/>
                        <a:t>⦁ Warranties </a:t>
                      </a:r>
                    </a:p>
                    <a:p>
                      <a:r>
                        <a:rPr lang="en-US" dirty="0"/>
                        <a:t>⦁ Contact issuance </a:t>
                      </a:r>
                      <a:endParaRPr lang="en-IN" dirty="0"/>
                    </a:p>
                  </a:txBody>
                  <a:tcPr/>
                </a:tc>
                <a:extLst>
                  <a:ext uri="{0D108BD9-81ED-4DB2-BD59-A6C34878D82A}">
                    <a16:rowId xmlns:a16="http://schemas.microsoft.com/office/drawing/2014/main" val="136709595"/>
                  </a:ext>
                </a:extLst>
              </a:tr>
              <a:tr h="2284632">
                <a:tc>
                  <a:txBody>
                    <a:bodyPr/>
                    <a:lstStyle/>
                    <a:p>
                      <a:endParaRPr lang="en-US" dirty="0"/>
                    </a:p>
                    <a:p>
                      <a:endParaRPr lang="en-IN" dirty="0"/>
                    </a:p>
                    <a:p>
                      <a:endParaRPr lang="en-IN" dirty="0"/>
                    </a:p>
                    <a:p>
                      <a:r>
                        <a:rPr lang="en-IN" dirty="0"/>
                        <a:t>             Mitigate</a:t>
                      </a:r>
                    </a:p>
                  </a:txBody>
                  <a:tcPr/>
                </a:tc>
                <a:tc>
                  <a:txBody>
                    <a:bodyPr/>
                    <a:lstStyle/>
                    <a:p>
                      <a:r>
                        <a:rPr lang="en-US" dirty="0"/>
                        <a:t>Risk migration is a strategy where the project team takes action to reduce the probability of the risk occurring. This does not risk or potential impact, but rather reduces the likelihood of it becoming real. </a:t>
                      </a:r>
                      <a:endParaRPr lang="en-IN" dirty="0"/>
                    </a:p>
                  </a:txBody>
                  <a:tcPr/>
                </a:tc>
                <a:tc>
                  <a:txBody>
                    <a:bodyPr/>
                    <a:lstStyle/>
                    <a:p>
                      <a:r>
                        <a:rPr lang="en-US" dirty="0"/>
                        <a:t>⦁ Increasing testing </a:t>
                      </a:r>
                    </a:p>
                    <a:p>
                      <a:r>
                        <a:rPr lang="en-US" dirty="0"/>
                        <a:t>⦁ Changning suppliers to    stable one </a:t>
                      </a:r>
                    </a:p>
                    <a:p>
                      <a:r>
                        <a:rPr lang="en-US" dirty="0"/>
                        <a:t>⦁Reducing process complexity</a:t>
                      </a:r>
                      <a:endParaRPr lang="en-IN" dirty="0"/>
                    </a:p>
                  </a:txBody>
                  <a:tcPr/>
                </a:tc>
                <a:extLst>
                  <a:ext uri="{0D108BD9-81ED-4DB2-BD59-A6C34878D82A}">
                    <a16:rowId xmlns:a16="http://schemas.microsoft.com/office/drawing/2014/main" val="773821528"/>
                  </a:ext>
                </a:extLst>
              </a:tr>
            </a:tbl>
          </a:graphicData>
        </a:graphic>
      </p:graphicFrame>
    </p:spTree>
    <p:extLst>
      <p:ext uri="{BB962C8B-B14F-4D97-AF65-F5344CB8AC3E}">
        <p14:creationId xmlns:p14="http://schemas.microsoft.com/office/powerpoint/2010/main" val="155544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BD25-8220-9EC7-C75B-C974E5F8FB32}"/>
              </a:ext>
            </a:extLst>
          </p:cNvPr>
          <p:cNvSpPr>
            <a:spLocks noGrp="1"/>
          </p:cNvSpPr>
          <p:nvPr>
            <p:ph type="ctrTitle"/>
          </p:nvPr>
        </p:nvSpPr>
        <p:spPr>
          <a:xfrm>
            <a:off x="1465737" y="289262"/>
            <a:ext cx="8673345" cy="762497"/>
          </a:xfrm>
        </p:spPr>
        <p:txBody>
          <a:bodyPr>
            <a:normAutofit fontScale="90000"/>
          </a:bodyPr>
          <a:lstStyle/>
          <a:p>
            <a:r>
              <a:rPr lang="en-IN" sz="4900" b="1" dirty="0">
                <a:latin typeface="Times New Roman" pitchFamily="18" charset="0"/>
                <a:cs typeface="Times New Roman" pitchFamily="18" charset="0"/>
              </a:rPr>
              <a:t>      SYSTEM ARCHITECTURE</a:t>
            </a:r>
            <a:r>
              <a:rPr lang="en-IN" dirty="0">
                <a:latin typeface="Times New Roman" pitchFamily="18" charset="0"/>
                <a:cs typeface="Times New Roman" pitchFamily="18" charset="0"/>
              </a:rPr>
              <a:t> </a:t>
            </a:r>
          </a:p>
        </p:txBody>
      </p:sp>
      <p:pic>
        <p:nvPicPr>
          <p:cNvPr id="5" name="Picture 4">
            <a:extLst>
              <a:ext uri="{FF2B5EF4-FFF2-40B4-BE49-F238E27FC236}">
                <a16:creationId xmlns:a16="http://schemas.microsoft.com/office/drawing/2014/main" id="{C73726E5-8815-40E8-7DB1-62B2F997C577}"/>
              </a:ext>
            </a:extLst>
          </p:cNvPr>
          <p:cNvPicPr>
            <a:picLocks noChangeAspect="1"/>
          </p:cNvPicPr>
          <p:nvPr/>
        </p:nvPicPr>
        <p:blipFill>
          <a:blip r:embed="rId2"/>
          <a:stretch>
            <a:fillRect/>
          </a:stretch>
        </p:blipFill>
        <p:spPr>
          <a:xfrm>
            <a:off x="3263153" y="1030941"/>
            <a:ext cx="6875929" cy="5558117"/>
          </a:xfrm>
          <a:prstGeom prst="rect">
            <a:avLst/>
          </a:prstGeom>
        </p:spPr>
      </p:pic>
    </p:spTree>
    <p:extLst>
      <p:ext uri="{BB962C8B-B14F-4D97-AF65-F5344CB8AC3E}">
        <p14:creationId xmlns:p14="http://schemas.microsoft.com/office/powerpoint/2010/main" val="320800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5486-68FC-B6A8-C86D-B03D630C28C8}"/>
              </a:ext>
            </a:extLst>
          </p:cNvPr>
          <p:cNvSpPr>
            <a:spLocks noGrp="1"/>
          </p:cNvSpPr>
          <p:nvPr>
            <p:ph type="ctrTitle"/>
          </p:nvPr>
        </p:nvSpPr>
        <p:spPr>
          <a:xfrm>
            <a:off x="2898553" y="417543"/>
            <a:ext cx="6394893" cy="699744"/>
          </a:xfrm>
        </p:spPr>
        <p:txBody>
          <a:bodyPr>
            <a:noAutofit/>
          </a:bodyPr>
          <a:lstStyle/>
          <a:p>
            <a:r>
              <a:rPr lang="en-IN" sz="4400" dirty="0"/>
              <a:t>USE CASE DIAGRAM</a:t>
            </a:r>
          </a:p>
        </p:txBody>
      </p:sp>
      <p:pic>
        <p:nvPicPr>
          <p:cNvPr id="5" name="Picture 4">
            <a:extLst>
              <a:ext uri="{FF2B5EF4-FFF2-40B4-BE49-F238E27FC236}">
                <a16:creationId xmlns:a16="http://schemas.microsoft.com/office/drawing/2014/main" id="{0691FE2E-7A1C-C688-7D59-0BBEBABDC726}"/>
              </a:ext>
            </a:extLst>
          </p:cNvPr>
          <p:cNvPicPr>
            <a:picLocks noChangeAspect="1"/>
          </p:cNvPicPr>
          <p:nvPr/>
        </p:nvPicPr>
        <p:blipFill>
          <a:blip r:embed="rId2"/>
          <a:stretch>
            <a:fillRect/>
          </a:stretch>
        </p:blipFill>
        <p:spPr>
          <a:xfrm>
            <a:off x="3570906" y="1371600"/>
            <a:ext cx="6075118" cy="5257116"/>
          </a:xfrm>
          <a:prstGeom prst="rect">
            <a:avLst/>
          </a:prstGeom>
        </p:spPr>
      </p:pic>
    </p:spTree>
    <p:extLst>
      <p:ext uri="{BB962C8B-B14F-4D97-AF65-F5344CB8AC3E}">
        <p14:creationId xmlns:p14="http://schemas.microsoft.com/office/powerpoint/2010/main" val="193087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3A8D-7364-DF27-B317-B30296C28808}"/>
              </a:ext>
            </a:extLst>
          </p:cNvPr>
          <p:cNvSpPr>
            <a:spLocks noGrp="1"/>
          </p:cNvSpPr>
          <p:nvPr>
            <p:ph type="ctrTitle"/>
          </p:nvPr>
        </p:nvSpPr>
        <p:spPr>
          <a:xfrm>
            <a:off x="4267200" y="0"/>
            <a:ext cx="4348244" cy="884099"/>
          </a:xfrm>
        </p:spPr>
        <p:txBody>
          <a:bodyPr>
            <a:normAutofit/>
          </a:bodyPr>
          <a:lstStyle/>
          <a:p>
            <a:r>
              <a:rPr lang="en-IN" sz="4400" dirty="0"/>
              <a:t>CLASS DIAGRAM</a:t>
            </a:r>
          </a:p>
        </p:txBody>
      </p:sp>
      <p:pic>
        <p:nvPicPr>
          <p:cNvPr id="7" name="Picture 6">
            <a:extLst>
              <a:ext uri="{FF2B5EF4-FFF2-40B4-BE49-F238E27FC236}">
                <a16:creationId xmlns:a16="http://schemas.microsoft.com/office/drawing/2014/main" id="{FEE0D272-AB15-A5A0-FDEC-9E1708C641B8}"/>
              </a:ext>
            </a:extLst>
          </p:cNvPr>
          <p:cNvPicPr>
            <a:picLocks noChangeAspect="1"/>
          </p:cNvPicPr>
          <p:nvPr/>
        </p:nvPicPr>
        <p:blipFill>
          <a:blip r:embed="rId2"/>
          <a:stretch>
            <a:fillRect/>
          </a:stretch>
        </p:blipFill>
        <p:spPr>
          <a:xfrm>
            <a:off x="2884796" y="1330385"/>
            <a:ext cx="7975586" cy="4478743"/>
          </a:xfrm>
          <a:prstGeom prst="rect">
            <a:avLst/>
          </a:prstGeom>
        </p:spPr>
      </p:pic>
    </p:spTree>
    <p:extLst>
      <p:ext uri="{BB962C8B-B14F-4D97-AF65-F5344CB8AC3E}">
        <p14:creationId xmlns:p14="http://schemas.microsoft.com/office/powerpoint/2010/main" val="3132130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848E-A8A8-3EDD-3F1A-F6A998CC3D24}"/>
              </a:ext>
            </a:extLst>
          </p:cNvPr>
          <p:cNvSpPr>
            <a:spLocks noGrp="1"/>
          </p:cNvSpPr>
          <p:nvPr>
            <p:ph type="ctrTitle"/>
          </p:nvPr>
        </p:nvSpPr>
        <p:spPr>
          <a:xfrm>
            <a:off x="2025371" y="172721"/>
            <a:ext cx="8141258" cy="788894"/>
          </a:xfrm>
        </p:spPr>
        <p:txBody>
          <a:bodyPr/>
          <a:lstStyle/>
          <a:p>
            <a:r>
              <a:rPr lang="en-IN" sz="4400" dirty="0"/>
              <a:t>Data Flow Diagram (At Level Zero)</a:t>
            </a:r>
            <a:endParaRPr lang="en-IN" dirty="0"/>
          </a:p>
        </p:txBody>
      </p:sp>
      <p:pic>
        <p:nvPicPr>
          <p:cNvPr id="5" name="Picture 4">
            <a:extLst>
              <a:ext uri="{FF2B5EF4-FFF2-40B4-BE49-F238E27FC236}">
                <a16:creationId xmlns:a16="http://schemas.microsoft.com/office/drawing/2014/main" id="{055A734A-03BA-6CE1-FB20-C66FC8F26D94}"/>
              </a:ext>
            </a:extLst>
          </p:cNvPr>
          <p:cNvPicPr>
            <a:picLocks noChangeAspect="1"/>
          </p:cNvPicPr>
          <p:nvPr/>
        </p:nvPicPr>
        <p:blipFill>
          <a:blip r:embed="rId2"/>
          <a:stretch>
            <a:fillRect/>
          </a:stretch>
        </p:blipFill>
        <p:spPr>
          <a:xfrm>
            <a:off x="1984542" y="1256310"/>
            <a:ext cx="8471647" cy="5244298"/>
          </a:xfrm>
          <a:prstGeom prst="rect">
            <a:avLst/>
          </a:prstGeom>
        </p:spPr>
      </p:pic>
    </p:spTree>
    <p:extLst>
      <p:ext uri="{BB962C8B-B14F-4D97-AF65-F5344CB8AC3E}">
        <p14:creationId xmlns:p14="http://schemas.microsoft.com/office/powerpoint/2010/main" val="1360937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2E63-B2F5-0F70-8CA4-10C6B86D1B3B}"/>
              </a:ext>
            </a:extLst>
          </p:cNvPr>
          <p:cNvSpPr>
            <a:spLocks noGrp="1"/>
          </p:cNvSpPr>
          <p:nvPr>
            <p:ph type="ctrTitle"/>
          </p:nvPr>
        </p:nvSpPr>
        <p:spPr>
          <a:xfrm>
            <a:off x="1311834" y="416561"/>
            <a:ext cx="8302623" cy="690282"/>
          </a:xfrm>
        </p:spPr>
        <p:txBody>
          <a:bodyPr>
            <a:normAutofit fontScale="90000"/>
          </a:bodyPr>
          <a:lstStyle/>
          <a:p>
            <a:r>
              <a:rPr lang="en-IN" sz="4400" dirty="0"/>
              <a:t>Data Flow Diagram (At Level ONE)</a:t>
            </a:r>
          </a:p>
        </p:txBody>
      </p:sp>
      <p:pic>
        <p:nvPicPr>
          <p:cNvPr id="5" name="Picture 4">
            <a:extLst>
              <a:ext uri="{FF2B5EF4-FFF2-40B4-BE49-F238E27FC236}">
                <a16:creationId xmlns:a16="http://schemas.microsoft.com/office/drawing/2014/main" id="{4F99D9BC-1231-DC3E-C088-9E0D59C7E89F}"/>
              </a:ext>
            </a:extLst>
          </p:cNvPr>
          <p:cNvPicPr>
            <a:picLocks noChangeAspect="1"/>
          </p:cNvPicPr>
          <p:nvPr/>
        </p:nvPicPr>
        <p:blipFill>
          <a:blip r:embed="rId2"/>
          <a:stretch>
            <a:fillRect/>
          </a:stretch>
        </p:blipFill>
        <p:spPr>
          <a:xfrm>
            <a:off x="2297332" y="1546885"/>
            <a:ext cx="7147905" cy="4813698"/>
          </a:xfrm>
          <a:prstGeom prst="rect">
            <a:avLst/>
          </a:prstGeom>
        </p:spPr>
      </p:pic>
    </p:spTree>
    <p:extLst>
      <p:ext uri="{BB962C8B-B14F-4D97-AF65-F5344CB8AC3E}">
        <p14:creationId xmlns:p14="http://schemas.microsoft.com/office/powerpoint/2010/main" val="499368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0AFF-E130-E14E-4CCC-79195EAA46A9}"/>
              </a:ext>
            </a:extLst>
          </p:cNvPr>
          <p:cNvSpPr>
            <a:spLocks noGrp="1"/>
          </p:cNvSpPr>
          <p:nvPr>
            <p:ph type="ctrTitle"/>
          </p:nvPr>
        </p:nvSpPr>
        <p:spPr>
          <a:xfrm>
            <a:off x="-96976" y="2106407"/>
            <a:ext cx="2870656" cy="1683273"/>
          </a:xfrm>
        </p:spPr>
        <p:txBody>
          <a:bodyPr>
            <a:normAutofit/>
          </a:bodyPr>
          <a:lstStyle/>
          <a:p>
            <a:r>
              <a:rPr lang="en-IN" sz="4400" dirty="0"/>
              <a:t>Sequence Diagram</a:t>
            </a:r>
          </a:p>
        </p:txBody>
      </p:sp>
      <p:pic>
        <p:nvPicPr>
          <p:cNvPr id="5" name="Picture 4">
            <a:extLst>
              <a:ext uri="{FF2B5EF4-FFF2-40B4-BE49-F238E27FC236}">
                <a16:creationId xmlns:a16="http://schemas.microsoft.com/office/drawing/2014/main" id="{8E4C06F8-3110-8C67-730D-570235C40320}"/>
              </a:ext>
            </a:extLst>
          </p:cNvPr>
          <p:cNvPicPr>
            <a:picLocks noChangeAspect="1"/>
          </p:cNvPicPr>
          <p:nvPr/>
        </p:nvPicPr>
        <p:blipFill>
          <a:blip r:embed="rId2"/>
          <a:stretch>
            <a:fillRect/>
          </a:stretch>
        </p:blipFill>
        <p:spPr>
          <a:xfrm>
            <a:off x="3411966" y="485984"/>
            <a:ext cx="6292389" cy="5886031"/>
          </a:xfrm>
          <a:prstGeom prst="rect">
            <a:avLst/>
          </a:prstGeom>
        </p:spPr>
      </p:pic>
    </p:spTree>
    <p:extLst>
      <p:ext uri="{BB962C8B-B14F-4D97-AF65-F5344CB8AC3E}">
        <p14:creationId xmlns:p14="http://schemas.microsoft.com/office/powerpoint/2010/main" val="132971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9522-B0EC-7142-9304-F744D8E93FC4}"/>
              </a:ext>
            </a:extLst>
          </p:cNvPr>
          <p:cNvSpPr>
            <a:spLocks noGrp="1"/>
          </p:cNvSpPr>
          <p:nvPr>
            <p:ph type="ctrTitle"/>
          </p:nvPr>
        </p:nvSpPr>
        <p:spPr>
          <a:xfrm>
            <a:off x="3334218" y="162560"/>
            <a:ext cx="5523564" cy="672353"/>
          </a:xfrm>
        </p:spPr>
        <p:txBody>
          <a:bodyPr>
            <a:normAutofit fontScale="90000"/>
          </a:bodyPr>
          <a:lstStyle/>
          <a:p>
            <a:r>
              <a:rPr lang="en-IN" sz="4400" dirty="0"/>
              <a:t>Collaboration Diagram</a:t>
            </a:r>
          </a:p>
        </p:txBody>
      </p:sp>
      <p:pic>
        <p:nvPicPr>
          <p:cNvPr id="5" name="Picture 4">
            <a:extLst>
              <a:ext uri="{FF2B5EF4-FFF2-40B4-BE49-F238E27FC236}">
                <a16:creationId xmlns:a16="http://schemas.microsoft.com/office/drawing/2014/main" id="{37C6734F-B068-BA32-D8A7-D933AAE6C597}"/>
              </a:ext>
            </a:extLst>
          </p:cNvPr>
          <p:cNvPicPr>
            <a:picLocks noChangeAspect="1"/>
          </p:cNvPicPr>
          <p:nvPr/>
        </p:nvPicPr>
        <p:blipFill>
          <a:blip r:embed="rId2"/>
          <a:stretch>
            <a:fillRect/>
          </a:stretch>
        </p:blipFill>
        <p:spPr>
          <a:xfrm>
            <a:off x="2736027" y="1051013"/>
            <a:ext cx="7243483" cy="4755974"/>
          </a:xfrm>
          <a:prstGeom prst="rect">
            <a:avLst/>
          </a:prstGeom>
        </p:spPr>
      </p:pic>
    </p:spTree>
    <p:extLst>
      <p:ext uri="{BB962C8B-B14F-4D97-AF65-F5344CB8AC3E}">
        <p14:creationId xmlns:p14="http://schemas.microsoft.com/office/powerpoint/2010/main" val="2318732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F988-8CD6-A978-365C-539A210217E7}"/>
              </a:ext>
            </a:extLst>
          </p:cNvPr>
          <p:cNvSpPr>
            <a:spLocks noGrp="1"/>
          </p:cNvSpPr>
          <p:nvPr>
            <p:ph type="title"/>
          </p:nvPr>
        </p:nvSpPr>
        <p:spPr>
          <a:xfrm>
            <a:off x="10160" y="0"/>
            <a:ext cx="10396882" cy="1151965"/>
          </a:xfrm>
        </p:spPr>
        <p:txBody>
          <a:bodyPr/>
          <a:lstStyle/>
          <a:p>
            <a:r>
              <a:rPr lang="en-US" dirty="0"/>
              <a:t>GENERAL VISUALIZATION</a:t>
            </a:r>
            <a:endParaRPr lang="en-IN" dirty="0"/>
          </a:p>
        </p:txBody>
      </p:sp>
      <p:pic>
        <p:nvPicPr>
          <p:cNvPr id="5" name="Content Placeholder 4">
            <a:extLst>
              <a:ext uri="{FF2B5EF4-FFF2-40B4-BE49-F238E27FC236}">
                <a16:creationId xmlns:a16="http://schemas.microsoft.com/office/drawing/2014/main" id="{6027CEDA-EB9D-7716-8565-82D75ECA677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160" y="1076960"/>
            <a:ext cx="12181840" cy="5781040"/>
          </a:xfrm>
        </p:spPr>
      </p:pic>
    </p:spTree>
    <p:extLst>
      <p:ext uri="{BB962C8B-B14F-4D97-AF65-F5344CB8AC3E}">
        <p14:creationId xmlns:p14="http://schemas.microsoft.com/office/powerpoint/2010/main" val="2030523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9CDE-BDFB-288C-49D9-D5D8D64D8E49}"/>
              </a:ext>
            </a:extLst>
          </p:cNvPr>
          <p:cNvSpPr>
            <a:spLocks noGrp="1"/>
          </p:cNvSpPr>
          <p:nvPr>
            <p:ph type="title"/>
          </p:nvPr>
        </p:nvSpPr>
        <p:spPr>
          <a:xfrm>
            <a:off x="147321" y="127000"/>
            <a:ext cx="10396882" cy="1151965"/>
          </a:xfrm>
        </p:spPr>
        <p:txBody>
          <a:bodyPr/>
          <a:lstStyle/>
          <a:p>
            <a:r>
              <a:rPr lang="en-US" dirty="0"/>
              <a:t>EXPLANATION</a:t>
            </a:r>
            <a:endParaRPr lang="en-IN" dirty="0"/>
          </a:p>
        </p:txBody>
      </p:sp>
      <p:sp>
        <p:nvSpPr>
          <p:cNvPr id="3" name="TextBox 2">
            <a:extLst>
              <a:ext uri="{FF2B5EF4-FFF2-40B4-BE49-F238E27FC236}">
                <a16:creationId xmlns:a16="http://schemas.microsoft.com/office/drawing/2014/main" id="{5C5261B7-71BA-08B2-0BA4-2CF215AFFEB1}"/>
              </a:ext>
            </a:extLst>
          </p:cNvPr>
          <p:cNvSpPr txBox="1"/>
          <p:nvPr/>
        </p:nvSpPr>
        <p:spPr>
          <a:xfrm>
            <a:off x="147321" y="1278965"/>
            <a:ext cx="11476411" cy="4247317"/>
          </a:xfrm>
          <a:prstGeom prst="rect">
            <a:avLst/>
          </a:prstGeom>
          <a:noFill/>
        </p:spPr>
        <p:txBody>
          <a:bodyPr wrap="none" rtlCol="0">
            <a:spAutoFit/>
          </a:bodyPr>
          <a:lstStyle/>
          <a:p>
            <a:r>
              <a:rPr lang="en-US" dirty="0" err="1"/>
              <a:t>Tkinter</a:t>
            </a:r>
            <a:r>
              <a:rPr lang="en-US" dirty="0"/>
              <a:t> is a Python library used to create graphical user interfaces (GUIs). In the above code,</a:t>
            </a:r>
          </a:p>
          <a:p>
            <a:r>
              <a:rPr lang="en-US" dirty="0"/>
              <a:t> a </a:t>
            </a:r>
            <a:r>
              <a:rPr lang="en-US" dirty="0" err="1"/>
              <a:t>Tkinter</a:t>
            </a:r>
            <a:r>
              <a:rPr lang="en-US" dirty="0"/>
              <a:t> GUI is created with the title "GESTURE GENIUS" and dimensions 900x500. </a:t>
            </a:r>
          </a:p>
          <a:p>
            <a:r>
              <a:rPr lang="en-US" dirty="0"/>
              <a:t>The GUI has a black background and includes an icon image and a product image. Two buttons are also created: "START" </a:t>
            </a:r>
          </a:p>
          <a:p>
            <a:r>
              <a:rPr lang="en-US" dirty="0"/>
              <a:t>and "EXIT".</a:t>
            </a:r>
          </a:p>
          <a:p>
            <a:endParaRPr lang="en-US" dirty="0"/>
          </a:p>
          <a:p>
            <a:r>
              <a:rPr lang="en-US" dirty="0"/>
              <a:t>The "START" button is associated with the start() function, which captures video frames from the webcam, processes the</a:t>
            </a:r>
          </a:p>
          <a:p>
            <a:r>
              <a:rPr lang="en-US" dirty="0"/>
              <a:t> frames to detect hand landmarks and finger positions using the </a:t>
            </a:r>
            <a:r>
              <a:rPr lang="en-US" dirty="0" err="1"/>
              <a:t>Mediapipe</a:t>
            </a:r>
            <a:r>
              <a:rPr lang="en-US" dirty="0"/>
              <a:t> library, and performs actions based on the</a:t>
            </a:r>
          </a:p>
          <a:p>
            <a:r>
              <a:rPr lang="en-US" dirty="0"/>
              <a:t> finger positions.</a:t>
            </a:r>
          </a:p>
          <a:p>
            <a:endParaRPr lang="en-US" dirty="0"/>
          </a:p>
          <a:p>
            <a:r>
              <a:rPr lang="en-US" dirty="0"/>
              <a:t>For example, if the pointing finger is up and the thumb is down, the mouse cursor is moved to a location on the screen.</a:t>
            </a:r>
          </a:p>
          <a:p>
            <a:r>
              <a:rPr lang="en-US" dirty="0"/>
              <a:t> If the pointer finger is down and the thumb is up, a left mouse click is performed. </a:t>
            </a:r>
          </a:p>
          <a:p>
            <a:endParaRPr lang="en-US" dirty="0"/>
          </a:p>
          <a:p>
            <a:r>
              <a:rPr lang="en-US" dirty="0"/>
              <a:t>If all fingers are up, the right arrow key is pressed, and if all fingers are down, the left arrow key is pressed.</a:t>
            </a:r>
          </a:p>
          <a:p>
            <a:r>
              <a:rPr lang="en-US" dirty="0"/>
              <a:t>The "EXIT" button is associated with the end() function, which closes the GUI. Overall, this code uses </a:t>
            </a:r>
          </a:p>
          <a:p>
            <a:r>
              <a:rPr lang="en-US" dirty="0" err="1"/>
              <a:t>Tkinter</a:t>
            </a:r>
            <a:r>
              <a:rPr lang="en-US" dirty="0"/>
              <a:t> to create a GUI that allows the user to interact with the computer using hand gestures captured by the webcam.</a:t>
            </a:r>
            <a:endParaRPr lang="en-IN" dirty="0"/>
          </a:p>
        </p:txBody>
      </p:sp>
    </p:spTree>
    <p:extLst>
      <p:ext uri="{BB962C8B-B14F-4D97-AF65-F5344CB8AC3E}">
        <p14:creationId xmlns:p14="http://schemas.microsoft.com/office/powerpoint/2010/main" val="311709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8C59-23DB-49D6-A332-4664AE9E648D}"/>
              </a:ext>
            </a:extLst>
          </p:cNvPr>
          <p:cNvSpPr>
            <a:spLocks noGrp="1"/>
          </p:cNvSpPr>
          <p:nvPr>
            <p:ph type="title"/>
          </p:nvPr>
        </p:nvSpPr>
        <p:spPr>
          <a:xfrm>
            <a:off x="-192090" y="-179294"/>
            <a:ext cx="10018713" cy="1752599"/>
          </a:xfrm>
        </p:spPr>
        <p:txBody>
          <a:bodyPr/>
          <a:lstStyle/>
          <a:p>
            <a:r>
              <a:rPr lang="en-US" dirty="0"/>
              <a:t>				The Project</a:t>
            </a:r>
            <a:endParaRPr lang="en-IN" dirty="0"/>
          </a:p>
        </p:txBody>
      </p:sp>
      <p:sp>
        <p:nvSpPr>
          <p:cNvPr id="3" name="Content Placeholder 2">
            <a:extLst>
              <a:ext uri="{FF2B5EF4-FFF2-40B4-BE49-F238E27FC236}">
                <a16:creationId xmlns:a16="http://schemas.microsoft.com/office/drawing/2014/main" id="{B62856E0-E251-4F25-B123-930E6950950F}"/>
              </a:ext>
            </a:extLst>
          </p:cNvPr>
          <p:cNvSpPr>
            <a:spLocks noGrp="1"/>
          </p:cNvSpPr>
          <p:nvPr>
            <p:ph idx="1"/>
          </p:nvPr>
        </p:nvSpPr>
        <p:spPr>
          <a:xfrm>
            <a:off x="838200" y="1479176"/>
            <a:ext cx="10515600" cy="4087907"/>
          </a:xfrm>
        </p:spPr>
        <p:txBody>
          <a:bodyPr>
            <a:normAutofit lnSpcReduction="10000"/>
          </a:bodyPr>
          <a:lstStyle/>
          <a:p>
            <a:pPr marL="342900" lvl="0" indent="-342900">
              <a:lnSpc>
                <a:spcPct val="115000"/>
              </a:lnSpc>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In  today’s  scenario  people are  using  high  end expensive  consoles  to  play motion sensing games.</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PC gaming has numerous advantages over console gaming.</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 PCs can be upgraded to high  graphics and  high processing  power where as  consoles cannot.  </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Number of  PC gamers in the world is also much higher than the Console gamers. </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But these PC games are played  with  controller  like  keyboard,  mouse  and  joysticks. </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 So  in  this  project  we completely focused on delivering motion gaming experience on PC gaming. </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5886928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218D-13AA-C9C0-8489-612A744CA099}"/>
              </a:ext>
            </a:extLst>
          </p:cNvPr>
          <p:cNvSpPr>
            <a:spLocks noGrp="1"/>
          </p:cNvSpPr>
          <p:nvPr>
            <p:ph type="ctrTitle"/>
          </p:nvPr>
        </p:nvSpPr>
        <p:spPr>
          <a:xfrm>
            <a:off x="4371434" y="528321"/>
            <a:ext cx="2412811" cy="681318"/>
          </a:xfrm>
        </p:spPr>
        <p:txBody>
          <a:bodyPr>
            <a:normAutofit fontScale="90000"/>
          </a:bodyPr>
          <a:lstStyle/>
          <a:p>
            <a:r>
              <a:rPr lang="en-IN" sz="4400" dirty="0"/>
              <a:t>Test Plan</a:t>
            </a:r>
          </a:p>
        </p:txBody>
      </p:sp>
      <p:sp>
        <p:nvSpPr>
          <p:cNvPr id="3" name="Subtitle 2">
            <a:extLst>
              <a:ext uri="{FF2B5EF4-FFF2-40B4-BE49-F238E27FC236}">
                <a16:creationId xmlns:a16="http://schemas.microsoft.com/office/drawing/2014/main" id="{512916E4-D0A5-B6EE-9509-11958AC826A2}"/>
              </a:ext>
            </a:extLst>
          </p:cNvPr>
          <p:cNvSpPr>
            <a:spLocks noGrp="1"/>
          </p:cNvSpPr>
          <p:nvPr>
            <p:ph type="subTitle" idx="1"/>
          </p:nvPr>
        </p:nvSpPr>
        <p:spPr>
          <a:xfrm>
            <a:off x="1458857" y="868980"/>
            <a:ext cx="8624046" cy="3003176"/>
          </a:xfrm>
        </p:spPr>
        <p:txBody>
          <a:bodyPr/>
          <a:lstStyle/>
          <a:p>
            <a:endParaRPr lang="en-US" dirty="0"/>
          </a:p>
          <a:p>
            <a:r>
              <a:rPr lang="en-US" dirty="0"/>
              <a:t> </a:t>
            </a:r>
          </a:p>
          <a:p>
            <a:pPr algn="just"/>
            <a:r>
              <a:rPr lang="en-US" dirty="0"/>
              <a:t>1)Define scope and testing</a:t>
            </a:r>
          </a:p>
          <a:p>
            <a:pPr algn="just"/>
            <a:r>
              <a:rPr lang="en-US" dirty="0"/>
              <a:t>2) Identify testing type</a:t>
            </a:r>
          </a:p>
          <a:p>
            <a:pPr algn="just"/>
            <a:r>
              <a:rPr lang="en-US" dirty="0"/>
              <a:t>3) Document risks and issues</a:t>
            </a:r>
          </a:p>
          <a:p>
            <a:pPr algn="just"/>
            <a:r>
              <a:rPr lang="en-US" dirty="0"/>
              <a:t>4) Create test logistics</a:t>
            </a:r>
            <a:endParaRPr lang="en-IN" dirty="0"/>
          </a:p>
        </p:txBody>
      </p:sp>
      <p:pic>
        <p:nvPicPr>
          <p:cNvPr id="6" name="Picture 5">
            <a:extLst>
              <a:ext uri="{FF2B5EF4-FFF2-40B4-BE49-F238E27FC236}">
                <a16:creationId xmlns:a16="http://schemas.microsoft.com/office/drawing/2014/main" id="{AD3687B6-333A-A98C-F320-A6B5D1B9BFF2}"/>
              </a:ext>
            </a:extLst>
          </p:cNvPr>
          <p:cNvPicPr>
            <a:picLocks noChangeAspect="1"/>
          </p:cNvPicPr>
          <p:nvPr/>
        </p:nvPicPr>
        <p:blipFill>
          <a:blip r:embed="rId2"/>
          <a:stretch>
            <a:fillRect/>
          </a:stretch>
        </p:blipFill>
        <p:spPr>
          <a:xfrm>
            <a:off x="6784245" y="1557104"/>
            <a:ext cx="4257532" cy="2838355"/>
          </a:xfrm>
          <a:prstGeom prst="rect">
            <a:avLst/>
          </a:prstGeom>
        </p:spPr>
      </p:pic>
    </p:spTree>
    <p:extLst>
      <p:ext uri="{BB962C8B-B14F-4D97-AF65-F5344CB8AC3E}">
        <p14:creationId xmlns:p14="http://schemas.microsoft.com/office/powerpoint/2010/main" val="851102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BEEB24-2C54-98C2-AF02-91F9340A5DE3}"/>
              </a:ext>
            </a:extLst>
          </p:cNvPr>
          <p:cNvSpPr txBox="1"/>
          <p:nvPr/>
        </p:nvSpPr>
        <p:spPr>
          <a:xfrm>
            <a:off x="1239520" y="1275080"/>
            <a:ext cx="5476240" cy="1569660"/>
          </a:xfrm>
          <a:prstGeom prst="rect">
            <a:avLst/>
          </a:prstGeom>
          <a:noFill/>
        </p:spPr>
        <p:txBody>
          <a:bodyPr wrap="square" rtlCol="0">
            <a:spAutoFit/>
          </a:bodyPr>
          <a:lstStyle/>
          <a:p>
            <a:r>
              <a:rPr lang="en-US" sz="6000" dirty="0">
                <a:latin typeface="Californian FB" panose="0207040306080B030204" pitchFamily="18" charset="0"/>
                <a:ea typeface="Cascadia Code SemiBold" panose="020B0609020000020004" pitchFamily="49" charset="0"/>
                <a:cs typeface="Cascadia Code SemiBold" panose="020B0609020000020004" pitchFamily="49" charset="0"/>
              </a:rPr>
              <a:t>Thank you</a:t>
            </a:r>
          </a:p>
          <a:p>
            <a:endParaRPr lang="en-US" sz="2000" dirty="0">
              <a:latin typeface="Californian FB" panose="0207040306080B030204" pitchFamily="18" charset="0"/>
              <a:ea typeface="Cascadia Code SemiBold" panose="020B0609020000020004" pitchFamily="49" charset="0"/>
              <a:cs typeface="Cascadia Code SemiBold" panose="020B0609020000020004" pitchFamily="49" charset="0"/>
            </a:endParaRPr>
          </a:p>
          <a:p>
            <a:r>
              <a:rPr lang="en-US" sz="1200" dirty="0">
                <a:latin typeface="Century Schoolbook" panose="02040604050505020304" pitchFamily="18" charset="0"/>
              </a:rPr>
              <a:t>                                                      </a:t>
            </a:r>
            <a:r>
              <a:rPr lang="en-US" sz="1600" dirty="0">
                <a:latin typeface="Century Schoolbook" panose="02040604050505020304" pitchFamily="18" charset="0"/>
              </a:rPr>
              <a:t>                   -</a:t>
            </a:r>
            <a:r>
              <a:rPr lang="en-US" sz="1600" dirty="0">
                <a:latin typeface="Lucida Handwriting" panose="03010101010101010101" pitchFamily="66" charset="0"/>
              </a:rPr>
              <a:t>Team  Alpha</a:t>
            </a:r>
            <a:endParaRPr lang="en-IN" sz="1200" dirty="0">
              <a:latin typeface="Century Schoolbook" panose="02040604050505020304" pitchFamily="18" charset="0"/>
            </a:endParaRPr>
          </a:p>
        </p:txBody>
      </p:sp>
      <p:sp>
        <p:nvSpPr>
          <p:cNvPr id="7" name="TextBox 6">
            <a:extLst>
              <a:ext uri="{FF2B5EF4-FFF2-40B4-BE49-F238E27FC236}">
                <a16:creationId xmlns:a16="http://schemas.microsoft.com/office/drawing/2014/main" id="{8DB5CEFD-4B7D-5A18-5089-1757D8D97131}"/>
              </a:ext>
            </a:extLst>
          </p:cNvPr>
          <p:cNvSpPr txBox="1"/>
          <p:nvPr/>
        </p:nvSpPr>
        <p:spPr>
          <a:xfrm>
            <a:off x="6624320" y="3307080"/>
            <a:ext cx="3220720" cy="1938992"/>
          </a:xfrm>
          <a:prstGeom prst="rect">
            <a:avLst/>
          </a:prstGeom>
          <a:noFill/>
        </p:spPr>
        <p:txBody>
          <a:bodyPr wrap="square" rtlCol="0">
            <a:spAutoFit/>
          </a:bodyPr>
          <a:lstStyle/>
          <a:p>
            <a:pPr algn="ctr"/>
            <a:r>
              <a:rPr lang="en-US" sz="2400" u="sng" dirty="0">
                <a:solidFill>
                  <a:srgbClr val="00B0F0"/>
                </a:solidFill>
                <a:latin typeface="Book Antiqua" panose="02040602050305030304" pitchFamily="18" charset="0"/>
              </a:rPr>
              <a:t>TEAM MEMBERS</a:t>
            </a:r>
          </a:p>
          <a:p>
            <a:r>
              <a:rPr lang="en-US" sz="2400" dirty="0" err="1">
                <a:latin typeface="Baskerville Old Face" panose="02020602080505020303" pitchFamily="18" charset="0"/>
              </a:rPr>
              <a:t>V.Murali</a:t>
            </a:r>
            <a:r>
              <a:rPr lang="en-US" sz="2400" dirty="0">
                <a:latin typeface="Baskerville Old Face" panose="02020602080505020303" pitchFamily="18" charset="0"/>
              </a:rPr>
              <a:t> Sai</a:t>
            </a:r>
          </a:p>
          <a:p>
            <a:r>
              <a:rPr lang="en-US" sz="2400" dirty="0" err="1">
                <a:latin typeface="Baskerville Old Face" panose="02020602080505020303" pitchFamily="18" charset="0"/>
              </a:rPr>
              <a:t>M.V.S.Ganesh</a:t>
            </a:r>
            <a:r>
              <a:rPr lang="en-US" sz="2400" dirty="0">
                <a:latin typeface="Baskerville Old Face" panose="02020602080505020303" pitchFamily="18" charset="0"/>
              </a:rPr>
              <a:t> Kumar</a:t>
            </a:r>
          </a:p>
          <a:p>
            <a:r>
              <a:rPr lang="en-US" sz="2400" dirty="0" err="1">
                <a:latin typeface="Baskerville Old Face" panose="02020602080505020303" pitchFamily="18" charset="0"/>
              </a:rPr>
              <a:t>N.Sanjay</a:t>
            </a:r>
            <a:r>
              <a:rPr lang="en-US" sz="2400" dirty="0">
                <a:latin typeface="Baskerville Old Face" panose="02020602080505020303" pitchFamily="18" charset="0"/>
              </a:rPr>
              <a:t> Ponnambalam</a:t>
            </a:r>
          </a:p>
          <a:p>
            <a:r>
              <a:rPr lang="en-US" sz="2400" dirty="0" err="1">
                <a:latin typeface="Baskerville Old Face" panose="02020602080505020303" pitchFamily="18" charset="0"/>
              </a:rPr>
              <a:t>M.Abhiram</a:t>
            </a:r>
            <a:r>
              <a:rPr lang="en-US" sz="2400" dirty="0">
                <a:latin typeface="Baskerville Old Face" panose="02020602080505020303" pitchFamily="18" charset="0"/>
              </a:rPr>
              <a:t> Sai</a:t>
            </a: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1216156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9CE0-BA41-4267-94B8-84788D0FE034}"/>
              </a:ext>
            </a:extLst>
          </p:cNvPr>
          <p:cNvSpPr>
            <a:spLocks noGrp="1"/>
          </p:cNvSpPr>
          <p:nvPr>
            <p:ph type="title"/>
          </p:nvPr>
        </p:nvSpPr>
        <p:spPr>
          <a:xfrm>
            <a:off x="753034" y="188259"/>
            <a:ext cx="9157447" cy="1335741"/>
          </a:xfrm>
        </p:spPr>
        <p:txBody>
          <a:bodyPr/>
          <a:lstStyle/>
          <a:p>
            <a:r>
              <a:rPr lang="en-US" dirty="0"/>
              <a:t>		The History</a:t>
            </a:r>
            <a:endParaRPr lang="en-IN" dirty="0"/>
          </a:p>
        </p:txBody>
      </p:sp>
      <p:sp>
        <p:nvSpPr>
          <p:cNvPr id="3" name="Content Placeholder 2">
            <a:extLst>
              <a:ext uri="{FF2B5EF4-FFF2-40B4-BE49-F238E27FC236}">
                <a16:creationId xmlns:a16="http://schemas.microsoft.com/office/drawing/2014/main" id="{09C1DFF0-0E83-4E2B-9D46-B6020E397A0D}"/>
              </a:ext>
            </a:extLst>
          </p:cNvPr>
          <p:cNvSpPr>
            <a:spLocks noGrp="1"/>
          </p:cNvSpPr>
          <p:nvPr>
            <p:ph idx="1"/>
          </p:nvPr>
        </p:nvSpPr>
        <p:spPr>
          <a:xfrm>
            <a:off x="838200" y="1757083"/>
            <a:ext cx="10515600" cy="3092824"/>
          </a:xfrm>
        </p:spPr>
        <p:txBody>
          <a:bodyPr/>
          <a:lstStyle/>
          <a:p>
            <a:pPr marL="342900" lvl="0" indent="-342900">
              <a:lnSpc>
                <a:spcPct val="115000"/>
              </a:lnSpc>
              <a:buFont typeface="Symbol" panose="05050102010706020507" pitchFamily="18" charset="2"/>
              <a:buChar char=""/>
            </a:pPr>
            <a:r>
              <a:rPr lang="en-US" sz="1800" dirty="0">
                <a:solidFill>
                  <a:srgbClr val="000000"/>
                </a:solidFill>
                <a:effectLst/>
                <a:latin typeface="ff5"/>
                <a:ea typeface="Times New Roman" panose="02020603050405020304" pitchFamily="18" charset="0"/>
                <a:cs typeface="Times New Roman" panose="02020603050405020304" pitchFamily="18" charset="0"/>
              </a:rPr>
              <a:t>We feel  game development is an area we will enjoy to work in, but also even in the current economic downturn there is a rapidly growing market in the gaming area.</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800" dirty="0">
                <a:solidFill>
                  <a:srgbClr val="000000"/>
                </a:solidFill>
                <a:effectLst/>
                <a:latin typeface="ff5"/>
                <a:ea typeface="Times New Roman" panose="02020603050405020304" pitchFamily="18" charset="0"/>
                <a:cs typeface="Times New Roman" panose="02020603050405020304" pitchFamily="18" charset="0"/>
              </a:rPr>
              <a:t>Another reason for choosing the specific area of this  game was to push ourselves and learn about a new upcoming technology.</a:t>
            </a:r>
            <a:endParaRPr lang="en-IN" sz="1800" dirty="0">
              <a:effectLst/>
              <a:latin typeface="Calibri" panose="020F0502020204030204" pitchFamily="34" charset="0"/>
              <a:ea typeface="Calibri" panose="020F0502020204030204" pitchFamily="34" charset="0"/>
            </a:endParaRPr>
          </a:p>
          <a:p>
            <a:r>
              <a:rPr lang="en-US" sz="1800" dirty="0">
                <a:solidFill>
                  <a:srgbClr val="000000"/>
                </a:solidFill>
                <a:effectLst/>
                <a:latin typeface="ff5"/>
                <a:ea typeface="Times New Roman" panose="02020603050405020304" pitchFamily="18" charset="0"/>
                <a:cs typeface="Times New Roman" panose="02020603050405020304" pitchFamily="18" charset="0"/>
              </a:rPr>
              <a:t>Other Technologies like the Wii or Play station both use motion technologies. But these technologies did not have as much functionality that could be  used whereas with the gestures of hand  you track many different elements  with no need for a hand held controller. </a:t>
            </a:r>
            <a:endParaRPr lang="en-IN" dirty="0"/>
          </a:p>
        </p:txBody>
      </p:sp>
    </p:spTree>
    <p:extLst>
      <p:ext uri="{BB962C8B-B14F-4D97-AF65-F5344CB8AC3E}">
        <p14:creationId xmlns:p14="http://schemas.microsoft.com/office/powerpoint/2010/main" val="205021249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03B6-6301-451C-AFC3-06DFF510E9DE}"/>
              </a:ext>
            </a:extLst>
          </p:cNvPr>
          <p:cNvSpPr>
            <a:spLocks noGrp="1"/>
          </p:cNvSpPr>
          <p:nvPr>
            <p:ph type="title"/>
          </p:nvPr>
        </p:nvSpPr>
        <p:spPr>
          <a:xfrm>
            <a:off x="-520607" y="-79375"/>
            <a:ext cx="10018713" cy="1752599"/>
          </a:xfrm>
        </p:spPr>
        <p:txBody>
          <a:bodyPr/>
          <a:lstStyle/>
          <a:p>
            <a:r>
              <a:rPr lang="en-US" dirty="0"/>
              <a:t>				Benefits</a:t>
            </a:r>
            <a:endParaRPr lang="en-IN" dirty="0"/>
          </a:p>
        </p:txBody>
      </p:sp>
      <p:sp>
        <p:nvSpPr>
          <p:cNvPr id="3" name="Content Placeholder 2">
            <a:extLst>
              <a:ext uri="{FF2B5EF4-FFF2-40B4-BE49-F238E27FC236}">
                <a16:creationId xmlns:a16="http://schemas.microsoft.com/office/drawing/2014/main" id="{443BCED8-CD0B-4F1D-9796-A5D0445FBF55}"/>
              </a:ext>
            </a:extLst>
          </p:cNvPr>
          <p:cNvSpPr>
            <a:spLocks noGrp="1"/>
          </p:cNvSpPr>
          <p:nvPr>
            <p:ph idx="1"/>
          </p:nvPr>
        </p:nvSpPr>
        <p:spPr>
          <a:xfrm>
            <a:off x="624840" y="1226184"/>
            <a:ext cx="10515600" cy="4799293"/>
          </a:xfrm>
        </p:spPr>
        <p:txBody>
          <a:bodyPr>
            <a:normAutofit fontScale="77500" lnSpcReduction="20000"/>
          </a:bodyPr>
          <a:lstStyle/>
          <a:p>
            <a:pPr marL="342900" lvl="0" indent="-342900">
              <a:lnSpc>
                <a:spcPct val="115000"/>
              </a:lnSpc>
              <a:spcAft>
                <a:spcPts val="1000"/>
              </a:spcAft>
              <a:buFont typeface="Symbol" panose="05050102010706020507" pitchFamily="18" charset="2"/>
              <a:buChar char=""/>
            </a:pPr>
            <a:r>
              <a:rPr lang="en-US" sz="2600" dirty="0">
                <a:solidFill>
                  <a:srgbClr val="000000"/>
                </a:solidFill>
                <a:effectLst/>
                <a:latin typeface="ff5"/>
                <a:ea typeface="Times New Roman" panose="02020603050405020304" pitchFamily="18" charset="0"/>
                <a:cs typeface="Times New Roman" panose="02020603050405020304" pitchFamily="18" charset="0"/>
              </a:rPr>
              <a:t>It improve gaming experience of PC  gaming by enabling people to  operate PC   games through gestures.</a:t>
            </a:r>
            <a:endParaRPr lang="en-IN" sz="26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2600" dirty="0">
                <a:solidFill>
                  <a:srgbClr val="000000"/>
                </a:solidFill>
                <a:effectLst/>
                <a:latin typeface="ff5"/>
                <a:ea typeface="Times New Roman" panose="02020603050405020304" pitchFamily="18" charset="0"/>
                <a:cs typeface="Times New Roman" panose="02020603050405020304" pitchFamily="18" charset="0"/>
              </a:rPr>
              <a:t>It provide user friendly and easy to use gesture set for playing PC games. </a:t>
            </a:r>
            <a:endParaRPr lang="en-IN" sz="26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2600" dirty="0">
                <a:solidFill>
                  <a:srgbClr val="000000"/>
                </a:solidFill>
                <a:effectLst/>
                <a:latin typeface="ff5"/>
                <a:ea typeface="Times New Roman" panose="02020603050405020304" pitchFamily="18" charset="0"/>
                <a:cs typeface="Times New Roman" panose="02020603050405020304" pitchFamily="18" charset="0"/>
              </a:rPr>
              <a:t>It attract gamers toward PC gaming as there are lots of advantages of PC gaming </a:t>
            </a:r>
            <a:endParaRPr lang="en-IN" sz="2600" dirty="0">
              <a:effectLst/>
              <a:latin typeface="Calibri" panose="020F0502020204030204" pitchFamily="34" charset="0"/>
              <a:ea typeface="Calibri" panose="020F0502020204030204" pitchFamily="34" charset="0"/>
            </a:endParaRPr>
          </a:p>
          <a:p>
            <a:pPr marL="457200">
              <a:lnSpc>
                <a:spcPct val="115000"/>
              </a:lnSpc>
              <a:buNone/>
            </a:pPr>
            <a:r>
              <a:rPr lang="en-US" sz="2600" dirty="0">
                <a:solidFill>
                  <a:srgbClr val="000000"/>
                </a:solidFill>
                <a:effectLst/>
                <a:latin typeface="ff5"/>
                <a:ea typeface="Times New Roman" panose="02020603050405020304" pitchFamily="18" charset="0"/>
                <a:cs typeface="Times New Roman" panose="02020603050405020304" pitchFamily="18" charset="0"/>
              </a:rPr>
              <a:t>over Console gaming. </a:t>
            </a:r>
            <a:endParaRPr lang="en-IN" sz="26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2600" dirty="0">
                <a:solidFill>
                  <a:srgbClr val="000000"/>
                </a:solidFill>
                <a:effectLst/>
                <a:latin typeface="ff5"/>
                <a:ea typeface="Times New Roman" panose="02020603050405020304" pitchFamily="18" charset="0"/>
                <a:cs typeface="Times New Roman" panose="02020603050405020304" pitchFamily="18" charset="0"/>
              </a:rPr>
              <a:t> promotes controller free gaming as this user will not need have games controller </a:t>
            </a:r>
            <a:r>
              <a:rPr lang="en-US" sz="2600" spc="5" dirty="0">
                <a:solidFill>
                  <a:srgbClr val="000000"/>
                </a:solidFill>
                <a:effectLst/>
                <a:latin typeface="ff5"/>
                <a:ea typeface="Times New Roman" panose="02020603050405020304" pitchFamily="18" charset="0"/>
                <a:cs typeface="Times New Roman" panose="02020603050405020304" pitchFamily="18" charset="0"/>
              </a:rPr>
              <a:t>lik</a:t>
            </a:r>
            <a:r>
              <a:rPr lang="en-US" sz="2600" dirty="0">
                <a:solidFill>
                  <a:srgbClr val="000000"/>
                </a:solidFill>
                <a:effectLst/>
                <a:latin typeface="ff5"/>
                <a:ea typeface="Times New Roman" panose="02020603050405020304" pitchFamily="18" charset="0"/>
                <a:cs typeface="Times New Roman" panose="02020603050405020304" pitchFamily="18" charset="0"/>
              </a:rPr>
              <a:t>e keyboard, mouse or joysticks. </a:t>
            </a:r>
            <a:endParaRPr lang="en-IN" sz="26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2600" dirty="0">
                <a:solidFill>
                  <a:srgbClr val="000000"/>
                </a:solidFill>
                <a:effectLst/>
                <a:latin typeface="ff5"/>
                <a:ea typeface="Times New Roman" panose="02020603050405020304" pitchFamily="18" charset="0"/>
                <a:cs typeface="Times New Roman" panose="02020603050405020304" pitchFamily="18" charset="0"/>
              </a:rPr>
              <a:t>It offer experience of  motion gaming for PC games without need of expensive gaming console and additional game controllers. </a:t>
            </a:r>
            <a:endParaRPr lang="en-IN" sz="26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2600" dirty="0">
                <a:solidFill>
                  <a:srgbClr val="000000"/>
                </a:solidFill>
                <a:effectLst/>
                <a:latin typeface="ff5"/>
                <a:ea typeface="Times New Roman" panose="02020603050405020304" pitchFamily="18" charset="0"/>
                <a:cs typeface="Times New Roman" panose="02020603050405020304" pitchFamily="18" charset="0"/>
              </a:rPr>
              <a:t>It deliver motion sensing gaming experience at very cheap cost as people will not need to buy consoles if they want to play normal PC games </a:t>
            </a:r>
            <a:r>
              <a:rPr lang="en-US" sz="2600" dirty="0">
                <a:solidFill>
                  <a:srgbClr val="000000"/>
                </a:solidFill>
                <a:latin typeface="ff5"/>
                <a:ea typeface="Times New Roman" panose="02020603050405020304" pitchFamily="18" charset="0"/>
                <a:cs typeface="Times New Roman" panose="02020603050405020304" pitchFamily="18" charset="0"/>
              </a:rPr>
              <a:t>.</a:t>
            </a:r>
            <a:endParaRPr lang="en-IN" sz="26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848193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9CD2-BADD-4A1E-97CD-04EC456294A8}"/>
              </a:ext>
            </a:extLst>
          </p:cNvPr>
          <p:cNvSpPr>
            <a:spLocks noGrp="1"/>
          </p:cNvSpPr>
          <p:nvPr>
            <p:ph type="title"/>
          </p:nvPr>
        </p:nvSpPr>
        <p:spPr>
          <a:xfrm>
            <a:off x="838200" y="311337"/>
            <a:ext cx="10515600" cy="1544357"/>
          </a:xfrm>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id="{4B733D10-AF0E-4F32-BFF7-98E4AEA0116D}"/>
              </a:ext>
            </a:extLst>
          </p:cNvPr>
          <p:cNvSpPr>
            <a:spLocks noGrp="1"/>
          </p:cNvSpPr>
          <p:nvPr>
            <p:ph idx="1"/>
          </p:nvPr>
        </p:nvSpPr>
        <p:spPr>
          <a:xfrm>
            <a:off x="748553" y="1958273"/>
            <a:ext cx="10515600" cy="3259186"/>
          </a:xfrm>
        </p:spPr>
        <p:txBody>
          <a:bodyPr>
            <a:noAutofit/>
          </a:bodyPr>
          <a:lstStyle/>
          <a:p>
            <a:pPr marL="342900" lvl="0" indent="-342900">
              <a:buFont typeface="Symbol" panose="05050102010706020507" pitchFamily="18" charset="2"/>
              <a:buChar char=""/>
            </a:pPr>
            <a:endParaRPr lang="en-US" sz="1600" dirty="0">
              <a:solidFill>
                <a:srgbClr val="000000"/>
              </a:solidFill>
              <a:latin typeface="Century Gothic" panose="020B0502020202020204" pitchFamily="34" charset="0"/>
              <a:ea typeface="Calibri" panose="020F0502020204030204" pitchFamily="34" charset="0"/>
            </a:endParaRPr>
          </a:p>
          <a:p>
            <a:pPr marL="342900" lvl="0" indent="-342900">
              <a:buFont typeface="Symbol" panose="05050102010706020507" pitchFamily="18" charset="2"/>
              <a:buChar char=""/>
            </a:pPr>
            <a:endParaRPr lang="en-US" sz="1600" dirty="0">
              <a:solidFill>
                <a:srgbClr val="000000"/>
              </a:solidFill>
              <a:latin typeface="Century Gothic" panose="020B0502020202020204" pitchFamily="34" charset="0"/>
              <a:ea typeface="Calibri" panose="020F0502020204030204" pitchFamily="34" charset="0"/>
            </a:endParaRPr>
          </a:p>
          <a:p>
            <a:pPr marL="342900" lvl="0" indent="-342900">
              <a:buFont typeface="Symbol" panose="05050102010706020507" pitchFamily="18" charset="2"/>
              <a:buChar char=""/>
            </a:pPr>
            <a:endParaRPr lang="en-US" sz="1600" dirty="0">
              <a:solidFill>
                <a:srgbClr val="000000"/>
              </a:solidFill>
              <a:latin typeface="Century Gothic" panose="020B0502020202020204" pitchFamily="34" charset="0"/>
              <a:ea typeface="Calibri" panose="020F0502020204030204" pitchFamily="34" charset="0"/>
            </a:endParaRPr>
          </a:p>
          <a:p>
            <a:pPr marL="342900" lvl="0" indent="-342900">
              <a:buFont typeface="Symbol" panose="05050102010706020507" pitchFamily="18" charset="2"/>
              <a:buChar char=""/>
            </a:pPr>
            <a:endParaRPr lang="en-US" sz="1600" dirty="0">
              <a:solidFill>
                <a:srgbClr val="000000"/>
              </a:solidFill>
              <a:latin typeface="Century Gothic" panose="020B0502020202020204" pitchFamily="34" charset="0"/>
              <a:ea typeface="Calibri" panose="020F0502020204030204" pitchFamily="34" charset="0"/>
            </a:endParaRPr>
          </a:p>
          <a:p>
            <a:pPr marL="342900" lvl="0" indent="-342900">
              <a:buFont typeface="Symbol" panose="05050102010706020507" pitchFamily="18" charset="2"/>
              <a:buChar char=""/>
            </a:pPr>
            <a:r>
              <a:rPr lang="en-US" sz="1600" dirty="0">
                <a:solidFill>
                  <a:srgbClr val="000000"/>
                </a:solidFill>
                <a:latin typeface="Century Gothic" panose="020B0502020202020204" pitchFamily="34" charset="0"/>
                <a:ea typeface="Calibri" panose="020F0502020204030204" pitchFamily="34" charset="0"/>
              </a:rPr>
              <a:t>People cannot spend much time playing the game as they will become tired after some time</a:t>
            </a:r>
            <a:endParaRPr lang="en-IN" sz="1600" dirty="0">
              <a:solidFill>
                <a:srgbClr val="232323"/>
              </a:solidFill>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US" sz="1600" dirty="0">
                <a:solidFill>
                  <a:srgbClr val="000000"/>
                </a:solidFill>
                <a:effectLst/>
                <a:latin typeface="Century Gothic" panose="020B0502020202020204" pitchFamily="34" charset="0"/>
                <a:ea typeface="Calibri" panose="020F0502020204030204" pitchFamily="34" charset="0"/>
              </a:rPr>
              <a:t>Addiction to game is one of the limitation</a:t>
            </a:r>
          </a:p>
          <a:p>
            <a:pPr marL="342900" lvl="0" indent="-342900">
              <a:buFont typeface="Symbol" panose="05050102010706020507" pitchFamily="18" charset="2"/>
              <a:buChar char=""/>
            </a:pPr>
            <a:r>
              <a:rPr lang="en-US" sz="1600" dirty="0">
                <a:solidFill>
                  <a:srgbClr val="000000"/>
                </a:solidFill>
                <a:latin typeface="Century Gothic" panose="020B0502020202020204" pitchFamily="34" charset="0"/>
                <a:ea typeface="Calibri" panose="020F0502020204030204" pitchFamily="34" charset="0"/>
              </a:rPr>
              <a:t>Invisible boundary of activity area is potential problem as camera cannot recognizes wide range of action.</a:t>
            </a:r>
          </a:p>
          <a:p>
            <a:pPr marL="342900" lvl="0" indent="-342900">
              <a:buFont typeface="Symbol" panose="05050102010706020507" pitchFamily="18" charset="2"/>
              <a:buChar char=""/>
            </a:pPr>
            <a:r>
              <a:rPr lang="en-US" sz="1600" dirty="0">
                <a:solidFill>
                  <a:srgbClr val="000000"/>
                </a:solidFill>
                <a:latin typeface="Century Gothic" panose="020B0502020202020204" pitchFamily="34" charset="0"/>
                <a:ea typeface="Calibri" panose="020F0502020204030204" pitchFamily="34" charset="0"/>
              </a:rPr>
              <a:t>As it is a gestured mode even the small movement in hand will be recognized ,so it will be </a:t>
            </a:r>
          </a:p>
          <a:p>
            <a:pPr marL="342900" lvl="0" indent="-342900">
              <a:buNone/>
            </a:pPr>
            <a:r>
              <a:rPr lang="en-US" sz="1600" dirty="0">
                <a:solidFill>
                  <a:srgbClr val="000000"/>
                </a:solidFill>
                <a:latin typeface="Century Gothic" panose="020B0502020202020204" pitchFamily="34" charset="0"/>
                <a:ea typeface="Calibri" panose="020F0502020204030204" pitchFamily="34" charset="0"/>
              </a:rPr>
              <a:t>Difficult to control than mouse or any other controlled devices. </a:t>
            </a:r>
          </a:p>
          <a:p>
            <a:pPr marL="342900" lvl="0" indent="-342900">
              <a:buFont typeface="Symbol" panose="05050102010706020507" pitchFamily="18" charset="2"/>
              <a:buChar char=""/>
            </a:pPr>
            <a:endParaRPr lang="en-US" sz="1600" dirty="0">
              <a:solidFill>
                <a:srgbClr val="000000"/>
              </a:solidFill>
              <a:latin typeface="Century Gothic" panose="020B0502020202020204" pitchFamily="34" charset="0"/>
              <a:ea typeface="Calibri" panose="020F0502020204030204" pitchFamily="34" charset="0"/>
            </a:endParaRPr>
          </a:p>
          <a:p>
            <a:pPr marL="342900" lvl="0" indent="-342900">
              <a:buFont typeface="Symbol" panose="05050102010706020507" pitchFamily="18" charset="2"/>
              <a:buChar char=""/>
            </a:pPr>
            <a:endParaRPr lang="en-US" sz="1600" dirty="0">
              <a:solidFill>
                <a:srgbClr val="000000"/>
              </a:solidFill>
              <a:latin typeface="Century Gothic" panose="020B0502020202020204" pitchFamily="34" charset="0"/>
              <a:ea typeface="Calibri" panose="020F0502020204030204" pitchFamily="34" charset="0"/>
            </a:endParaRPr>
          </a:p>
          <a:p>
            <a:pPr marL="342900" lvl="0" indent="-342900">
              <a:buFont typeface="Symbol" panose="05050102010706020507" pitchFamily="18" charset="2"/>
              <a:buChar char=""/>
            </a:pPr>
            <a:endParaRPr lang="en-US" sz="1600" dirty="0">
              <a:solidFill>
                <a:srgbClr val="000000"/>
              </a:solidFill>
              <a:effectLst/>
              <a:latin typeface="Century Gothic" panose="020B0502020202020204" pitchFamily="34" charset="0"/>
              <a:ea typeface="Calibri" panose="020F0502020204030204" pitchFamily="34" charset="0"/>
            </a:endParaRPr>
          </a:p>
          <a:p>
            <a:pPr marL="342900" lvl="0" indent="-342900">
              <a:buFont typeface="Symbol" panose="05050102010706020507" pitchFamily="18" charset="2"/>
              <a:buChar char=""/>
            </a:pPr>
            <a:endParaRPr lang="en-IN" sz="1600" dirty="0">
              <a:solidFill>
                <a:srgbClr val="232323"/>
              </a:solidFill>
              <a:effectLst/>
              <a:latin typeface="Arial" panose="020B060402020202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56128354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FAE5-20B3-4689-9DA3-8472D1AB58ED}"/>
              </a:ext>
            </a:extLst>
          </p:cNvPr>
          <p:cNvSpPr>
            <a:spLocks noGrp="1"/>
          </p:cNvSpPr>
          <p:nvPr>
            <p:ph type="title"/>
          </p:nvPr>
        </p:nvSpPr>
        <p:spPr>
          <a:xfrm>
            <a:off x="3110811" y="-1498744"/>
            <a:ext cx="3549121" cy="2478186"/>
          </a:xfrm>
        </p:spPr>
        <p:txBody>
          <a:bodyPr/>
          <a:lstStyle/>
          <a:p>
            <a:r>
              <a:rPr lang="en-US" dirty="0"/>
              <a:t>	</a:t>
            </a:r>
            <a:r>
              <a:rPr lang="en-US" sz="3200" b="1" dirty="0"/>
              <a:t>Approach</a:t>
            </a:r>
            <a:endParaRPr lang="en-IN" sz="3200" b="1" dirty="0"/>
          </a:p>
        </p:txBody>
      </p:sp>
      <p:sp>
        <p:nvSpPr>
          <p:cNvPr id="3" name="Content Placeholder 2">
            <a:extLst>
              <a:ext uri="{FF2B5EF4-FFF2-40B4-BE49-F238E27FC236}">
                <a16:creationId xmlns:a16="http://schemas.microsoft.com/office/drawing/2014/main" id="{BC7AE300-E3EC-4F77-AE5C-CA6DD8F98BB2}"/>
              </a:ext>
            </a:extLst>
          </p:cNvPr>
          <p:cNvSpPr>
            <a:spLocks noGrp="1"/>
          </p:cNvSpPr>
          <p:nvPr>
            <p:ph idx="1"/>
          </p:nvPr>
        </p:nvSpPr>
        <p:spPr/>
        <p:txBody>
          <a:bodyPr/>
          <a:lstStyle/>
          <a:p>
            <a:pPr marL="342900" lvl="0" indent="-342900">
              <a:buNone/>
            </a:pPr>
            <a:r>
              <a:rPr lang="en-US" sz="1800" b="1" dirty="0">
                <a:solidFill>
                  <a:srgbClr val="000000"/>
                </a:solidFill>
                <a:latin typeface="Century Gothic" panose="020B0502020202020204" pitchFamily="34" charset="0"/>
                <a:ea typeface="Calibri" panose="020F0502020204030204" pitchFamily="34" charset="0"/>
              </a:rPr>
              <a:t>SOFTWARE REQUIREMENTS:</a:t>
            </a:r>
            <a:endParaRPr lang="en-US" sz="1800" b="1" dirty="0">
              <a:solidFill>
                <a:srgbClr val="000000"/>
              </a:solidFill>
              <a:effectLst/>
              <a:latin typeface="Century Gothic" panose="020B0502020202020204" pitchFamily="34" charset="0"/>
              <a:ea typeface="Calibri" panose="020F0502020204030204" pitchFamily="34" charset="0"/>
            </a:endParaRPr>
          </a:p>
          <a:p>
            <a:pPr marL="342900" indent="-342900">
              <a:buFont typeface="Symbol" panose="05050102010706020507" pitchFamily="18" charset="2"/>
              <a:buChar char=""/>
            </a:pPr>
            <a:r>
              <a:rPr lang="en-US" sz="1800" dirty="0" err="1">
                <a:solidFill>
                  <a:srgbClr val="000000"/>
                </a:solidFill>
                <a:latin typeface="Century Gothic" panose="020B0502020202020204" pitchFamily="34" charset="0"/>
                <a:ea typeface="Calibri" panose="020F0502020204030204" pitchFamily="34" charset="0"/>
              </a:rPr>
              <a:t>Mediapipe</a:t>
            </a:r>
            <a:r>
              <a:rPr lang="en-US" sz="1800" dirty="0">
                <a:solidFill>
                  <a:srgbClr val="000000"/>
                </a:solidFill>
                <a:latin typeface="Century Gothic" panose="020B0502020202020204" pitchFamily="34" charset="0"/>
                <a:ea typeface="Calibri" panose="020F0502020204030204" pitchFamily="34" charset="0"/>
              </a:rPr>
              <a:t> for hand detection module</a:t>
            </a:r>
            <a:endParaRPr lang="en-IN" sz="1800" dirty="0">
              <a:solidFill>
                <a:srgbClr val="232323"/>
              </a:solidFill>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US" sz="1800" dirty="0" err="1">
                <a:solidFill>
                  <a:srgbClr val="000000"/>
                </a:solidFill>
                <a:effectLst/>
                <a:latin typeface="Century Gothic" panose="020B0502020202020204" pitchFamily="34" charset="0"/>
                <a:ea typeface="Calibri" panose="020F0502020204030204" pitchFamily="34" charset="0"/>
              </a:rPr>
              <a:t>Opencv</a:t>
            </a:r>
            <a:r>
              <a:rPr lang="en-US" sz="1800" dirty="0">
                <a:solidFill>
                  <a:srgbClr val="000000"/>
                </a:solidFill>
                <a:effectLst/>
                <a:latin typeface="Century Gothic" panose="020B0502020202020204" pitchFamily="34" charset="0"/>
                <a:ea typeface="Calibri" panose="020F0502020204030204" pitchFamily="34" charset="0"/>
              </a:rPr>
              <a:t> –python for image processing module</a:t>
            </a:r>
          </a:p>
          <a:p>
            <a:pPr marL="342900" lvl="0" indent="-342900">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PYDIRECT INPUT FOR KEYBOARD INPUTS</a:t>
            </a:r>
          </a:p>
          <a:p>
            <a:pPr marL="342900" lvl="0" indent="-342900">
              <a:buFont typeface="Symbol" panose="05050102010706020507" pitchFamily="18" charset="2"/>
              <a:buChar char=""/>
            </a:pPr>
            <a:r>
              <a:rPr lang="en-US" sz="1800" dirty="0">
                <a:solidFill>
                  <a:srgbClr val="000000"/>
                </a:solidFill>
                <a:latin typeface="Century Gothic" panose="020B0502020202020204" pitchFamily="34" charset="0"/>
                <a:ea typeface="Calibri" panose="020F0502020204030204" pitchFamily="34" charset="0"/>
              </a:rPr>
              <a:t>AUTOPY FOR MOUSE MOVEMENTS</a:t>
            </a:r>
          </a:p>
          <a:p>
            <a:pPr marL="342900" lvl="0" indent="-342900">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TKINTER MODULE FOR GUI </a:t>
            </a:r>
          </a:p>
          <a:p>
            <a:pPr marL="342900" lvl="0" indent="-342900">
              <a:buNone/>
            </a:pPr>
            <a:r>
              <a:rPr lang="en-US" sz="1800" b="1" dirty="0">
                <a:solidFill>
                  <a:srgbClr val="000000"/>
                </a:solidFill>
                <a:latin typeface="Century Gothic" panose="020B0502020202020204" pitchFamily="34" charset="0"/>
                <a:ea typeface="Calibri" panose="020F0502020204030204" pitchFamily="34" charset="0"/>
              </a:rPr>
              <a:t>HARDWARE REQUIREMENTS:</a:t>
            </a:r>
            <a:endParaRPr lang="en-IN" sz="1800" b="1" dirty="0">
              <a:solidFill>
                <a:srgbClr val="232323"/>
              </a:solidFill>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Web camera should be present in pc or laptop</a:t>
            </a:r>
            <a:endParaRPr lang="en-IN" sz="1800" dirty="0">
              <a:solidFill>
                <a:srgbClr val="232323"/>
              </a:solidFill>
              <a:effectLst/>
              <a:latin typeface="Arial" panose="020B0604020202020204" pitchFamily="34" charset="0"/>
              <a:ea typeface="Calibri" panose="020F0502020204030204" pitchFamily="34" charset="0"/>
            </a:endParaRPr>
          </a:p>
          <a:p>
            <a:r>
              <a:rPr lang="en-US" sz="18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  Minimum Processor of i3 is required</a:t>
            </a:r>
            <a:endParaRPr lang="en-IN" dirty="0"/>
          </a:p>
        </p:txBody>
      </p:sp>
      <p:pic>
        <p:nvPicPr>
          <p:cNvPr id="5" name="Picture 4" descr="121.png"/>
          <p:cNvPicPr>
            <a:picLocks noChangeAspect="1"/>
          </p:cNvPicPr>
          <p:nvPr/>
        </p:nvPicPr>
        <p:blipFill>
          <a:blip r:embed="rId2"/>
          <a:stretch>
            <a:fillRect/>
          </a:stretch>
        </p:blipFill>
        <p:spPr>
          <a:xfrm>
            <a:off x="901410" y="1137920"/>
            <a:ext cx="4360624" cy="4330552"/>
          </a:xfrm>
          <a:prstGeom prst="rect">
            <a:avLst/>
          </a:prstGeom>
        </p:spPr>
      </p:pic>
    </p:spTree>
    <p:extLst>
      <p:ext uri="{BB962C8B-B14F-4D97-AF65-F5344CB8AC3E}">
        <p14:creationId xmlns:p14="http://schemas.microsoft.com/office/powerpoint/2010/main" val="3254595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7924-97FC-1D4C-43A5-C4D9B0C469D5}"/>
              </a:ext>
            </a:extLst>
          </p:cNvPr>
          <p:cNvSpPr>
            <a:spLocks noGrp="1"/>
          </p:cNvSpPr>
          <p:nvPr>
            <p:ph type="ctrTitle"/>
          </p:nvPr>
        </p:nvSpPr>
        <p:spPr>
          <a:xfrm>
            <a:off x="902377" y="125010"/>
            <a:ext cx="8574622" cy="879038"/>
          </a:xfrm>
        </p:spPr>
        <p:txBody>
          <a:bodyPr>
            <a:normAutofit/>
          </a:bodyPr>
          <a:lstStyle/>
          <a:p>
            <a:r>
              <a:rPr lang="en-IN" sz="4400" dirty="0"/>
              <a:t>Project Management Plan</a:t>
            </a:r>
          </a:p>
        </p:txBody>
      </p:sp>
      <p:pic>
        <p:nvPicPr>
          <p:cNvPr id="5" name="Picture 4">
            <a:extLst>
              <a:ext uri="{FF2B5EF4-FFF2-40B4-BE49-F238E27FC236}">
                <a16:creationId xmlns:a16="http://schemas.microsoft.com/office/drawing/2014/main" id="{EC290D91-7B31-00E6-D9D1-4DC252988C7C}"/>
              </a:ext>
            </a:extLst>
          </p:cNvPr>
          <p:cNvPicPr>
            <a:picLocks noChangeAspect="1"/>
          </p:cNvPicPr>
          <p:nvPr/>
        </p:nvPicPr>
        <p:blipFill>
          <a:blip r:embed="rId2"/>
          <a:stretch>
            <a:fillRect/>
          </a:stretch>
        </p:blipFill>
        <p:spPr>
          <a:xfrm>
            <a:off x="3532094" y="1084476"/>
            <a:ext cx="5731856" cy="5531477"/>
          </a:xfrm>
          <a:prstGeom prst="rect">
            <a:avLst/>
          </a:prstGeom>
        </p:spPr>
      </p:pic>
    </p:spTree>
    <p:extLst>
      <p:ext uri="{BB962C8B-B14F-4D97-AF65-F5344CB8AC3E}">
        <p14:creationId xmlns:p14="http://schemas.microsoft.com/office/powerpoint/2010/main" val="152544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8AF14-28EA-0F1D-6046-33FFE887D84B}"/>
              </a:ext>
            </a:extLst>
          </p:cNvPr>
          <p:cNvSpPr/>
          <p:nvPr/>
        </p:nvSpPr>
        <p:spPr>
          <a:xfrm>
            <a:off x="1269853" y="355460"/>
            <a:ext cx="7227042" cy="830997"/>
          </a:xfrm>
          <a:prstGeom prst="rect">
            <a:avLst/>
          </a:prstGeom>
          <a:noFill/>
        </p:spPr>
        <p:txBody>
          <a:bodyPr wrap="none" lIns="91440" tIns="45720" rIns="91440" bIns="45720">
            <a:spAutoFit/>
          </a:bodyPr>
          <a:lstStyle/>
          <a:p>
            <a:pPr algn="ctr"/>
            <a:r>
              <a:rPr lang="en-US" sz="4800" dirty="0">
                <a:ln w="0"/>
                <a:effectLst>
                  <a:outerShdw blurRad="38100" dist="19050" dir="2700000" algn="tl" rotWithShape="0">
                    <a:schemeClr val="dk1">
                      <a:alpha val="40000"/>
                    </a:schemeClr>
                  </a:outerShdw>
                </a:effectLst>
                <a:latin typeface="Times New Roman" pitchFamily="18" charset="0"/>
                <a:cs typeface="Times New Roman" pitchFamily="18" charset="0"/>
              </a:rPr>
              <a:t>W</a:t>
            </a:r>
            <a:r>
              <a:rPr lang="en-US" sz="4800" b="0" cap="none" spc="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ork </a:t>
            </a:r>
            <a:r>
              <a:rPr lang="en-US" sz="4800" dirty="0">
                <a:ln w="0"/>
                <a:effectLst>
                  <a:outerShdw blurRad="38100" dist="19050" dir="2700000" algn="tl" rotWithShape="0">
                    <a:schemeClr val="dk1">
                      <a:alpha val="40000"/>
                    </a:schemeClr>
                  </a:outerShdw>
                </a:effectLst>
                <a:latin typeface="Times New Roman" pitchFamily="18" charset="0"/>
                <a:cs typeface="Times New Roman" pitchFamily="18" charset="0"/>
              </a:rPr>
              <a:t>B</a:t>
            </a:r>
            <a:r>
              <a:rPr lang="en-US" sz="4800" b="0" cap="none" spc="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reak </a:t>
            </a:r>
            <a:r>
              <a:rPr lang="en-US" sz="4800" dirty="0">
                <a:ln w="0"/>
                <a:effectLst>
                  <a:outerShdw blurRad="38100" dist="19050" dir="2700000" algn="tl" rotWithShape="0">
                    <a:schemeClr val="dk1">
                      <a:alpha val="40000"/>
                    </a:schemeClr>
                  </a:outerShdw>
                </a:effectLst>
                <a:latin typeface="Times New Roman" pitchFamily="18" charset="0"/>
                <a:cs typeface="Times New Roman" pitchFamily="18" charset="0"/>
              </a:rPr>
              <a:t>D</a:t>
            </a:r>
            <a:r>
              <a:rPr lang="en-US" sz="4800" b="0" cap="none" spc="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own </a:t>
            </a:r>
            <a:r>
              <a:rPr lang="en-US" sz="4800" dirty="0">
                <a:ln w="0"/>
                <a:effectLst>
                  <a:outerShdw blurRad="38100" dist="19050" dir="2700000" algn="tl" rotWithShape="0">
                    <a:schemeClr val="dk1">
                      <a:alpha val="40000"/>
                    </a:schemeClr>
                  </a:outerShdw>
                </a:effectLst>
                <a:latin typeface="Times New Roman" pitchFamily="18" charset="0"/>
                <a:cs typeface="Times New Roman" pitchFamily="18" charset="0"/>
              </a:rPr>
              <a:t>S</a:t>
            </a:r>
            <a:r>
              <a:rPr lang="en-US" sz="4800" b="0" cap="none" spc="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tructure</a:t>
            </a:r>
          </a:p>
        </p:txBody>
      </p:sp>
      <p:pic>
        <p:nvPicPr>
          <p:cNvPr id="6" name="Picture 5">
            <a:extLst>
              <a:ext uri="{FF2B5EF4-FFF2-40B4-BE49-F238E27FC236}">
                <a16:creationId xmlns:a16="http://schemas.microsoft.com/office/drawing/2014/main" id="{6207AEDC-BA07-FBBD-87DB-A0208D0AF51F}"/>
              </a:ext>
            </a:extLst>
          </p:cNvPr>
          <p:cNvPicPr>
            <a:picLocks noChangeAspect="1"/>
          </p:cNvPicPr>
          <p:nvPr/>
        </p:nvPicPr>
        <p:blipFill>
          <a:blip r:embed="rId2"/>
          <a:stretch>
            <a:fillRect/>
          </a:stretch>
        </p:blipFill>
        <p:spPr>
          <a:xfrm>
            <a:off x="1980932" y="1239487"/>
            <a:ext cx="8625839" cy="5101690"/>
          </a:xfrm>
          <a:prstGeom prst="rect">
            <a:avLst/>
          </a:prstGeom>
        </p:spPr>
      </p:pic>
    </p:spTree>
    <p:extLst>
      <p:ext uri="{BB962C8B-B14F-4D97-AF65-F5344CB8AC3E}">
        <p14:creationId xmlns:p14="http://schemas.microsoft.com/office/powerpoint/2010/main" val="41491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9E3F34-AC1F-7A72-7ADC-0790E8B559A9}"/>
              </a:ext>
            </a:extLst>
          </p:cNvPr>
          <p:cNvSpPr/>
          <p:nvPr/>
        </p:nvSpPr>
        <p:spPr>
          <a:xfrm>
            <a:off x="974558" y="-1"/>
            <a:ext cx="428305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Risk analysis</a:t>
            </a:r>
          </a:p>
        </p:txBody>
      </p:sp>
      <p:sp>
        <p:nvSpPr>
          <p:cNvPr id="4" name="TextBox 3">
            <a:extLst>
              <a:ext uri="{FF2B5EF4-FFF2-40B4-BE49-F238E27FC236}">
                <a16:creationId xmlns:a16="http://schemas.microsoft.com/office/drawing/2014/main" id="{AFE9EC43-1E70-8D8D-06C1-ED92D951899F}"/>
              </a:ext>
            </a:extLst>
          </p:cNvPr>
          <p:cNvSpPr txBox="1"/>
          <p:nvPr/>
        </p:nvSpPr>
        <p:spPr>
          <a:xfrm>
            <a:off x="1249678" y="1980563"/>
            <a:ext cx="6096000" cy="1200329"/>
          </a:xfrm>
          <a:prstGeom prst="rect">
            <a:avLst/>
          </a:prstGeom>
          <a:noFill/>
        </p:spPr>
        <p:txBody>
          <a:bodyPr wrap="square">
            <a:spAutoFit/>
          </a:bodyPr>
          <a:lstStyle/>
          <a:p>
            <a:r>
              <a:rPr lang="en-US" dirty="0"/>
              <a:t>⦁ Reliable vendors </a:t>
            </a:r>
          </a:p>
          <a:p>
            <a:r>
              <a:rPr lang="en-US" dirty="0"/>
              <a:t>⦁ Prompt services </a:t>
            </a:r>
          </a:p>
          <a:p>
            <a:r>
              <a:rPr lang="en-US" dirty="0"/>
              <a:t>⦁ Save Time &amp; Money. </a:t>
            </a:r>
          </a:p>
          <a:p>
            <a:r>
              <a:rPr lang="en-US" dirty="0"/>
              <a:t>⦁ Price Range.</a:t>
            </a:r>
            <a:endParaRPr lang="en-IN" dirty="0"/>
          </a:p>
        </p:txBody>
      </p:sp>
      <p:sp>
        <p:nvSpPr>
          <p:cNvPr id="5" name="Rectangle 4">
            <a:extLst>
              <a:ext uri="{FF2B5EF4-FFF2-40B4-BE49-F238E27FC236}">
                <a16:creationId xmlns:a16="http://schemas.microsoft.com/office/drawing/2014/main" id="{9DCB0C13-4B54-9047-0D18-BD5F104CA812}"/>
              </a:ext>
            </a:extLst>
          </p:cNvPr>
          <p:cNvSpPr/>
          <p:nvPr/>
        </p:nvSpPr>
        <p:spPr>
          <a:xfrm>
            <a:off x="630624" y="1294287"/>
            <a:ext cx="3321615" cy="646331"/>
          </a:xfrm>
          <a:prstGeom prst="rect">
            <a:avLst/>
          </a:prstGeom>
          <a:noFill/>
        </p:spPr>
        <p:txBody>
          <a:bodyPr wrap="square" lIns="91440" tIns="45720" rIns="91440" bIns="45720">
            <a:spAutoFit/>
          </a:bodyPr>
          <a:lstStyle/>
          <a:p>
            <a:pPr algn="ctr"/>
            <a:r>
              <a:rPr lang="en-IN" sz="3600" b="1" u="sng" dirty="0">
                <a:latin typeface="Times New Roman" pitchFamily="18" charset="0"/>
                <a:cs typeface="Times New Roman" pitchFamily="18" charset="0"/>
              </a:rPr>
              <a:t>Strengths</a:t>
            </a:r>
            <a:endParaRPr lang="en-US" sz="3600" b="1" u="sng" cap="none" spc="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A88ADC89-1BD4-43DC-BDF7-2633D811C50C}"/>
              </a:ext>
            </a:extLst>
          </p:cNvPr>
          <p:cNvSpPr txBox="1"/>
          <p:nvPr/>
        </p:nvSpPr>
        <p:spPr>
          <a:xfrm>
            <a:off x="7894323" y="1335037"/>
            <a:ext cx="6096000" cy="584775"/>
          </a:xfrm>
          <a:prstGeom prst="rect">
            <a:avLst/>
          </a:prstGeom>
          <a:noFill/>
        </p:spPr>
        <p:txBody>
          <a:bodyPr wrap="square">
            <a:spAutoFit/>
          </a:bodyPr>
          <a:lstStyle/>
          <a:p>
            <a:r>
              <a:rPr lang="en-IN" sz="3200" b="1" u="sng" dirty="0">
                <a:latin typeface="Times New Roman" pitchFamily="18" charset="0"/>
                <a:cs typeface="Times New Roman" pitchFamily="18" charset="0"/>
              </a:rPr>
              <a:t>Weakness</a:t>
            </a:r>
          </a:p>
        </p:txBody>
      </p:sp>
      <p:sp>
        <p:nvSpPr>
          <p:cNvPr id="9" name="TextBox 8">
            <a:extLst>
              <a:ext uri="{FF2B5EF4-FFF2-40B4-BE49-F238E27FC236}">
                <a16:creationId xmlns:a16="http://schemas.microsoft.com/office/drawing/2014/main" id="{4544FF62-8FDF-47C4-F799-CF9D477AB21B}"/>
              </a:ext>
            </a:extLst>
          </p:cNvPr>
          <p:cNvSpPr txBox="1"/>
          <p:nvPr/>
        </p:nvSpPr>
        <p:spPr>
          <a:xfrm>
            <a:off x="7632700" y="2035896"/>
            <a:ext cx="6995160" cy="923330"/>
          </a:xfrm>
          <a:prstGeom prst="rect">
            <a:avLst/>
          </a:prstGeom>
          <a:noFill/>
        </p:spPr>
        <p:txBody>
          <a:bodyPr wrap="square">
            <a:spAutoFit/>
          </a:bodyPr>
          <a:lstStyle/>
          <a:p>
            <a:r>
              <a:rPr lang="en-US" dirty="0"/>
              <a:t>⦁ High-Tech requirements </a:t>
            </a:r>
          </a:p>
          <a:p>
            <a:r>
              <a:rPr lang="en-US" dirty="0"/>
              <a:t>⦁ Cannot show Emotions. </a:t>
            </a:r>
          </a:p>
          <a:p>
            <a:r>
              <a:rPr lang="en-US" dirty="0"/>
              <a:t>⦁ Limited Availability of data.</a:t>
            </a:r>
            <a:endParaRPr lang="en-IN" dirty="0"/>
          </a:p>
        </p:txBody>
      </p:sp>
      <p:sp>
        <p:nvSpPr>
          <p:cNvPr id="11" name="TextBox 10">
            <a:extLst>
              <a:ext uri="{FF2B5EF4-FFF2-40B4-BE49-F238E27FC236}">
                <a16:creationId xmlns:a16="http://schemas.microsoft.com/office/drawing/2014/main" id="{D465E3CA-8C5F-B7AD-7535-0E4FBD57C0BA}"/>
              </a:ext>
            </a:extLst>
          </p:cNvPr>
          <p:cNvSpPr txBox="1"/>
          <p:nvPr/>
        </p:nvSpPr>
        <p:spPr>
          <a:xfrm>
            <a:off x="1107289" y="4197780"/>
            <a:ext cx="7366000" cy="1200329"/>
          </a:xfrm>
          <a:prstGeom prst="rect">
            <a:avLst/>
          </a:prstGeom>
          <a:noFill/>
        </p:spPr>
        <p:txBody>
          <a:bodyPr wrap="square">
            <a:spAutoFit/>
          </a:bodyPr>
          <a:lstStyle/>
          <a:p>
            <a:r>
              <a:rPr lang="en-US" dirty="0"/>
              <a:t>⦁ New rules on the environment</a:t>
            </a:r>
          </a:p>
          <a:p>
            <a:r>
              <a:rPr lang="en-US" dirty="0"/>
              <a:t> ⦁ changes in demographics</a:t>
            </a:r>
          </a:p>
          <a:p>
            <a:r>
              <a:rPr lang="en-US" dirty="0"/>
              <a:t> ⦁ Improve Lead Generation. </a:t>
            </a:r>
          </a:p>
          <a:p>
            <a:r>
              <a:rPr lang="en-US" dirty="0"/>
              <a:t>⦁ scaling up success</a:t>
            </a:r>
            <a:endParaRPr lang="en-IN" dirty="0"/>
          </a:p>
        </p:txBody>
      </p:sp>
      <p:sp>
        <p:nvSpPr>
          <p:cNvPr id="13" name="TextBox 12">
            <a:extLst>
              <a:ext uri="{FF2B5EF4-FFF2-40B4-BE49-F238E27FC236}">
                <a16:creationId xmlns:a16="http://schemas.microsoft.com/office/drawing/2014/main" id="{F70ADC8E-3F7F-34DD-4EAC-260843CF0656}"/>
              </a:ext>
            </a:extLst>
          </p:cNvPr>
          <p:cNvSpPr txBox="1"/>
          <p:nvPr/>
        </p:nvSpPr>
        <p:spPr>
          <a:xfrm>
            <a:off x="1236335" y="3628063"/>
            <a:ext cx="7366000" cy="523220"/>
          </a:xfrm>
          <a:prstGeom prst="rect">
            <a:avLst/>
          </a:prstGeom>
          <a:noFill/>
        </p:spPr>
        <p:txBody>
          <a:bodyPr wrap="square">
            <a:spAutoFit/>
          </a:bodyPr>
          <a:lstStyle/>
          <a:p>
            <a:r>
              <a:rPr lang="en-IN" sz="2800" b="1" u="sng" dirty="0" err="1">
                <a:latin typeface="Times New Roman" pitchFamily="18" charset="0"/>
                <a:cs typeface="Times New Roman" pitchFamily="18" charset="0"/>
              </a:rPr>
              <a:t>Oppurtunities</a:t>
            </a:r>
            <a:r>
              <a:rPr lang="en-IN" sz="2800" u="sng" dirty="0">
                <a:latin typeface="Times New Roman" pitchFamily="18" charset="0"/>
                <a:cs typeface="Times New Roman" pitchFamily="18" charset="0"/>
              </a:rPr>
              <a:t> </a:t>
            </a:r>
          </a:p>
        </p:txBody>
      </p:sp>
      <p:sp>
        <p:nvSpPr>
          <p:cNvPr id="15" name="TextBox 14">
            <a:extLst>
              <a:ext uri="{FF2B5EF4-FFF2-40B4-BE49-F238E27FC236}">
                <a16:creationId xmlns:a16="http://schemas.microsoft.com/office/drawing/2014/main" id="{83D20DD6-AA3A-41B1-BAD6-2CDA2353FE44}"/>
              </a:ext>
            </a:extLst>
          </p:cNvPr>
          <p:cNvSpPr txBox="1"/>
          <p:nvPr/>
        </p:nvSpPr>
        <p:spPr>
          <a:xfrm>
            <a:off x="7503311" y="4197780"/>
            <a:ext cx="7366000" cy="923330"/>
          </a:xfrm>
          <a:prstGeom prst="rect">
            <a:avLst/>
          </a:prstGeom>
          <a:noFill/>
        </p:spPr>
        <p:txBody>
          <a:bodyPr wrap="square">
            <a:spAutoFit/>
          </a:bodyPr>
          <a:lstStyle/>
          <a:p>
            <a:r>
              <a:rPr lang="en-US" dirty="0"/>
              <a:t>⦁ Government Regulations </a:t>
            </a:r>
          </a:p>
          <a:p>
            <a:r>
              <a:rPr lang="en-US" dirty="0"/>
              <a:t>⦁ Expensive </a:t>
            </a:r>
          </a:p>
          <a:p>
            <a:r>
              <a:rPr lang="en-US" dirty="0"/>
              <a:t>⦁ Lack of long-term supplier contracts</a:t>
            </a:r>
            <a:endParaRPr lang="en-IN" dirty="0"/>
          </a:p>
        </p:txBody>
      </p:sp>
      <p:sp>
        <p:nvSpPr>
          <p:cNvPr id="16" name="Rectangle 15">
            <a:extLst>
              <a:ext uri="{FF2B5EF4-FFF2-40B4-BE49-F238E27FC236}">
                <a16:creationId xmlns:a16="http://schemas.microsoft.com/office/drawing/2014/main" id="{1ED1C4A4-8AAD-842D-F62B-99ECC81E08B3}"/>
              </a:ext>
            </a:extLst>
          </p:cNvPr>
          <p:cNvSpPr/>
          <p:nvPr/>
        </p:nvSpPr>
        <p:spPr>
          <a:xfrm>
            <a:off x="7894322" y="3544333"/>
            <a:ext cx="1544013" cy="584775"/>
          </a:xfrm>
          <a:prstGeom prst="rect">
            <a:avLst/>
          </a:prstGeom>
          <a:noFill/>
        </p:spPr>
        <p:txBody>
          <a:bodyPr wrap="none" lIns="91440" tIns="45720" rIns="91440" bIns="45720">
            <a:spAutoFit/>
          </a:bodyPr>
          <a:lstStyle/>
          <a:p>
            <a:pPr algn="ctr"/>
            <a:r>
              <a:rPr lang="en-US" sz="3200" b="1" u="sng" dirty="0">
                <a:ln w="0"/>
                <a:effectLst>
                  <a:outerShdw blurRad="38100" dist="19050" dir="2700000" algn="tl" rotWithShape="0">
                    <a:schemeClr val="dk1">
                      <a:alpha val="40000"/>
                    </a:schemeClr>
                  </a:outerShdw>
                </a:effectLst>
                <a:latin typeface="Times New Roman" pitchFamily="18" charset="0"/>
                <a:cs typeface="Times New Roman" pitchFamily="18" charset="0"/>
              </a:rPr>
              <a:t>T</a:t>
            </a:r>
            <a:r>
              <a:rPr lang="en-US" sz="3200" b="1" u="sng" cap="none" spc="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hreats</a:t>
            </a:r>
          </a:p>
        </p:txBody>
      </p:sp>
      <p:sp>
        <p:nvSpPr>
          <p:cNvPr id="17" name="Rectangle 16">
            <a:extLst>
              <a:ext uri="{FF2B5EF4-FFF2-40B4-BE49-F238E27FC236}">
                <a16:creationId xmlns:a16="http://schemas.microsoft.com/office/drawing/2014/main" id="{05A6B568-64DF-B3BB-EE08-2F012AE9098A}"/>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id="{2D478A06-E08E-505B-3015-656B5B8C2EBF}"/>
              </a:ext>
            </a:extLst>
          </p:cNvPr>
          <p:cNvSpPr/>
          <p:nvPr/>
        </p:nvSpPr>
        <p:spPr>
          <a:xfrm>
            <a:off x="4714432" y="-63704"/>
            <a:ext cx="5242367"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itchFamily="18" charset="0"/>
                <a:cs typeface="Times New Roman" pitchFamily="18" charset="0"/>
              </a:rPr>
              <a:t> - </a:t>
            </a:r>
            <a:r>
              <a:rPr lang="en-IN" sz="4400" b="1" dirty="0">
                <a:latin typeface="Times New Roman" pitchFamily="18" charset="0"/>
                <a:cs typeface="Times New Roman" pitchFamily="18" charset="0"/>
              </a:rPr>
              <a:t>SWOT &amp; RMMM</a:t>
            </a:r>
            <a:endParaRPr lang="en-US" sz="5400" b="1" cap="none" spc="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4123931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TM04033927[[fn=Main Event]]</Template>
  <TotalTime>855</TotalTime>
  <Words>986</Words>
  <Application>Microsoft Office PowerPoint</Application>
  <PresentationFormat>Widescreen</PresentationFormat>
  <Paragraphs>132</Paragraphs>
  <Slides>21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Arial</vt:lpstr>
      <vt:lpstr>Baskerville Old Face</vt:lpstr>
      <vt:lpstr>Book Antiqua</vt:lpstr>
      <vt:lpstr>Calibri</vt:lpstr>
      <vt:lpstr>Californian FB</vt:lpstr>
      <vt:lpstr>Century Gothic</vt:lpstr>
      <vt:lpstr>Century Schoolbook</vt:lpstr>
      <vt:lpstr>ff5</vt:lpstr>
      <vt:lpstr>Impact</vt:lpstr>
      <vt:lpstr>Lucida Handwriting</vt:lpstr>
      <vt:lpstr>Symbol</vt:lpstr>
      <vt:lpstr>Times New Roman</vt:lpstr>
      <vt:lpstr>Main Event</vt:lpstr>
      <vt:lpstr>GESTURE GENIUS  TEAM   ALPHA                                         </vt:lpstr>
      <vt:lpstr>    The Project</vt:lpstr>
      <vt:lpstr>  The History</vt:lpstr>
      <vt:lpstr>    Benefits</vt:lpstr>
      <vt:lpstr>Limitations</vt:lpstr>
      <vt:lpstr> Approach</vt:lpstr>
      <vt:lpstr>Project Management Plan</vt:lpstr>
      <vt:lpstr>PowerPoint Presentation</vt:lpstr>
      <vt:lpstr>PowerPoint Presentation</vt:lpstr>
      <vt:lpstr>PowerPoint Presentation</vt:lpstr>
      <vt:lpstr>      SYSTEM ARCHITECTURE </vt:lpstr>
      <vt:lpstr>USE CASE DIAGRAM</vt:lpstr>
      <vt:lpstr>CLASS DIAGRAM</vt:lpstr>
      <vt:lpstr>Data Flow Diagram (At Level Zero)</vt:lpstr>
      <vt:lpstr>Data Flow Diagram (At Level ONE)</vt:lpstr>
      <vt:lpstr>Sequence Diagram</vt:lpstr>
      <vt:lpstr>Collaboration Diagram</vt:lpstr>
      <vt:lpstr>GENERAL VISUALIZATION</vt:lpstr>
      <vt:lpstr>EXPLANATION</vt:lpstr>
      <vt:lpstr>Test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 N</dc:creator>
  <cp:lastModifiedBy>Ganesh Mamidi</cp:lastModifiedBy>
  <cp:revision>32</cp:revision>
  <dcterms:created xsi:type="dcterms:W3CDTF">2022-03-30T08:38:55Z</dcterms:created>
  <dcterms:modified xsi:type="dcterms:W3CDTF">2023-04-21T08:37:11Z</dcterms:modified>
</cp:coreProperties>
</file>