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jpeg" ContentType="image/jpeg"/>
  <Override PartName="/ppt/media/image10.png" ContentType="image/png"/>
  <Override PartName="/ppt/media/image6.png" ContentType="image/png"/>
  <Override PartName="/ppt/media/image15.png" ContentType="image/png"/>
  <Override PartName="/ppt/media/image14.png" ContentType="image/png"/>
  <Override PartName="/ppt/media/image5.png" ContentType="image/png"/>
  <Override PartName="/ppt/media/image16.png" ContentType="image/png"/>
  <Override PartName="/ppt/media/image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_rels/notesSlide5.xml.rels" ContentType="application/vnd.openxmlformats-package.relationships+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Trebuchet MS"/>
              </a:rPr>
              <a:t>Click to move the slide</a:t>
            </a:r>
            <a:endParaRPr b="0" lang="en-US" sz="1800" spc="-1" strike="noStrike">
              <a:solidFill>
                <a:schemeClr val="dk1"/>
              </a:solidFill>
              <a:latin typeface="Trebuchet MS"/>
            </a:endParaRPr>
          </a:p>
        </p:txBody>
      </p:sp>
      <p:sp>
        <p:nvSpPr>
          <p:cNvPr id="50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50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507" name="PlaceHolder 4"/>
          <p:cNvSpPr>
            <a:spLocks noGrp="1"/>
          </p:cNvSpPr>
          <p:nvPr>
            <p:ph type="dt" idx="49"/>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08" name="PlaceHolder 5"/>
          <p:cNvSpPr>
            <a:spLocks noGrp="1"/>
          </p:cNvSpPr>
          <p:nvPr>
            <p:ph type="ftr" idx="50"/>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09" name="PlaceHolder 6"/>
          <p:cNvSpPr>
            <a:spLocks noGrp="1"/>
          </p:cNvSpPr>
          <p:nvPr>
            <p:ph type="sldNum" idx="51"/>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E292F36-736D-4D5F-894A-965A0FE7F88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Img"/>
          </p:nvPr>
        </p:nvSpPr>
        <p:spPr>
          <a:xfrm>
            <a:off x="685800" y="1143000"/>
            <a:ext cx="5486040" cy="3085920"/>
          </a:xfrm>
          <a:prstGeom prst="rect">
            <a:avLst/>
          </a:prstGeom>
          <a:ln w="0">
            <a:noFill/>
          </a:ln>
        </p:spPr>
      </p:sp>
      <p:sp>
        <p:nvSpPr>
          <p:cNvPr id="60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601" name="PlaceHolder 3"/>
          <p:cNvSpPr>
            <a:spLocks noGrp="1"/>
          </p:cNvSpPr>
          <p:nvPr>
            <p:ph type="sldNum" idx="5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74CD63D-1709-4C7A-881F-EC52FE37FCBD}"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647640"/>
            <a:ext cx="11339640" cy="699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30" name="PlaceHolder 2"/>
          <p:cNvSpPr>
            <a:spLocks noGrp="1"/>
          </p:cNvSpPr>
          <p:nvPr>
            <p:ph type="subTitle"/>
          </p:nvPr>
        </p:nvSpPr>
        <p:spPr>
          <a:xfrm>
            <a:off x="5353560" y="2511720"/>
            <a:ext cx="1484640" cy="13676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F2225E7-3E13-4B52-9A94-CD475294923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32000" y="647640"/>
            <a:ext cx="11339640" cy="699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252" name="PlaceHolder 2"/>
          <p:cNvSpPr>
            <a:spLocks noGrp="1"/>
          </p:cNvSpPr>
          <p:nvPr>
            <p:ph/>
          </p:nvPr>
        </p:nvSpPr>
        <p:spPr>
          <a:xfrm>
            <a:off x="5353560" y="2555640"/>
            <a:ext cx="1484640" cy="127980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0A8917EC-F30E-4D3A-8020-F5E2F81B1579}"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ustom Layout">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20611D5-83B6-4A6B-987D-E6593BB0D994}"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32000" y="647640"/>
            <a:ext cx="11339640" cy="699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344" name="PlaceHolder 2"/>
          <p:cNvSpPr>
            <a:spLocks noGrp="1"/>
          </p:cNvSpPr>
          <p:nvPr>
            <p:ph/>
          </p:nvPr>
        </p:nvSpPr>
        <p:spPr>
          <a:xfrm>
            <a:off x="5353560" y="2555640"/>
            <a:ext cx="724320" cy="1279800"/>
          </a:xfrm>
          <a:prstGeom prst="rect">
            <a:avLst/>
          </a:prstGeom>
          <a:noFill/>
          <a:ln w="0">
            <a:noFill/>
          </a:ln>
        </p:spPr>
        <p:txBody>
          <a:bodyPr lIns="0" rIns="0" tIns="0" bIns="0" anchor="t">
            <a:normAutofit fontScale="71666" lnSpcReduction="10000"/>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345" name="PlaceHolder 3"/>
          <p:cNvSpPr>
            <a:spLocks noGrp="1"/>
          </p:cNvSpPr>
          <p:nvPr>
            <p:ph/>
          </p:nvPr>
        </p:nvSpPr>
        <p:spPr>
          <a:xfrm>
            <a:off x="6114600" y="2555640"/>
            <a:ext cx="724320" cy="1279800"/>
          </a:xfrm>
          <a:prstGeom prst="rect">
            <a:avLst/>
          </a:prstGeom>
          <a:noFill/>
          <a:ln w="0">
            <a:noFill/>
          </a:ln>
        </p:spPr>
        <p:txBody>
          <a:bodyPr lIns="0" rIns="0" tIns="0" bIns="0" anchor="t">
            <a:normAutofit fontScale="71666" lnSpcReduction="10000"/>
          </a:bodyPr>
          <a:p>
            <a:pPr indent="0">
              <a:spcBef>
                <a:spcPts val="1417"/>
              </a:spcBef>
              <a:buNone/>
            </a:pPr>
            <a:endParaRPr b="0" lang="en-US" sz="1800" spc="-1" strike="noStrike">
              <a:solidFill>
                <a:schemeClr val="dk1">
                  <a:lumMod val="75000"/>
                  <a:lumOff val="25000"/>
                </a:schemeClr>
              </a:solidFill>
              <a:latin typeface="Trebuchet MS"/>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F250008C-5E18-42B9-89B7-9B5805D6B7CB}" type="slidenum">
              <a:t>&lt;#&gt;</a:t>
            </a:fld>
          </a:p>
        </p:txBody>
      </p:sp>
      <p:sp>
        <p:nvSpPr>
          <p:cNvPr id="7" name="PlaceHolder 6"/>
          <p:cNvSpPr>
            <a:spLocks noGrp="1"/>
          </p:cNvSpPr>
          <p:nvPr>
            <p:ph type="dt" idx="31"/>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67CA17A1-4C6C-491A-9690-6BA1AF60AFD8}"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6" name="PlaceHolder 1"/>
          <p:cNvSpPr>
            <a:spLocks noGrp="1"/>
          </p:cNvSpPr>
          <p:nvPr>
            <p:ph type="title"/>
          </p:nvPr>
        </p:nvSpPr>
        <p:spPr>
          <a:xfrm>
            <a:off x="432000" y="647640"/>
            <a:ext cx="11339640" cy="699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ebuchet MS"/>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A0A48C83-8BD2-48CA-AD56-767856B0009F}" type="slidenum">
              <a:t>&lt;#&gt;</a:t>
            </a:fld>
          </a:p>
        </p:txBody>
      </p:sp>
      <p:sp>
        <p:nvSpPr>
          <p:cNvPr id="5" name="PlaceHolder 4"/>
          <p:cNvSpPr>
            <a:spLocks noGrp="1"/>
          </p:cNvSpPr>
          <p:nvPr>
            <p:ph type="dt" idx="37"/>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CD3E0C46-90D6-41D0-A3E9-4F789183E7BE}"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1C011B8-CE42-458F-B3DC-58BFA9236DA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DA33E739-8D17-41E1-AA97-9888F8074759}" type="slidenum">
              <a:t>&lt;#&gt;</a:t>
            </a:fld>
          </a:p>
        </p:txBody>
      </p:sp>
      <p:sp>
        <p:nvSpPr>
          <p:cNvPr id="4" name="PlaceHolder 3"/>
          <p:cNvSpPr>
            <a:spLocks noGrp="1"/>
          </p:cNvSpPr>
          <p:nvPr>
            <p:ph type="dt" idx="4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14D25CE8-1395-4E56-AE27-0C4A519B0F0F}"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_">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__">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595ACC0-08E7-40E0-98C7-AD00865D4BBA}"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6687468D-1B9A-46EC-B951-8AFFCEC3ED5E}"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716CBDE-488F-4E4A-B26E-18C8D30D0E9E}"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E3144C01-0015-4D0C-A617-AB778A09C040}"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6525A6A3-14B9-464C-92E8-374C6A9BA69D}"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ABB1E72F-8498-41E4-BF4E-E2151D1D6E8C}"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3"/>
          <p:cNvGrpSpPr/>
          <p:nvPr/>
        </p:nvGrpSpPr>
        <p:grpSpPr>
          <a:xfrm>
            <a:off x="0" y="-8640"/>
            <a:ext cx="12191760" cy="6866640"/>
            <a:chOff x="0" y="-8640"/>
            <a:chExt cx="12191760" cy="6866640"/>
          </a:xfrm>
        </p:grpSpPr>
        <p:cxnSp>
          <p:nvCxnSpPr>
            <p:cNvPr id="1"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 name="Date Placeholder 3" hidden="1"/>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FAD7CE3E-DED3-468C-85C2-80C2A585B63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2" name="Footer Placeholder 4" hidden="1"/>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3" name="Slide Number Placeholder 5" hidden="1"/>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EFF34A2B-FCFC-4B5B-BD9D-BAC8C8CBEFF8}" type="slidenum">
              <a:rPr b="0" lang="en-US" sz="1100" spc="-1" strike="noStrike">
                <a:solidFill>
                  <a:schemeClr val="accent4"/>
                </a:solidFill>
                <a:latin typeface="Trebuchet MS"/>
              </a:rPr>
              <a:t>15</a:t>
            </a:fld>
            <a:endParaRPr b="0" lang="en-IN" sz="1100" spc="-1" strike="noStrike">
              <a:solidFill>
                <a:srgbClr val="000000"/>
              </a:solidFill>
              <a:latin typeface="Arial"/>
            </a:endParaRPr>
          </a:p>
        </p:txBody>
      </p:sp>
      <p:grpSp>
        <p:nvGrpSpPr>
          <p:cNvPr id="14" name="Group 15"/>
          <p:cNvGrpSpPr/>
          <p:nvPr/>
        </p:nvGrpSpPr>
        <p:grpSpPr>
          <a:xfrm>
            <a:off x="0" y="-8640"/>
            <a:ext cx="12191760" cy="6866640"/>
            <a:chOff x="0" y="-8640"/>
            <a:chExt cx="12191760" cy="6866640"/>
          </a:xfrm>
        </p:grpSpPr>
        <p:sp>
          <p:nvSpPr>
            <p:cNvPr id="15" name="Freeform 14"/>
            <p:cNvSpPr/>
            <p:nvPr/>
          </p:nvSpPr>
          <p:spPr>
            <a:xfrm>
              <a:off x="0" y="-7920"/>
              <a:ext cx="863280" cy="5697720"/>
            </a:xfrm>
            <a:custGeom>
              <a:avLst/>
              <a:gdLst>
                <a:gd name="textAreaLeft" fmla="*/ 0 w 863280"/>
                <a:gd name="textAreaRight" fmla="*/ 863640 w 863280"/>
                <a:gd name="textAreaTop" fmla="*/ 0 h 5697720"/>
                <a:gd name="textAreaBottom" fmla="*/ 5698080 h 5697720"/>
              </a:gdLst>
              <a:ahLst/>
              <a:rect l="textAreaLeft" t="textAreaTop" r="textAreaRight" b="textAreaBottom"/>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cxnSp>
          <p:nvCxnSpPr>
            <p:cNvPr id="16" name="Straight Connector 18"/>
            <p:cNvCxnSpPr/>
            <p:nvPr/>
          </p:nvCxnSpPr>
          <p:spPr>
            <a:xfrm>
              <a:off x="9370800" y="0"/>
              <a:ext cx="1219680" cy="6858360"/>
            </a:xfrm>
            <a:prstGeom prst="straightConnector1">
              <a:avLst/>
            </a:prstGeom>
            <a:ln cap="rnd" w="9525">
              <a:solidFill>
                <a:srgbClr val="5fcbef">
                  <a:alpha val="70000"/>
                </a:srgbClr>
              </a:solidFill>
              <a:round/>
            </a:ln>
          </p:spPr>
        </p:cxnSp>
        <p:cxnSp>
          <p:nvCxnSpPr>
            <p:cNvPr id="17" name="Straight Connector 19"/>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8"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 name="Isosceles Triangle 22"/>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 name="Isosceles Triangle 26"/>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25" name="PlaceHolder 1"/>
          <p:cNvSpPr>
            <a:spLocks noGrp="1"/>
          </p:cNvSpPr>
          <p:nvPr>
            <p:ph type="title"/>
          </p:nvPr>
        </p:nvSpPr>
        <p:spPr>
          <a:xfrm>
            <a:off x="1506960" y="2404440"/>
            <a:ext cx="7766640" cy="1645920"/>
          </a:xfrm>
          <a:prstGeom prst="rect">
            <a:avLst/>
          </a:prstGeom>
          <a:noFill/>
          <a:ln w="0">
            <a:noFill/>
          </a:ln>
        </p:spPr>
        <p:txBody>
          <a:bodyPr lIns="91440" rIns="91440" tIns="45720" bIns="45720" anchor="b">
            <a:noAutofit/>
          </a:bodyPr>
          <a:p>
            <a:pPr indent="0" algn="r" defTabSz="457200">
              <a:lnSpc>
                <a:spcPct val="100000"/>
              </a:lnSpc>
              <a:buNone/>
            </a:pPr>
            <a:r>
              <a:rPr b="0" lang="en-US" sz="5400" spc="-1" strike="noStrike">
                <a:solidFill>
                  <a:schemeClr val="accent1"/>
                </a:solidFill>
                <a:latin typeface="Trebuchet MS"/>
              </a:rPr>
              <a:t>Click to edit Master title style</a:t>
            </a:r>
            <a:endParaRPr b="0" lang="en-US" sz="5400" spc="-1" strike="noStrike">
              <a:solidFill>
                <a:schemeClr val="dk1"/>
              </a:solidFill>
              <a:latin typeface="Trebuchet MS"/>
            </a:endParaRPr>
          </a:p>
        </p:txBody>
      </p:sp>
      <p:sp>
        <p:nvSpPr>
          <p:cNvPr id="26" name="PlaceHolder 2"/>
          <p:cNvSpPr>
            <a:spLocks noGrp="1"/>
          </p:cNvSpPr>
          <p:nvPr>
            <p:ph type="dt" idx="1"/>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7" name="PlaceHolder 3"/>
          <p:cNvSpPr>
            <a:spLocks noGrp="1"/>
          </p:cNvSpPr>
          <p:nvPr>
            <p:ph type="ftr" idx="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4"/>
          <p:cNvSpPr>
            <a:spLocks noGrp="1"/>
          </p:cNvSpPr>
          <p:nvPr>
            <p:ph type="sldNum" idx="3"/>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DD7B6ACD-C74D-42EC-93E3-CA9675379D5D}"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92" name="Group 43"/>
          <p:cNvGrpSpPr/>
          <p:nvPr/>
        </p:nvGrpSpPr>
        <p:grpSpPr>
          <a:xfrm>
            <a:off x="0" y="-8640"/>
            <a:ext cx="12191760" cy="6866640"/>
            <a:chOff x="0" y="-8640"/>
            <a:chExt cx="12191760" cy="6866640"/>
          </a:xfrm>
        </p:grpSpPr>
        <p:cxnSp>
          <p:nvCxnSpPr>
            <p:cNvPr id="19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9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9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9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0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03"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6823EB1F-0A2A-406D-8283-2F54C1B29F87}"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04"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05"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950B4B5-368F-4D12-A347-E1826A7DE5C9}"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06" name="Oval 9"/>
          <p:cNvSpPr/>
          <p:nvPr/>
        </p:nvSpPr>
        <p:spPr>
          <a:xfrm>
            <a:off x="7362720" y="443160"/>
            <a:ext cx="361440" cy="3614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207" name="Oval 13"/>
          <p:cNvSpPr/>
          <p:nvPr/>
        </p:nvSpPr>
        <p:spPr>
          <a:xfrm>
            <a:off x="11007360" y="5605920"/>
            <a:ext cx="653760" cy="653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208" name="Oval 15"/>
          <p:cNvSpPr/>
          <p:nvPr/>
        </p:nvSpPr>
        <p:spPr>
          <a:xfrm>
            <a:off x="10683720" y="6132600"/>
            <a:ext cx="250920" cy="2509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209" name="PlaceHolder 1"/>
          <p:cNvSpPr>
            <a:spLocks noGrp="1"/>
          </p:cNvSpPr>
          <p:nvPr>
            <p:ph type="body"/>
          </p:nvPr>
        </p:nvSpPr>
        <p:spPr>
          <a:xfrm>
            <a:off x="5733360" y="624240"/>
            <a:ext cx="5855400" cy="563112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210" name="PlaceHolder 2"/>
          <p:cNvSpPr>
            <a:spLocks noGrp="1"/>
          </p:cNvSpPr>
          <p:nvPr>
            <p:ph type="body"/>
          </p:nvPr>
        </p:nvSpPr>
        <p:spPr>
          <a:xfrm>
            <a:off x="660240" y="2044800"/>
            <a:ext cx="4274640" cy="3560400"/>
          </a:xfrm>
          <a:prstGeom prst="rect">
            <a:avLst/>
          </a:prstGeom>
          <a:noFill/>
          <a:ln w="0">
            <a:noFill/>
          </a:ln>
        </p:spPr>
        <p:txBody>
          <a:bodyPr lIns="91440" rIns="91440" tIns="45720" bIns="45720" anchor="t">
            <a:noAutofit/>
          </a:bodyPr>
          <a:p>
            <a:pPr marL="343080" indent="-343080" defTabSz="457200">
              <a:lnSpc>
                <a:spcPct val="15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11" name="PlaceHolder 3"/>
          <p:cNvSpPr>
            <a:spLocks noGrp="1"/>
          </p:cNvSpPr>
          <p:nvPr>
            <p:ph type="title"/>
          </p:nvPr>
        </p:nvSpPr>
        <p:spPr>
          <a:xfrm>
            <a:off x="660240" y="805320"/>
            <a:ext cx="4274640" cy="830520"/>
          </a:xfrm>
          <a:prstGeom prst="rect">
            <a:avLst/>
          </a:prstGeom>
          <a:noFill/>
          <a:ln w="0">
            <a:noFill/>
          </a:ln>
        </p:spPr>
        <p:txBody>
          <a:bodyPr lIns="91440" rIns="91440" tIns="45720" bIns="45720" anchor="t">
            <a:noAutofit/>
          </a:bodyPr>
          <a:p>
            <a:pPr indent="0"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2" name="Group 43"/>
          <p:cNvGrpSpPr/>
          <p:nvPr/>
        </p:nvGrpSpPr>
        <p:grpSpPr>
          <a:xfrm>
            <a:off x="0" y="-8640"/>
            <a:ext cx="12191760" cy="6866640"/>
            <a:chOff x="0" y="-8640"/>
            <a:chExt cx="12191760" cy="6866640"/>
          </a:xfrm>
        </p:grpSpPr>
        <p:cxnSp>
          <p:nvCxnSpPr>
            <p:cNvPr id="21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1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1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1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1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1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23"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044B4170-705A-4A30-8E8F-990F7F3C275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24"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25"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21EB45D-BF88-4FC6-840F-515E8474FB62}"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26" name="PlaceHolder 1"/>
          <p:cNvSpPr>
            <a:spLocks noGrp="1"/>
          </p:cNvSpPr>
          <p:nvPr>
            <p:ph type="body"/>
          </p:nvPr>
        </p:nvSpPr>
        <p:spPr>
          <a:xfrm>
            <a:off x="660240" y="2044800"/>
            <a:ext cx="4274640" cy="35604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27" name="Rectangle 18"/>
          <p:cNvSpPr/>
          <p:nvPr/>
        </p:nvSpPr>
        <p:spPr>
          <a:xfrm>
            <a:off x="9354600" y="5364000"/>
            <a:ext cx="456840" cy="456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28" name="Rectangle 20"/>
          <p:cNvSpPr/>
          <p:nvPr/>
        </p:nvSpPr>
        <p:spPr>
          <a:xfrm>
            <a:off x="6692760" y="1699920"/>
            <a:ext cx="319320" cy="319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29" name="Rectangle 22"/>
          <p:cNvSpPr/>
          <p:nvPr/>
        </p:nvSpPr>
        <p:spPr>
          <a:xfrm>
            <a:off x="9354600" y="5897880"/>
            <a:ext cx="179640" cy="17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30" name="PlaceHolder 2"/>
          <p:cNvSpPr>
            <a:spLocks noGrp="1"/>
          </p:cNvSpPr>
          <p:nvPr>
            <p:ph type="body"/>
          </p:nvPr>
        </p:nvSpPr>
        <p:spPr>
          <a:xfrm>
            <a:off x="7090200" y="786240"/>
            <a:ext cx="4440960" cy="5392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231" name="PlaceHolder 3"/>
          <p:cNvSpPr>
            <a:spLocks noGrp="1"/>
          </p:cNvSpPr>
          <p:nvPr>
            <p:ph type="title"/>
          </p:nvPr>
        </p:nvSpPr>
        <p:spPr>
          <a:xfrm>
            <a:off x="660240" y="805320"/>
            <a:ext cx="4274640" cy="830520"/>
          </a:xfrm>
          <a:prstGeom prst="rect">
            <a:avLst/>
          </a:prstGeom>
          <a:noFill/>
          <a:ln w="0">
            <a:noFill/>
          </a:ln>
        </p:spPr>
        <p:txBody>
          <a:bodyPr lIns="91440" rIns="91440" tIns="45720" bIns="45720" anchor="t">
            <a:noAutofit/>
          </a:bodyPr>
          <a:p>
            <a:pPr indent="0"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2" name="Group 43"/>
          <p:cNvGrpSpPr/>
          <p:nvPr/>
        </p:nvGrpSpPr>
        <p:grpSpPr>
          <a:xfrm>
            <a:off x="0" y="-8640"/>
            <a:ext cx="12191760" cy="6866640"/>
            <a:chOff x="0" y="-8640"/>
            <a:chExt cx="12191760" cy="6866640"/>
          </a:xfrm>
        </p:grpSpPr>
        <p:cxnSp>
          <p:nvCxnSpPr>
            <p:cNvPr id="23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3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3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4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43"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C3F375F0-77F1-4FB8-8FFE-E00E9A470C64}"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44"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45"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A93DE7F2-E3FC-4523-BBA3-15CC3C24DB03}"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46"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247" name="PlaceHolder 2"/>
          <p:cNvSpPr>
            <a:spLocks noGrp="1"/>
          </p:cNvSpPr>
          <p:nvPr>
            <p:ph type="body"/>
          </p:nvPr>
        </p:nvSpPr>
        <p:spPr>
          <a:xfrm>
            <a:off x="677160" y="2160720"/>
            <a:ext cx="859644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248" name="PlaceHolder 3"/>
          <p:cNvSpPr>
            <a:spLocks noGrp="1"/>
          </p:cNvSpPr>
          <p:nvPr>
            <p:ph type="dt" idx="25"/>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249" name="PlaceHolder 4"/>
          <p:cNvSpPr>
            <a:spLocks noGrp="1"/>
          </p:cNvSpPr>
          <p:nvPr>
            <p:ph type="ftr" idx="26"/>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50" name="PlaceHolder 5"/>
          <p:cNvSpPr>
            <a:spLocks noGrp="1"/>
          </p:cNvSpPr>
          <p:nvPr>
            <p:ph type="sldNum" idx="27"/>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10E5A81-6854-4ACF-A8C5-2BB5FBB000D5}"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3" name="Group 43"/>
          <p:cNvGrpSpPr/>
          <p:nvPr/>
        </p:nvGrpSpPr>
        <p:grpSpPr>
          <a:xfrm>
            <a:off x="0" y="-8640"/>
            <a:ext cx="12191760" cy="6866640"/>
            <a:chOff x="0" y="-8640"/>
            <a:chExt cx="12191760" cy="6866640"/>
          </a:xfrm>
        </p:grpSpPr>
        <p:cxnSp>
          <p:nvCxnSpPr>
            <p:cNvPr id="254"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55"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56"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57"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58"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59"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0"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1"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2"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3"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64"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15DBEFD4-6B7E-4DF4-8042-88EAABF6A582}"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65"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66"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63366AD-7382-4260-85EC-96050DAB34C0}"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67" name="PlaceHolder 1"/>
          <p:cNvSpPr>
            <a:spLocks noGrp="1"/>
          </p:cNvSpPr>
          <p:nvPr>
            <p:ph type="body"/>
          </p:nvPr>
        </p:nvSpPr>
        <p:spPr>
          <a:xfrm>
            <a:off x="5353560" y="2555640"/>
            <a:ext cx="1484640" cy="1279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268" name="PlaceHolder 2"/>
          <p:cNvSpPr>
            <a:spLocks noGrp="1"/>
          </p:cNvSpPr>
          <p:nvPr>
            <p:ph type="body"/>
          </p:nvPr>
        </p:nvSpPr>
        <p:spPr>
          <a:xfrm>
            <a:off x="3115800" y="2555640"/>
            <a:ext cx="1484640" cy="1279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269" name="PlaceHolder 3"/>
          <p:cNvSpPr>
            <a:spLocks noGrp="1"/>
          </p:cNvSpPr>
          <p:nvPr>
            <p:ph type="body"/>
          </p:nvPr>
        </p:nvSpPr>
        <p:spPr>
          <a:xfrm>
            <a:off x="7602480" y="2555640"/>
            <a:ext cx="1484640" cy="1279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270" name="PlaceHolder 4"/>
          <p:cNvSpPr>
            <a:spLocks noGrp="1"/>
          </p:cNvSpPr>
          <p:nvPr>
            <p:ph type="body"/>
          </p:nvPr>
        </p:nvSpPr>
        <p:spPr>
          <a:xfrm>
            <a:off x="9839880" y="2555640"/>
            <a:ext cx="1484640" cy="1279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a:t>
            </a:r>
            <a:r>
              <a:rPr b="0" lang="en-US" sz="1800" spc="-1" strike="noStrike">
                <a:solidFill>
                  <a:schemeClr val="dk1"/>
                </a:solidFill>
                <a:latin typeface="Trebuchet MS"/>
              </a:rPr>
              <a:t>picture</a:t>
            </a:r>
            <a:endParaRPr b="0" lang="en-US" sz="1800" spc="-1" strike="noStrike">
              <a:solidFill>
                <a:schemeClr val="dk1">
                  <a:lumMod val="75000"/>
                  <a:lumOff val="25000"/>
                </a:schemeClr>
              </a:solidFill>
              <a:latin typeface="Trebuchet MS"/>
            </a:endParaRPr>
          </a:p>
        </p:txBody>
      </p:sp>
      <p:sp>
        <p:nvSpPr>
          <p:cNvPr id="271" name="PlaceHolder 5"/>
          <p:cNvSpPr>
            <a:spLocks noGrp="1"/>
          </p:cNvSpPr>
          <p:nvPr>
            <p:ph type="title"/>
          </p:nvPr>
        </p:nvSpPr>
        <p:spPr>
          <a:xfrm>
            <a:off x="432000" y="647640"/>
            <a:ext cx="11339640" cy="699840"/>
          </a:xfrm>
          <a:prstGeom prst="rect">
            <a:avLst/>
          </a:prstGeom>
          <a:noFill/>
          <a:ln w="0">
            <a:noFill/>
          </a:ln>
        </p:spPr>
        <p:txBody>
          <a:bodyPr lIns="91440" rIns="91440" tIns="45720" bIns="45720" anchor="ctr">
            <a:noAutofit/>
          </a:bodyPr>
          <a:p>
            <a:pPr indent="0" algn="ctr"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
        <p:nvSpPr>
          <p:cNvPr id="272" name="Hexagon 8"/>
          <p:cNvSpPr/>
          <p:nvPr/>
        </p:nvSpPr>
        <p:spPr>
          <a:xfrm>
            <a:off x="546840" y="3467520"/>
            <a:ext cx="457920" cy="394560"/>
          </a:xfrm>
          <a:prstGeom prst="hexagon">
            <a:avLst>
              <a:gd name="adj" fmla="val 25000"/>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73" name="Hexagon 9"/>
          <p:cNvSpPr/>
          <p:nvPr/>
        </p:nvSpPr>
        <p:spPr>
          <a:xfrm>
            <a:off x="11113200" y="2394720"/>
            <a:ext cx="358200" cy="308520"/>
          </a:xfrm>
          <a:prstGeom prst="hexagon">
            <a:avLst>
              <a:gd name="adj" fmla="val 25000"/>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74" name="Hexagon 10"/>
          <p:cNvSpPr/>
          <p:nvPr/>
        </p:nvSpPr>
        <p:spPr>
          <a:xfrm>
            <a:off x="10882800" y="2202120"/>
            <a:ext cx="230400" cy="198360"/>
          </a:xfrm>
          <a:prstGeom prst="hexagon">
            <a:avLst>
              <a:gd name="adj" fmla="val 25000"/>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75" name="PlaceHolder 6"/>
          <p:cNvSpPr>
            <a:spLocks noGrp="1"/>
          </p:cNvSpPr>
          <p:nvPr>
            <p:ph type="body"/>
          </p:nvPr>
        </p:nvSpPr>
        <p:spPr>
          <a:xfrm>
            <a:off x="546840" y="417276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76" name="PlaceHolder 7"/>
          <p:cNvSpPr>
            <a:spLocks noGrp="1"/>
          </p:cNvSpPr>
          <p:nvPr>
            <p:ph type="body"/>
          </p:nvPr>
        </p:nvSpPr>
        <p:spPr>
          <a:xfrm>
            <a:off x="556560" y="458820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277" name="PlaceHolder 8"/>
          <p:cNvSpPr>
            <a:spLocks noGrp="1"/>
          </p:cNvSpPr>
          <p:nvPr>
            <p:ph type="body"/>
          </p:nvPr>
        </p:nvSpPr>
        <p:spPr>
          <a:xfrm>
            <a:off x="2789640" y="417276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78" name="PlaceHolder 9"/>
          <p:cNvSpPr>
            <a:spLocks noGrp="1"/>
          </p:cNvSpPr>
          <p:nvPr>
            <p:ph type="body"/>
          </p:nvPr>
        </p:nvSpPr>
        <p:spPr>
          <a:xfrm>
            <a:off x="2789640" y="458820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279" name="PlaceHolder 10"/>
          <p:cNvSpPr>
            <a:spLocks noGrp="1"/>
          </p:cNvSpPr>
          <p:nvPr>
            <p:ph type="body"/>
          </p:nvPr>
        </p:nvSpPr>
        <p:spPr>
          <a:xfrm>
            <a:off x="5032440" y="417276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80" name="PlaceHolder 11"/>
          <p:cNvSpPr>
            <a:spLocks noGrp="1"/>
          </p:cNvSpPr>
          <p:nvPr>
            <p:ph type="body"/>
          </p:nvPr>
        </p:nvSpPr>
        <p:spPr>
          <a:xfrm>
            <a:off x="5029200" y="458820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281" name="PlaceHolder 12"/>
          <p:cNvSpPr>
            <a:spLocks noGrp="1"/>
          </p:cNvSpPr>
          <p:nvPr>
            <p:ph type="body"/>
          </p:nvPr>
        </p:nvSpPr>
        <p:spPr>
          <a:xfrm>
            <a:off x="7275240" y="417276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82" name="PlaceHolder 13"/>
          <p:cNvSpPr>
            <a:spLocks noGrp="1"/>
          </p:cNvSpPr>
          <p:nvPr>
            <p:ph type="body"/>
          </p:nvPr>
        </p:nvSpPr>
        <p:spPr>
          <a:xfrm>
            <a:off x="7275240" y="458820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283" name="PlaceHolder 14"/>
          <p:cNvSpPr>
            <a:spLocks noGrp="1"/>
          </p:cNvSpPr>
          <p:nvPr>
            <p:ph type="body"/>
          </p:nvPr>
        </p:nvSpPr>
        <p:spPr>
          <a:xfrm>
            <a:off x="9518040" y="417276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284" name="PlaceHolder 15"/>
          <p:cNvSpPr>
            <a:spLocks noGrp="1"/>
          </p:cNvSpPr>
          <p:nvPr>
            <p:ph type="body"/>
          </p:nvPr>
        </p:nvSpPr>
        <p:spPr>
          <a:xfrm>
            <a:off x="9518040" y="4588200"/>
            <a:ext cx="2139480" cy="343800"/>
          </a:xfrm>
          <a:prstGeom prst="rect">
            <a:avLst/>
          </a:prstGeom>
          <a:noFill/>
          <a:ln w="0">
            <a:noFill/>
          </a:ln>
        </p:spPr>
        <p:txBody>
          <a:bodyPr lIns="91440" rIns="91440" tIns="45720" bIns="45720" anchor="t">
            <a:no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285" name="PlaceHolder 16"/>
          <p:cNvSpPr>
            <a:spLocks noGrp="1"/>
          </p:cNvSpPr>
          <p:nvPr>
            <p:ph type="body"/>
          </p:nvPr>
        </p:nvSpPr>
        <p:spPr>
          <a:xfrm>
            <a:off x="878400" y="2555640"/>
            <a:ext cx="1484640" cy="1279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286" name="Group 43"/>
          <p:cNvGrpSpPr/>
          <p:nvPr/>
        </p:nvGrpSpPr>
        <p:grpSpPr>
          <a:xfrm>
            <a:off x="0" y="-8640"/>
            <a:ext cx="12191760" cy="6866640"/>
            <a:chOff x="0" y="-8640"/>
            <a:chExt cx="12191760" cy="6866640"/>
          </a:xfrm>
        </p:grpSpPr>
        <p:cxnSp>
          <p:nvCxnSpPr>
            <p:cNvPr id="287"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288"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289"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0"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1"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92"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93"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94"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95"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96"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97" name="Date Placeholder 3" hidden="1"/>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E66D682E-1FF7-4A83-8A9A-6DFC964DEFDA}" type="datetime1">
              <a:rPr b="0" lang="en-US" sz="1100" spc="-1" strike="noStrike">
                <a:solidFill>
                  <a:schemeClr val="accent2"/>
                </a:solidFill>
                <a:latin typeface="Trebuchet MS"/>
              </a:rPr>
              <a:t>10/21/2025</a:t>
            </a:fld>
            <a:endParaRPr b="0" lang="en-IN" sz="1100" spc="-1" strike="noStrike">
              <a:solidFill>
                <a:srgbClr val="ffffff"/>
              </a:solidFill>
              <a:latin typeface="Arial"/>
            </a:endParaRPr>
          </a:p>
        </p:txBody>
      </p:sp>
      <p:sp>
        <p:nvSpPr>
          <p:cNvPr id="298" name="Footer Placeholder 4" hidden="1"/>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ffffff"/>
              </a:solidFill>
              <a:latin typeface="Arial"/>
            </a:endParaRPr>
          </a:p>
        </p:txBody>
      </p:sp>
      <p:sp>
        <p:nvSpPr>
          <p:cNvPr id="299" name="Slide Number Placeholder 5" hidden="1"/>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D86070BB-222E-4235-B1D2-5A6F1355C1A3}" type="slidenum">
              <a:rPr b="0" lang="en-US" sz="1100" spc="-1" strike="noStrike">
                <a:solidFill>
                  <a:schemeClr val="accent4"/>
                </a:solidFill>
                <a:latin typeface="Trebuchet MS"/>
              </a:rPr>
              <a:t>&lt;number&gt;</a:t>
            </a:fld>
            <a:endParaRPr b="0" lang="en-IN" sz="1100" spc="-1" strike="noStrike">
              <a:solidFill>
                <a:srgbClr val="ffffff"/>
              </a:solidFill>
              <a:latin typeface="Arial"/>
            </a:endParaRPr>
          </a:p>
        </p:txBody>
      </p:sp>
      <p:sp>
        <p:nvSpPr>
          <p:cNvPr id="300" name="PlaceHolder 1"/>
          <p:cNvSpPr>
            <a:spLocks noGrp="1"/>
          </p:cNvSpPr>
          <p:nvPr>
            <p:ph type="body"/>
          </p:nvPr>
        </p:nvSpPr>
        <p:spPr>
          <a:xfrm>
            <a:off x="0" y="0"/>
            <a:ext cx="12191760" cy="6857640"/>
          </a:xfrm>
          <a:prstGeom prst="rect">
            <a:avLst/>
          </a:prstGeom>
          <a:noFill/>
          <a:ln w="0">
            <a:noFill/>
          </a:ln>
        </p:spPr>
        <p:txBody>
          <a:bodyPr lIns="90000" rIns="90000" tIns="45000" bIns="45000" anchor="t">
            <a:noAutofit/>
          </a:bodyPr>
          <a:p>
            <a:pPr indent="0"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301" name="Rectangle 1"/>
          <p:cNvSpPr/>
          <p:nvPr/>
        </p:nvSpPr>
        <p:spPr>
          <a:xfrm>
            <a:off x="3718440" y="1181160"/>
            <a:ext cx="4754520" cy="4495320"/>
          </a:xfrm>
          <a:prstGeom prst="rect">
            <a:avLst/>
          </a:prstGeom>
          <a:solidFill>
            <a:schemeClr val="accent5">
              <a:alpha val="40000"/>
            </a:schemeClr>
          </a:solidFill>
          <a:ln cap="rnd" w="6032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302" name="PlaceHolder 2"/>
          <p:cNvSpPr>
            <a:spLocks noGrp="1"/>
          </p:cNvSpPr>
          <p:nvPr>
            <p:ph type="body"/>
          </p:nvPr>
        </p:nvSpPr>
        <p:spPr>
          <a:xfrm>
            <a:off x="4149000" y="4859640"/>
            <a:ext cx="3924720" cy="490320"/>
          </a:xfrm>
          <a:prstGeom prst="rect">
            <a:avLst/>
          </a:prstGeom>
          <a:noFill/>
          <a:ln w="0">
            <a:noFill/>
          </a:ln>
        </p:spPr>
        <p:txBody>
          <a:bodyPr lIns="91440" rIns="91440" tIns="45720" bIns="45720" anchor="t">
            <a:noAutofit/>
          </a:bodyPr>
          <a:p>
            <a:pPr marL="343080" indent="-343080" algn="r" defTabSz="457200">
              <a:lnSpc>
                <a:spcPct val="100000"/>
              </a:lnSpc>
              <a:spcBef>
                <a:spcPts val="1001"/>
              </a:spcBef>
              <a:buNone/>
              <a:tabLst>
                <a:tab algn="l" pos="0"/>
              </a:tabLst>
            </a:pPr>
            <a:r>
              <a:rPr b="1" lang="en-US" sz="2400" spc="-1" strike="noStrike">
                <a:solidFill>
                  <a:schemeClr val="accent4"/>
                </a:solidFill>
                <a:latin typeface="Calibri"/>
              </a:rPr>
              <a:t>Click to edit text</a:t>
            </a:r>
            <a:endParaRPr b="0" lang="en-US" sz="2400" spc="-1" strike="noStrike">
              <a:solidFill>
                <a:schemeClr val="dk1">
                  <a:lumMod val="75000"/>
                  <a:lumOff val="25000"/>
                </a:schemeClr>
              </a:solidFill>
              <a:latin typeface="Trebuchet MS"/>
            </a:endParaRPr>
          </a:p>
        </p:txBody>
      </p:sp>
      <p:sp>
        <p:nvSpPr>
          <p:cNvPr id="303" name="PlaceHolder 3"/>
          <p:cNvSpPr>
            <a:spLocks noGrp="1"/>
          </p:cNvSpPr>
          <p:nvPr>
            <p:ph type="title"/>
          </p:nvPr>
        </p:nvSpPr>
        <p:spPr>
          <a:xfrm>
            <a:off x="4149000" y="1529640"/>
            <a:ext cx="3924720" cy="1695240"/>
          </a:xfrm>
          <a:prstGeom prst="rect">
            <a:avLst/>
          </a:prstGeom>
          <a:noFill/>
          <a:ln w="0">
            <a:noFill/>
          </a:ln>
        </p:spPr>
        <p:txBody>
          <a:bodyPr lIns="91440" rIns="91440" tIns="45720" bIns="45720" anchor="t">
            <a:noAutofit/>
          </a:bodyPr>
          <a:p>
            <a:pPr indent="0" defTabSz="457200">
              <a:lnSpc>
                <a:spcPct val="100000"/>
              </a:lnSpc>
              <a:spcBef>
                <a:spcPts val="1001"/>
              </a:spcBef>
              <a:buNone/>
            </a:pPr>
            <a:r>
              <a:rPr b="1" lang="en-US" sz="4800" spc="-1" strike="noStrike">
                <a:solidFill>
                  <a:schemeClr val="lt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4" name="Group 43"/>
          <p:cNvGrpSpPr/>
          <p:nvPr/>
        </p:nvGrpSpPr>
        <p:grpSpPr>
          <a:xfrm>
            <a:off x="0" y="-8640"/>
            <a:ext cx="12191760" cy="6866640"/>
            <a:chOff x="0" y="-8640"/>
            <a:chExt cx="12191760" cy="6866640"/>
          </a:xfrm>
        </p:grpSpPr>
        <p:cxnSp>
          <p:nvCxnSpPr>
            <p:cNvPr id="30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0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0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0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0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31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93E6BA11-8ABC-4D3B-B289-A5CDC9F6AC7E}"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1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1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51C4AD3-F061-4897-BCD2-94462621925C}"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18" name="PlaceHolder 1"/>
          <p:cNvSpPr>
            <a:spLocks noGrp="1"/>
          </p:cNvSpPr>
          <p:nvPr>
            <p:ph type="title"/>
          </p:nvPr>
        </p:nvSpPr>
        <p:spPr>
          <a:xfrm>
            <a:off x="677160" y="2700720"/>
            <a:ext cx="8596440" cy="1826280"/>
          </a:xfrm>
          <a:prstGeom prst="rect">
            <a:avLst/>
          </a:prstGeom>
          <a:noFill/>
          <a:ln w="0">
            <a:noFill/>
          </a:ln>
        </p:spPr>
        <p:txBody>
          <a:bodyPr lIns="91440" rIns="91440" tIns="45720" bIns="45720" anchor="b">
            <a:noAutofit/>
          </a:bodyPr>
          <a:p>
            <a:pPr indent="0" defTabSz="457200">
              <a:lnSpc>
                <a:spcPct val="100000"/>
              </a:lnSpc>
              <a:buNone/>
            </a:pPr>
            <a:r>
              <a:rPr b="0" lang="en-US" sz="4000" spc="-1" strike="noStrike">
                <a:solidFill>
                  <a:schemeClr val="accent1"/>
                </a:solidFill>
                <a:latin typeface="Trebuchet MS"/>
              </a:rPr>
              <a:t>Click to edit Master title style</a:t>
            </a:r>
            <a:endParaRPr b="0" lang="en-US" sz="4000" spc="-1" strike="noStrike">
              <a:solidFill>
                <a:schemeClr val="dk1"/>
              </a:solidFill>
              <a:latin typeface="Trebuchet MS"/>
            </a:endParaRPr>
          </a:p>
        </p:txBody>
      </p:sp>
      <p:sp>
        <p:nvSpPr>
          <p:cNvPr id="319" name="PlaceHolder 2"/>
          <p:cNvSpPr>
            <a:spLocks noGrp="1"/>
          </p:cNvSpPr>
          <p:nvPr>
            <p:ph type="body"/>
          </p:nvPr>
        </p:nvSpPr>
        <p:spPr>
          <a:xfrm>
            <a:off x="677160" y="4527360"/>
            <a:ext cx="859644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pc="-1" strike="noStrike">
                <a:solidFill>
                  <a:schemeClr val="dk1">
                    <a:lumMod val="50000"/>
                    <a:lumOff val="50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320" name="PlaceHolder 3"/>
          <p:cNvSpPr>
            <a:spLocks noGrp="1"/>
          </p:cNvSpPr>
          <p:nvPr>
            <p:ph type="dt" idx="28"/>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321" name="PlaceHolder 4"/>
          <p:cNvSpPr>
            <a:spLocks noGrp="1"/>
          </p:cNvSpPr>
          <p:nvPr>
            <p:ph type="ftr" idx="29"/>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22" name="PlaceHolder 5"/>
          <p:cNvSpPr>
            <a:spLocks noGrp="1"/>
          </p:cNvSpPr>
          <p:nvPr>
            <p:ph type="sldNum" idx="30"/>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56C1C9BA-835B-40FA-8DF1-8C08F2D9E0A9}"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3" name="Group 43"/>
          <p:cNvGrpSpPr/>
          <p:nvPr/>
        </p:nvGrpSpPr>
        <p:grpSpPr>
          <a:xfrm>
            <a:off x="0" y="-8640"/>
            <a:ext cx="12191760" cy="6866640"/>
            <a:chOff x="0" y="-8640"/>
            <a:chExt cx="12191760" cy="6866640"/>
          </a:xfrm>
        </p:grpSpPr>
        <p:cxnSp>
          <p:nvCxnSpPr>
            <p:cNvPr id="324"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25"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26"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27"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28"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29"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30"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31"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32"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33"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334"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3ECF4675-41CD-4B5F-983E-D94A3D34312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35"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36"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D7746C31-2814-4EB0-9937-D9C06B1389B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3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338" name="PlaceHolder 2"/>
          <p:cNvSpPr>
            <a:spLocks noGrp="1"/>
          </p:cNvSpPr>
          <p:nvPr>
            <p:ph type="body"/>
          </p:nvPr>
        </p:nvSpPr>
        <p:spPr>
          <a:xfrm>
            <a:off x="677160" y="2160720"/>
            <a:ext cx="418356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339" name="PlaceHolder 3"/>
          <p:cNvSpPr>
            <a:spLocks noGrp="1"/>
          </p:cNvSpPr>
          <p:nvPr>
            <p:ph type="body"/>
          </p:nvPr>
        </p:nvSpPr>
        <p:spPr>
          <a:xfrm>
            <a:off x="5090040" y="2160720"/>
            <a:ext cx="4183560" cy="3880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340" name="PlaceHolder 4"/>
          <p:cNvSpPr>
            <a:spLocks noGrp="1"/>
          </p:cNvSpPr>
          <p:nvPr>
            <p:ph type="dt" idx="31"/>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341" name="PlaceHolder 5"/>
          <p:cNvSpPr>
            <a:spLocks noGrp="1"/>
          </p:cNvSpPr>
          <p:nvPr>
            <p:ph type="ftr" idx="32"/>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2" name="PlaceHolder 6"/>
          <p:cNvSpPr>
            <a:spLocks noGrp="1"/>
          </p:cNvSpPr>
          <p:nvPr>
            <p:ph type="sldNum" idx="33"/>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74507B5C-083C-49AB-B6DF-2BF7D380A55E}"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46" name="Group 43"/>
          <p:cNvGrpSpPr/>
          <p:nvPr/>
        </p:nvGrpSpPr>
        <p:grpSpPr>
          <a:xfrm>
            <a:off x="0" y="-8640"/>
            <a:ext cx="12191760" cy="6866640"/>
            <a:chOff x="0" y="-8640"/>
            <a:chExt cx="12191760" cy="6866640"/>
          </a:xfrm>
        </p:grpSpPr>
        <p:cxnSp>
          <p:nvCxnSpPr>
            <p:cNvPr id="347"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48"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49"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50"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51"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2"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3"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4"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5"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6"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357"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ED2B5878-C459-4913-AE5B-D7F77E0CEDE3}"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58"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59"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76A0DC6E-AD1F-4A28-96AA-6D403FFD1A35}"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60"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361" name="PlaceHolder 2"/>
          <p:cNvSpPr>
            <a:spLocks noGrp="1"/>
          </p:cNvSpPr>
          <p:nvPr>
            <p:ph type="body"/>
          </p:nvPr>
        </p:nvSpPr>
        <p:spPr>
          <a:xfrm>
            <a:off x="675720" y="2161080"/>
            <a:ext cx="41853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362" name="PlaceHolder 3"/>
          <p:cNvSpPr>
            <a:spLocks noGrp="1"/>
          </p:cNvSpPr>
          <p:nvPr>
            <p:ph type="body"/>
          </p:nvPr>
        </p:nvSpPr>
        <p:spPr>
          <a:xfrm>
            <a:off x="675720" y="2737080"/>
            <a:ext cx="4185360" cy="33037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363" name="PlaceHolder 4"/>
          <p:cNvSpPr>
            <a:spLocks noGrp="1"/>
          </p:cNvSpPr>
          <p:nvPr>
            <p:ph type="body"/>
          </p:nvPr>
        </p:nvSpPr>
        <p:spPr>
          <a:xfrm>
            <a:off x="5088240" y="2161080"/>
            <a:ext cx="41853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364" name="PlaceHolder 5"/>
          <p:cNvSpPr>
            <a:spLocks noGrp="1"/>
          </p:cNvSpPr>
          <p:nvPr>
            <p:ph type="body"/>
          </p:nvPr>
        </p:nvSpPr>
        <p:spPr>
          <a:xfrm>
            <a:off x="5088240" y="2737080"/>
            <a:ext cx="4185360" cy="33037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365" name="PlaceHolder 6"/>
          <p:cNvSpPr>
            <a:spLocks noGrp="1"/>
          </p:cNvSpPr>
          <p:nvPr>
            <p:ph type="dt" idx="34"/>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366" name="PlaceHolder 7"/>
          <p:cNvSpPr>
            <a:spLocks noGrp="1"/>
          </p:cNvSpPr>
          <p:nvPr>
            <p:ph type="ftr" idx="3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67" name="PlaceHolder 8"/>
          <p:cNvSpPr>
            <a:spLocks noGrp="1"/>
          </p:cNvSpPr>
          <p:nvPr>
            <p:ph type="sldNum" idx="36"/>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8A7237D8-F7E8-4147-83EE-83236857AC56}"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8" name="Group 43"/>
          <p:cNvGrpSpPr/>
          <p:nvPr/>
        </p:nvGrpSpPr>
        <p:grpSpPr>
          <a:xfrm>
            <a:off x="0" y="-8640"/>
            <a:ext cx="12191760" cy="6866640"/>
            <a:chOff x="0" y="-8640"/>
            <a:chExt cx="12191760" cy="6866640"/>
          </a:xfrm>
        </p:grpSpPr>
        <p:cxnSp>
          <p:nvCxnSpPr>
            <p:cNvPr id="369"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70"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71"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72"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73"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4"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5"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6"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7"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8"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379"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BBED5123-D326-4E50-96BC-BB43E1066E9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80"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81"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86D2D351-3810-4CA6-9635-777A90B90292}"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82"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383" name="PlaceHolder 2"/>
          <p:cNvSpPr>
            <a:spLocks noGrp="1"/>
          </p:cNvSpPr>
          <p:nvPr>
            <p:ph type="dt" idx="37"/>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384" name="PlaceHolder 3"/>
          <p:cNvSpPr>
            <a:spLocks noGrp="1"/>
          </p:cNvSpPr>
          <p:nvPr>
            <p:ph type="ftr" idx="3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85" name="PlaceHolder 4"/>
          <p:cNvSpPr>
            <a:spLocks noGrp="1"/>
          </p:cNvSpPr>
          <p:nvPr>
            <p:ph type="sldNum" idx="39"/>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DBE28B0-0A9E-4C17-A37A-69FD1BF738E6}"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87" name="Group 43"/>
          <p:cNvGrpSpPr/>
          <p:nvPr/>
        </p:nvGrpSpPr>
        <p:grpSpPr>
          <a:xfrm>
            <a:off x="0" y="-8640"/>
            <a:ext cx="12191760" cy="6866640"/>
            <a:chOff x="0" y="-8640"/>
            <a:chExt cx="12191760" cy="6866640"/>
          </a:xfrm>
        </p:grpSpPr>
        <p:cxnSp>
          <p:nvCxnSpPr>
            <p:cNvPr id="388"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89"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90"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91"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92"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3"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4"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5"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6"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7"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398"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569167E6-1E7D-4217-98BE-FC38586C945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99"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00"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96544A09-788C-4E7D-94A8-3BA43BB4B045}"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01" name="PlaceHolder 1"/>
          <p:cNvSpPr>
            <a:spLocks noGrp="1"/>
          </p:cNvSpPr>
          <p:nvPr>
            <p:ph type="dt" idx="40"/>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402" name="PlaceHolder 2"/>
          <p:cNvSpPr>
            <a:spLocks noGrp="1"/>
          </p:cNvSpPr>
          <p:nvPr>
            <p:ph type="ftr" idx="4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3" name="PlaceHolder 3"/>
          <p:cNvSpPr>
            <a:spLocks noGrp="1"/>
          </p:cNvSpPr>
          <p:nvPr>
            <p:ph type="sldNum" idx="42"/>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ECF4B68-939E-4B65-9D81-F53F7E82B1E4}"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 name="Group 43"/>
          <p:cNvGrpSpPr/>
          <p:nvPr/>
        </p:nvGrpSpPr>
        <p:grpSpPr>
          <a:xfrm>
            <a:off x="0" y="-8640"/>
            <a:ext cx="12191760" cy="6866640"/>
            <a:chOff x="0" y="-8640"/>
            <a:chExt cx="12191760" cy="6866640"/>
          </a:xfrm>
        </p:grpSpPr>
        <p:cxnSp>
          <p:nvCxnSpPr>
            <p:cNvPr id="32"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33"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34"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5"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6"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7"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8"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9"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0"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2"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654BE337-DB51-4302-8B26-74F07A273474}"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3"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4"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956686B1-8C9B-4311-B65E-2945B9821E90}"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5" name="PlaceHolder 1"/>
          <p:cNvSpPr>
            <a:spLocks noGrp="1"/>
          </p:cNvSpPr>
          <p:nvPr>
            <p:ph type="title"/>
          </p:nvPr>
        </p:nvSpPr>
        <p:spPr>
          <a:xfrm>
            <a:off x="677160" y="609480"/>
            <a:ext cx="8596440" cy="340308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46" name="PlaceHolder 2"/>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47" name="PlaceHolder 3"/>
          <p:cNvSpPr>
            <a:spLocks noGrp="1"/>
          </p:cNvSpPr>
          <p:nvPr>
            <p:ph type="dt" idx="4"/>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48" name="PlaceHolder 4"/>
          <p:cNvSpPr>
            <a:spLocks noGrp="1"/>
          </p:cNvSpPr>
          <p:nvPr>
            <p:ph type="ftr" idx="5"/>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5"/>
          <p:cNvSpPr>
            <a:spLocks noGrp="1"/>
          </p:cNvSpPr>
          <p:nvPr>
            <p:ph type="sldNum" idx="6"/>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4BB3C970-9301-4539-AE25-D250667DE2E5}"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4" name="Group 43"/>
          <p:cNvGrpSpPr/>
          <p:nvPr/>
        </p:nvGrpSpPr>
        <p:grpSpPr>
          <a:xfrm>
            <a:off x="0" y="-8640"/>
            <a:ext cx="12191760" cy="6866640"/>
            <a:chOff x="0" y="-8640"/>
            <a:chExt cx="12191760" cy="6866640"/>
          </a:xfrm>
        </p:grpSpPr>
        <p:cxnSp>
          <p:nvCxnSpPr>
            <p:cNvPr id="40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0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0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0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0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1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1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4F99B4A-6D59-414F-BA70-63BA5BB5FE6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1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1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BE322A93-98F6-4FF9-84D8-09A8E3EF550F}"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18" name="PlaceHolder 1"/>
          <p:cNvSpPr>
            <a:spLocks noGrp="1"/>
          </p:cNvSpPr>
          <p:nvPr>
            <p:ph type="title"/>
          </p:nvPr>
        </p:nvSpPr>
        <p:spPr>
          <a:xfrm>
            <a:off x="677160" y="1498680"/>
            <a:ext cx="3854160" cy="1278000"/>
          </a:xfrm>
          <a:prstGeom prst="rect">
            <a:avLst/>
          </a:prstGeom>
          <a:noFill/>
          <a:ln w="0">
            <a:noFill/>
          </a:ln>
        </p:spPr>
        <p:txBody>
          <a:bodyPr lIns="91440" rIns="91440" tIns="45720" bIns="45720" anchor="b">
            <a:normAutofit/>
          </a:bodyPr>
          <a:p>
            <a:pPr indent="0" defTabSz="457200">
              <a:lnSpc>
                <a:spcPct val="100000"/>
              </a:lnSpc>
              <a:buNone/>
            </a:pPr>
            <a:r>
              <a:rPr b="0" lang="en-US" sz="2000" spc="-1" strike="noStrike">
                <a:solidFill>
                  <a:schemeClr val="accent1"/>
                </a:solidFill>
                <a:latin typeface="Trebuchet MS"/>
              </a:rPr>
              <a:t>Click to edit Master title style</a:t>
            </a:r>
            <a:endParaRPr b="0" lang="en-US" sz="2000" spc="-1" strike="noStrike">
              <a:solidFill>
                <a:schemeClr val="dk1"/>
              </a:solidFill>
              <a:latin typeface="Trebuchet MS"/>
            </a:endParaRPr>
          </a:p>
        </p:txBody>
      </p:sp>
      <p:sp>
        <p:nvSpPr>
          <p:cNvPr id="419" name="PlaceHolder 2"/>
          <p:cNvSpPr>
            <a:spLocks noGrp="1"/>
          </p:cNvSpPr>
          <p:nvPr>
            <p:ph type="body"/>
          </p:nvPr>
        </p:nvSpPr>
        <p:spPr>
          <a:xfrm>
            <a:off x="4760640" y="514800"/>
            <a:ext cx="4513320" cy="552600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420" name="PlaceHolder 3"/>
          <p:cNvSpPr>
            <a:spLocks noGrp="1"/>
          </p:cNvSpPr>
          <p:nvPr>
            <p:ph type="body"/>
          </p:nvPr>
        </p:nvSpPr>
        <p:spPr>
          <a:xfrm>
            <a:off x="677160" y="2777040"/>
            <a:ext cx="3854160" cy="258408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lumMod val="75000"/>
                    <a:lumOff val="25000"/>
                  </a:schemeClr>
                </a:solidFill>
                <a:latin typeface="Trebuchet MS"/>
              </a:rPr>
              <a:t>Click to edit Master text styles</a:t>
            </a:r>
            <a:endParaRPr b="0" lang="en-US" sz="1400" spc="-1" strike="noStrike">
              <a:solidFill>
                <a:schemeClr val="dk1">
                  <a:lumMod val="75000"/>
                  <a:lumOff val="25000"/>
                </a:schemeClr>
              </a:solidFill>
              <a:latin typeface="Trebuchet MS"/>
            </a:endParaRPr>
          </a:p>
        </p:txBody>
      </p:sp>
      <p:sp>
        <p:nvSpPr>
          <p:cNvPr id="421" name="PlaceHolder 4"/>
          <p:cNvSpPr>
            <a:spLocks noGrp="1"/>
          </p:cNvSpPr>
          <p:nvPr>
            <p:ph type="dt" idx="43"/>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422" name="PlaceHolder 5"/>
          <p:cNvSpPr>
            <a:spLocks noGrp="1"/>
          </p:cNvSpPr>
          <p:nvPr>
            <p:ph type="ftr" idx="4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3" name="PlaceHolder 6"/>
          <p:cNvSpPr>
            <a:spLocks noGrp="1"/>
          </p:cNvSpPr>
          <p:nvPr>
            <p:ph type="sldNum" idx="45"/>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5F4587A9-1A8D-4AE6-9A4D-623D33B62E58}"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4" name="Group 43"/>
          <p:cNvGrpSpPr/>
          <p:nvPr/>
        </p:nvGrpSpPr>
        <p:grpSpPr>
          <a:xfrm>
            <a:off x="0" y="-8640"/>
            <a:ext cx="12191760" cy="6866640"/>
            <a:chOff x="0" y="-8640"/>
            <a:chExt cx="12191760" cy="6866640"/>
          </a:xfrm>
        </p:grpSpPr>
        <p:cxnSp>
          <p:nvCxnSpPr>
            <p:cNvPr id="42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2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2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2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2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3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3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3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3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3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3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26DE9708-97D0-46D0-A5BA-7AF3C5349420}"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3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3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6D5B485C-503D-4D02-8FB1-FEF4F524397A}"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38" name="PlaceHolder 1"/>
          <p:cNvSpPr>
            <a:spLocks noGrp="1"/>
          </p:cNvSpPr>
          <p:nvPr>
            <p:ph type="title"/>
          </p:nvPr>
        </p:nvSpPr>
        <p:spPr>
          <a:xfrm>
            <a:off x="677160" y="4800600"/>
            <a:ext cx="859644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a:solidFill>
                  <a:schemeClr val="accent1"/>
                </a:solidFill>
                <a:latin typeface="Trebuchet MS"/>
              </a:rPr>
              <a:t>Click to edit Master title style</a:t>
            </a:r>
            <a:endParaRPr b="0" lang="en-US" sz="2400" spc="-1" strike="noStrike">
              <a:solidFill>
                <a:schemeClr val="dk1"/>
              </a:solidFill>
              <a:latin typeface="Trebuchet MS"/>
            </a:endParaRPr>
          </a:p>
        </p:txBody>
      </p:sp>
      <p:sp>
        <p:nvSpPr>
          <p:cNvPr id="439" name="PlaceHolder 2"/>
          <p:cNvSpPr>
            <a:spLocks noGrp="1"/>
          </p:cNvSpPr>
          <p:nvPr>
            <p:ph type="body"/>
          </p:nvPr>
        </p:nvSpPr>
        <p:spPr>
          <a:xfrm>
            <a:off x="677160" y="609480"/>
            <a:ext cx="8596440" cy="3845520"/>
          </a:xfrm>
          <a:prstGeom prst="rect">
            <a:avLst/>
          </a:prstGeom>
          <a:noFill/>
          <a:ln w="0">
            <a:noFill/>
          </a:ln>
        </p:spPr>
        <p:txBody>
          <a:bodyPr lIns="90000" rIns="90000" tIns="45000" bIns="45000" anchor="t">
            <a:normAutofit/>
          </a:bodyPr>
          <a:p>
            <a:pPr indent="0" algn="ctr" defTabSz="457200">
              <a:lnSpc>
                <a:spcPct val="100000"/>
              </a:lnSpc>
              <a:buNone/>
              <a:tabLst>
                <a:tab algn="l" pos="0"/>
              </a:tabLst>
            </a:pPr>
            <a:r>
              <a:rPr b="0" lang="en-US" sz="1600" spc="-1" strike="noStrike">
                <a:solidFill>
                  <a:schemeClr val="dk1"/>
                </a:solidFill>
                <a:latin typeface="Trebuchet MS"/>
              </a:rPr>
              <a:t>Click icon to add picture</a:t>
            </a:r>
            <a:endParaRPr b="0" lang="en-US" sz="1600" spc="-1" strike="noStrike">
              <a:solidFill>
                <a:schemeClr val="dk1">
                  <a:lumMod val="75000"/>
                  <a:lumOff val="25000"/>
                </a:schemeClr>
              </a:solidFill>
              <a:latin typeface="Trebuchet MS"/>
            </a:endParaRPr>
          </a:p>
        </p:txBody>
      </p:sp>
      <p:sp>
        <p:nvSpPr>
          <p:cNvPr id="440" name="PlaceHolder 3"/>
          <p:cNvSpPr>
            <a:spLocks noGrp="1"/>
          </p:cNvSpPr>
          <p:nvPr>
            <p:ph type="body"/>
          </p:nvPr>
        </p:nvSpPr>
        <p:spPr>
          <a:xfrm>
            <a:off x="677160" y="5367240"/>
            <a:ext cx="8596440" cy="6735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200" spc="-1" strike="noStrike">
                <a:solidFill>
                  <a:schemeClr val="dk1">
                    <a:lumMod val="75000"/>
                    <a:lumOff val="25000"/>
                  </a:schemeClr>
                </a:solidFill>
                <a:latin typeface="Trebuchet MS"/>
              </a:rPr>
              <a:t>Click to edit Master text styles</a:t>
            </a:r>
            <a:endParaRPr b="0" lang="en-US" sz="1200" spc="-1" strike="noStrike">
              <a:solidFill>
                <a:schemeClr val="dk1">
                  <a:lumMod val="75000"/>
                  <a:lumOff val="25000"/>
                </a:schemeClr>
              </a:solidFill>
              <a:latin typeface="Trebuchet MS"/>
            </a:endParaRPr>
          </a:p>
        </p:txBody>
      </p:sp>
      <p:sp>
        <p:nvSpPr>
          <p:cNvPr id="441" name="PlaceHolder 4"/>
          <p:cNvSpPr>
            <a:spLocks noGrp="1"/>
          </p:cNvSpPr>
          <p:nvPr>
            <p:ph type="ftr" idx="46"/>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2" name="PlaceHolder 5"/>
          <p:cNvSpPr>
            <a:spLocks noGrp="1"/>
          </p:cNvSpPr>
          <p:nvPr>
            <p:ph type="sldNum" idx="47"/>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4B3350C5-8142-485C-87AF-FEE5E7B1A0F1}"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443" name="PlaceHolder 6"/>
          <p:cNvSpPr>
            <a:spLocks noGrp="1"/>
          </p:cNvSpPr>
          <p:nvPr>
            <p:ph type="dt" idx="48"/>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4" name="Group 43"/>
          <p:cNvGrpSpPr/>
          <p:nvPr/>
        </p:nvGrpSpPr>
        <p:grpSpPr>
          <a:xfrm>
            <a:off x="0" y="-8640"/>
            <a:ext cx="12191760" cy="6866640"/>
            <a:chOff x="0" y="-8640"/>
            <a:chExt cx="12191760" cy="6866640"/>
          </a:xfrm>
        </p:grpSpPr>
        <p:cxnSp>
          <p:nvCxnSpPr>
            <p:cNvPr id="44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4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4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4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4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5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5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7CC2E3DF-0847-4010-9FB2-52019009BFF8}"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5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5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B2155512-0F1B-436E-8A06-0C29A0E733B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58" name="PlaceHolder 1"/>
          <p:cNvSpPr>
            <a:spLocks noGrp="1"/>
          </p:cNvSpPr>
          <p:nvPr>
            <p:ph type="body"/>
          </p:nvPr>
        </p:nvSpPr>
        <p:spPr>
          <a:xfrm>
            <a:off x="660240" y="2044800"/>
            <a:ext cx="4274640" cy="35604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459" name="Rectangle 18"/>
          <p:cNvSpPr/>
          <p:nvPr/>
        </p:nvSpPr>
        <p:spPr>
          <a:xfrm>
            <a:off x="9354600" y="5364000"/>
            <a:ext cx="456840" cy="456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60" name="Rectangle 20"/>
          <p:cNvSpPr/>
          <p:nvPr/>
        </p:nvSpPr>
        <p:spPr>
          <a:xfrm>
            <a:off x="6692760" y="1699920"/>
            <a:ext cx="319320" cy="319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61" name="Rectangle 22"/>
          <p:cNvSpPr/>
          <p:nvPr/>
        </p:nvSpPr>
        <p:spPr>
          <a:xfrm>
            <a:off x="9354600" y="5897880"/>
            <a:ext cx="179640" cy="17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62" name="PlaceHolder 2"/>
          <p:cNvSpPr>
            <a:spLocks noGrp="1"/>
          </p:cNvSpPr>
          <p:nvPr>
            <p:ph type="body"/>
          </p:nvPr>
        </p:nvSpPr>
        <p:spPr>
          <a:xfrm>
            <a:off x="7090200" y="786240"/>
            <a:ext cx="4440960" cy="5392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463" name="PlaceHolder 3"/>
          <p:cNvSpPr>
            <a:spLocks noGrp="1"/>
          </p:cNvSpPr>
          <p:nvPr>
            <p:ph type="title"/>
          </p:nvPr>
        </p:nvSpPr>
        <p:spPr>
          <a:xfrm>
            <a:off x="660240" y="805320"/>
            <a:ext cx="4274640" cy="830520"/>
          </a:xfrm>
          <a:prstGeom prst="rect">
            <a:avLst/>
          </a:prstGeom>
          <a:noFill/>
          <a:ln w="0">
            <a:noFill/>
          </a:ln>
        </p:spPr>
        <p:txBody>
          <a:bodyPr lIns="91440" rIns="91440" tIns="45720" bIns="45720" anchor="t">
            <a:noAutofit/>
          </a:bodyPr>
          <a:p>
            <a:pPr indent="0"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64" name="Group 43"/>
          <p:cNvGrpSpPr/>
          <p:nvPr/>
        </p:nvGrpSpPr>
        <p:grpSpPr>
          <a:xfrm>
            <a:off x="0" y="-8640"/>
            <a:ext cx="12191760" cy="6866640"/>
            <a:chOff x="0" y="-8640"/>
            <a:chExt cx="12191760" cy="6866640"/>
          </a:xfrm>
        </p:grpSpPr>
        <p:cxnSp>
          <p:nvCxnSpPr>
            <p:cNvPr id="46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6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6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6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6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7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7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7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7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7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7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DBEB7813-726C-4BFC-9EB2-43593D5A0212}"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7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7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BD1BBF3-E45B-4EB9-B3A6-A78996B12C76}"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78" name="PlaceHolder 1"/>
          <p:cNvSpPr>
            <a:spLocks noGrp="1"/>
          </p:cNvSpPr>
          <p:nvPr>
            <p:ph type="body"/>
          </p:nvPr>
        </p:nvSpPr>
        <p:spPr>
          <a:xfrm>
            <a:off x="660240" y="2044800"/>
            <a:ext cx="4274640" cy="35604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479" name="Rectangle 18"/>
          <p:cNvSpPr/>
          <p:nvPr/>
        </p:nvSpPr>
        <p:spPr>
          <a:xfrm>
            <a:off x="9354600" y="5364000"/>
            <a:ext cx="456840" cy="456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80" name="Rectangle 20"/>
          <p:cNvSpPr/>
          <p:nvPr/>
        </p:nvSpPr>
        <p:spPr>
          <a:xfrm>
            <a:off x="6692760" y="1699920"/>
            <a:ext cx="319320" cy="319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81" name="Rectangle 22"/>
          <p:cNvSpPr/>
          <p:nvPr/>
        </p:nvSpPr>
        <p:spPr>
          <a:xfrm>
            <a:off x="9354600" y="5897880"/>
            <a:ext cx="179640" cy="17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482" name="PlaceHolder 2"/>
          <p:cNvSpPr>
            <a:spLocks noGrp="1"/>
          </p:cNvSpPr>
          <p:nvPr>
            <p:ph type="body"/>
          </p:nvPr>
        </p:nvSpPr>
        <p:spPr>
          <a:xfrm>
            <a:off x="7090200" y="786240"/>
            <a:ext cx="4440960" cy="5392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483" name="PlaceHolder 3"/>
          <p:cNvSpPr>
            <a:spLocks noGrp="1"/>
          </p:cNvSpPr>
          <p:nvPr>
            <p:ph type="title"/>
          </p:nvPr>
        </p:nvSpPr>
        <p:spPr>
          <a:xfrm>
            <a:off x="660240" y="805320"/>
            <a:ext cx="4274640" cy="830520"/>
          </a:xfrm>
          <a:prstGeom prst="rect">
            <a:avLst/>
          </a:prstGeom>
          <a:noFill/>
          <a:ln w="0">
            <a:noFill/>
          </a:ln>
        </p:spPr>
        <p:txBody>
          <a:bodyPr lIns="91440" rIns="91440" tIns="45720" bIns="45720" anchor="t">
            <a:noAutofit/>
          </a:bodyPr>
          <a:p>
            <a:pPr indent="0"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84" name="Group 43"/>
          <p:cNvGrpSpPr/>
          <p:nvPr/>
        </p:nvGrpSpPr>
        <p:grpSpPr>
          <a:xfrm>
            <a:off x="0" y="-8640"/>
            <a:ext cx="12191760" cy="6866640"/>
            <a:chOff x="0" y="-8640"/>
            <a:chExt cx="12191760" cy="6866640"/>
          </a:xfrm>
        </p:grpSpPr>
        <p:cxnSp>
          <p:nvCxnSpPr>
            <p:cNvPr id="485"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486"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487"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8"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9"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90"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91"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92"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93"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94"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495"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06FDABEA-6379-4DFB-9C20-AC2D459226F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96"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97"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0B23D60F-CF47-48A9-8E52-473065F5820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98" name="PlaceHolder 1"/>
          <p:cNvSpPr>
            <a:spLocks noGrp="1"/>
          </p:cNvSpPr>
          <p:nvPr>
            <p:ph type="body"/>
          </p:nvPr>
        </p:nvSpPr>
        <p:spPr>
          <a:xfrm>
            <a:off x="660240" y="2044800"/>
            <a:ext cx="4274640" cy="35604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Click to edit Master text styles</a:t>
            </a:r>
            <a:endParaRPr b="0" lang="en-US" sz="2000" spc="-1" strike="noStrike">
              <a:solidFill>
                <a:schemeClr val="dk1">
                  <a:lumMod val="75000"/>
                  <a:lumOff val="25000"/>
                </a:schemeClr>
              </a:solidFill>
              <a:latin typeface="Trebuchet MS"/>
            </a:endParaRPr>
          </a:p>
        </p:txBody>
      </p:sp>
      <p:sp>
        <p:nvSpPr>
          <p:cNvPr id="499" name="Rectangle 18"/>
          <p:cNvSpPr/>
          <p:nvPr/>
        </p:nvSpPr>
        <p:spPr>
          <a:xfrm>
            <a:off x="9354600" y="5364000"/>
            <a:ext cx="456840" cy="456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500" name="Rectangle 20"/>
          <p:cNvSpPr/>
          <p:nvPr/>
        </p:nvSpPr>
        <p:spPr>
          <a:xfrm>
            <a:off x="6692760" y="1699920"/>
            <a:ext cx="319320" cy="319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501" name="Rectangle 22"/>
          <p:cNvSpPr/>
          <p:nvPr/>
        </p:nvSpPr>
        <p:spPr>
          <a:xfrm>
            <a:off x="9354600" y="5897880"/>
            <a:ext cx="179640" cy="179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Trebuchet MS"/>
            </a:endParaRPr>
          </a:p>
        </p:txBody>
      </p:sp>
      <p:sp>
        <p:nvSpPr>
          <p:cNvPr id="502" name="PlaceHolder 2"/>
          <p:cNvSpPr>
            <a:spLocks noGrp="1"/>
          </p:cNvSpPr>
          <p:nvPr>
            <p:ph type="body"/>
          </p:nvPr>
        </p:nvSpPr>
        <p:spPr>
          <a:xfrm>
            <a:off x="7090200" y="786240"/>
            <a:ext cx="4440960" cy="539280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503" name="PlaceHolder 3"/>
          <p:cNvSpPr>
            <a:spLocks noGrp="1"/>
          </p:cNvSpPr>
          <p:nvPr>
            <p:ph type="title"/>
          </p:nvPr>
        </p:nvSpPr>
        <p:spPr>
          <a:xfrm>
            <a:off x="660240" y="805320"/>
            <a:ext cx="4274640" cy="830520"/>
          </a:xfrm>
          <a:prstGeom prst="rect">
            <a:avLst/>
          </a:prstGeom>
          <a:noFill/>
          <a:ln w="0">
            <a:noFill/>
          </a:ln>
        </p:spPr>
        <p:txBody>
          <a:bodyPr lIns="91440" rIns="91440" tIns="45720" bIns="45720" anchor="t">
            <a:noAutofit/>
          </a:bodyPr>
          <a:p>
            <a:pPr indent="0" defTabSz="457200">
              <a:lnSpc>
                <a:spcPct val="100000"/>
              </a:lnSpc>
              <a:buNone/>
            </a:pPr>
            <a:r>
              <a:rPr b="1" lang="en-US" sz="4800" spc="-1" strike="noStrike">
                <a:solidFill>
                  <a:schemeClr val="dk1"/>
                </a:solidFill>
                <a:latin typeface="Trebuchet MS"/>
              </a:rPr>
              <a:t>Click to edit Master title style</a:t>
            </a:r>
            <a:endParaRPr b="0" lang="en-US" sz="4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43"/>
          <p:cNvGrpSpPr/>
          <p:nvPr/>
        </p:nvGrpSpPr>
        <p:grpSpPr>
          <a:xfrm>
            <a:off x="0" y="-8640"/>
            <a:ext cx="12191760" cy="6866640"/>
            <a:chOff x="0" y="-8640"/>
            <a:chExt cx="12191760" cy="6866640"/>
          </a:xfrm>
        </p:grpSpPr>
        <p:cxnSp>
          <p:nvCxnSpPr>
            <p:cNvPr id="51"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52"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53"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4"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6"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7"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8"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9"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0"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61"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2E61A96D-638F-4979-A5D8-75677E1E67B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62"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63"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6A4CDB7B-61A0-4119-8826-B75139150A9D}"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64"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65" name="PlaceHolder 2"/>
          <p:cNvSpPr>
            <a:spLocks noGrp="1"/>
          </p:cNvSpPr>
          <p:nvPr>
            <p:ph type="body"/>
          </p:nvPr>
        </p:nvSpPr>
        <p:spPr>
          <a:xfrm>
            <a:off x="1366200" y="3632040"/>
            <a:ext cx="7224120" cy="380520"/>
          </a:xfrm>
          <a:prstGeom prst="rect">
            <a:avLst/>
          </a:prstGeom>
          <a:noFill/>
          <a:ln w="0">
            <a:noFill/>
          </a:ln>
        </p:spPr>
        <p:txBody>
          <a:bodyPr lIns="91440" rIns="91440" tIns="45720" bIns="45720" anchor="ctr">
            <a:noAutofit/>
          </a:bodyPr>
          <a:p>
            <a:pPr indent="0" defTabSz="457200">
              <a:lnSpc>
                <a:spcPct val="100000"/>
              </a:lnSpc>
              <a:spcBef>
                <a:spcPts val="1001"/>
              </a:spcBef>
              <a:buNone/>
              <a:tabLst>
                <a:tab algn="l" pos="0"/>
              </a:tabLst>
            </a:pPr>
            <a:r>
              <a:rPr b="0" lang="en-US" sz="1600" spc="-1" strike="noStrike">
                <a:solidFill>
                  <a:schemeClr val="dk1">
                    <a:lumMod val="50000"/>
                    <a:lumOff val="50000"/>
                  </a:schemeClr>
                </a:solidFill>
                <a:latin typeface="Trebuchet MS"/>
              </a:rPr>
              <a:t>Click to edit Master text styles</a:t>
            </a:r>
            <a:endParaRPr b="0" lang="en-US" sz="1600" spc="-1" strike="noStrike">
              <a:solidFill>
                <a:schemeClr val="dk1">
                  <a:lumMod val="75000"/>
                  <a:lumOff val="25000"/>
                </a:schemeClr>
              </a:solidFill>
              <a:latin typeface="Trebuchet MS"/>
            </a:endParaRPr>
          </a:p>
        </p:txBody>
      </p:sp>
      <p:sp>
        <p:nvSpPr>
          <p:cNvPr id="66" name="PlaceHolder 3"/>
          <p:cNvSpPr>
            <a:spLocks noGrp="1"/>
          </p:cNvSpPr>
          <p:nvPr>
            <p:ph type="body"/>
          </p:nvPr>
        </p:nvSpPr>
        <p:spPr>
          <a:xfrm>
            <a:off x="677160" y="4470480"/>
            <a:ext cx="8596440" cy="157068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67" name="PlaceHolder 4"/>
          <p:cNvSpPr>
            <a:spLocks noGrp="1"/>
          </p:cNvSpPr>
          <p:nvPr>
            <p:ph type="dt" idx="7"/>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68" name="PlaceHolder 5"/>
          <p:cNvSpPr>
            <a:spLocks noGrp="1"/>
          </p:cNvSpPr>
          <p:nvPr>
            <p:ph type="ftr" idx="8"/>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9" name="PlaceHolder 6"/>
          <p:cNvSpPr>
            <a:spLocks noGrp="1"/>
          </p:cNvSpPr>
          <p:nvPr>
            <p:ph type="sldNum" idx="9"/>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2EDCF0B1-FC05-4EF8-9668-C51970299836}"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70" name="TextBox 23"/>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71" name="TextBox 24"/>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2" name="Group 43"/>
          <p:cNvGrpSpPr/>
          <p:nvPr/>
        </p:nvGrpSpPr>
        <p:grpSpPr>
          <a:xfrm>
            <a:off x="0" y="-8640"/>
            <a:ext cx="12191760" cy="6866640"/>
            <a:chOff x="0" y="-8640"/>
            <a:chExt cx="12191760" cy="6866640"/>
          </a:xfrm>
        </p:grpSpPr>
        <p:cxnSp>
          <p:nvCxnSpPr>
            <p:cNvPr id="7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7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7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83"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21AD7A7-3D43-4936-8D4C-619F89999A00}"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84"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85"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06DF63E-8E25-4CB0-86AA-CF7EBD890C0A}"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86" name="PlaceHolder 1"/>
          <p:cNvSpPr>
            <a:spLocks noGrp="1"/>
          </p:cNvSpPr>
          <p:nvPr>
            <p:ph type="title"/>
          </p:nvPr>
        </p:nvSpPr>
        <p:spPr>
          <a:xfrm>
            <a:off x="677160" y="1932120"/>
            <a:ext cx="8596440" cy="2595240"/>
          </a:xfrm>
          <a:prstGeom prst="rect">
            <a:avLst/>
          </a:prstGeom>
          <a:noFill/>
          <a:ln w="0">
            <a:noFill/>
          </a:ln>
        </p:spPr>
        <p:txBody>
          <a:bodyPr lIns="91440" rIns="91440" tIns="45720" bIns="45720" anchor="b">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87" name="PlaceHolder 2"/>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88" name="PlaceHolder 3"/>
          <p:cNvSpPr>
            <a:spLocks noGrp="1"/>
          </p:cNvSpPr>
          <p:nvPr>
            <p:ph type="dt" idx="10"/>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89" name="PlaceHolder 4"/>
          <p:cNvSpPr>
            <a:spLocks noGrp="1"/>
          </p:cNvSpPr>
          <p:nvPr>
            <p:ph type="ftr" idx="11"/>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0" name="PlaceHolder 5"/>
          <p:cNvSpPr>
            <a:spLocks noGrp="1"/>
          </p:cNvSpPr>
          <p:nvPr>
            <p:ph type="sldNum" idx="12"/>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CD88C935-D1E1-48F4-95A0-D53EAEE7669A}"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 name="Group 43"/>
          <p:cNvGrpSpPr/>
          <p:nvPr/>
        </p:nvGrpSpPr>
        <p:grpSpPr>
          <a:xfrm>
            <a:off x="0" y="-8640"/>
            <a:ext cx="12191760" cy="6866640"/>
            <a:chOff x="0" y="-8640"/>
            <a:chExt cx="12191760" cy="6866640"/>
          </a:xfrm>
        </p:grpSpPr>
        <p:cxnSp>
          <p:nvCxnSpPr>
            <p:cNvPr id="92"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93"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94"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5"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6"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7"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8"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9"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1"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02"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443F93A7-7522-4865-B16D-069AD0E2D514}"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03"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04"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A9CD4A7-19BA-421F-AA06-5A0155ED6163}"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05" name="PlaceHolder 1"/>
          <p:cNvSpPr>
            <a:spLocks noGrp="1"/>
          </p:cNvSpPr>
          <p:nvPr>
            <p:ph type="title"/>
          </p:nvPr>
        </p:nvSpPr>
        <p:spPr>
          <a:xfrm>
            <a:off x="931320" y="609480"/>
            <a:ext cx="809388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106"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dk1">
                    <a:lumMod val="75000"/>
                    <a:lumOff val="25000"/>
                  </a:schemeClr>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107"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50000"/>
                    <a:lumOff val="50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108" name="PlaceHolder 4"/>
          <p:cNvSpPr>
            <a:spLocks noGrp="1"/>
          </p:cNvSpPr>
          <p:nvPr>
            <p:ph type="dt" idx="13"/>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09" name="PlaceHolder 5"/>
          <p:cNvSpPr>
            <a:spLocks noGrp="1"/>
          </p:cNvSpPr>
          <p:nvPr>
            <p:ph type="ftr" idx="14"/>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0" name="PlaceHolder 6"/>
          <p:cNvSpPr>
            <a:spLocks noGrp="1"/>
          </p:cNvSpPr>
          <p:nvPr>
            <p:ph type="sldNum" idx="15"/>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142E3D02-26E0-4B3E-863C-A4C10BBED345}"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111" name="TextBox 23"/>
          <p:cNvSpPr/>
          <p:nvPr/>
        </p:nvSpPr>
        <p:spPr>
          <a:xfrm>
            <a:off x="541800" y="79020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112" name="TextBox 24"/>
          <p:cNvSpPr/>
          <p:nvPr/>
        </p:nvSpPr>
        <p:spPr>
          <a:xfrm>
            <a:off x="8893080" y="288648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3" name="Group 43"/>
          <p:cNvGrpSpPr/>
          <p:nvPr/>
        </p:nvGrpSpPr>
        <p:grpSpPr>
          <a:xfrm>
            <a:off x="0" y="-8640"/>
            <a:ext cx="12191760" cy="6866640"/>
            <a:chOff x="0" y="-8640"/>
            <a:chExt cx="12191760" cy="6866640"/>
          </a:xfrm>
        </p:grpSpPr>
        <p:cxnSp>
          <p:nvCxnSpPr>
            <p:cNvPr id="114"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15"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16"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17"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18"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19"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0"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1"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2"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23"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24"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6FDC81CE-0EFC-46CE-8BCB-DD8B6DC5AF4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25"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26"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1E423803-D57E-421A-B1A0-420ABE66A795}"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27" name="PlaceHolder 1"/>
          <p:cNvSpPr>
            <a:spLocks noGrp="1"/>
          </p:cNvSpPr>
          <p:nvPr>
            <p:ph type="title"/>
          </p:nvPr>
        </p:nvSpPr>
        <p:spPr>
          <a:xfrm>
            <a:off x="685800" y="609480"/>
            <a:ext cx="8587800" cy="3022200"/>
          </a:xfrm>
          <a:prstGeom prst="rect">
            <a:avLst/>
          </a:prstGeom>
          <a:noFill/>
          <a:ln w="0">
            <a:noFill/>
          </a:ln>
        </p:spPr>
        <p:txBody>
          <a:bodyPr lIns="91440" rIns="91440" tIns="45720" bIns="45720" anchor="ctr">
            <a:normAutofit/>
          </a:bodyPr>
          <a:p>
            <a:pPr indent="0" defTabSz="457200">
              <a:lnSpc>
                <a:spcPct val="100000"/>
              </a:lnSpc>
              <a:buNone/>
            </a:pPr>
            <a:r>
              <a:rPr b="0" lang="en-US" sz="4400" spc="-1" strike="noStrike">
                <a:solidFill>
                  <a:schemeClr val="accent1"/>
                </a:solidFill>
                <a:latin typeface="Trebuchet MS"/>
              </a:rPr>
              <a:t>Click to edit Master title style</a:t>
            </a:r>
            <a:endParaRPr b="0" lang="en-US" sz="4400" spc="-1" strike="noStrike">
              <a:solidFill>
                <a:schemeClr val="dk1"/>
              </a:solidFill>
              <a:latin typeface="Trebuchet MS"/>
            </a:endParaRPr>
          </a:p>
        </p:txBody>
      </p:sp>
      <p:sp>
        <p:nvSpPr>
          <p:cNvPr id="128" name="PlaceHolder 2"/>
          <p:cNvSpPr>
            <a:spLocks noGrp="1"/>
          </p:cNvSpPr>
          <p:nvPr>
            <p:ph type="body"/>
          </p:nvPr>
        </p:nvSpPr>
        <p:spPr>
          <a:xfrm>
            <a:off x="677160" y="4013280"/>
            <a:ext cx="8596440" cy="51372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accent1"/>
                </a:solidFill>
                <a:latin typeface="Trebuchet MS"/>
              </a:rPr>
              <a:t>Click to edit Master text styles</a:t>
            </a:r>
            <a:endParaRPr b="0" lang="en-US" sz="2400" spc="-1" strike="noStrike">
              <a:solidFill>
                <a:schemeClr val="dk1">
                  <a:lumMod val="75000"/>
                  <a:lumOff val="25000"/>
                </a:schemeClr>
              </a:solidFill>
              <a:latin typeface="Trebuchet MS"/>
            </a:endParaRPr>
          </a:p>
        </p:txBody>
      </p:sp>
      <p:sp>
        <p:nvSpPr>
          <p:cNvPr id="129" name="PlaceHolder 3"/>
          <p:cNvSpPr>
            <a:spLocks noGrp="1"/>
          </p:cNvSpPr>
          <p:nvPr>
            <p:ph type="body"/>
          </p:nvPr>
        </p:nvSpPr>
        <p:spPr>
          <a:xfrm>
            <a:off x="677160" y="4527360"/>
            <a:ext cx="8596440" cy="15134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800" spc="-1" strike="noStrike">
                <a:solidFill>
                  <a:schemeClr val="dk1">
                    <a:lumMod val="50000"/>
                    <a:lumOff val="50000"/>
                  </a:schemeClr>
                </a:solidFill>
                <a:latin typeface="Trebuchet MS"/>
              </a:rPr>
              <a:t>Click to edit Master text styles</a:t>
            </a:r>
            <a:endParaRPr b="0" lang="en-US" sz="1800" spc="-1" strike="noStrike">
              <a:solidFill>
                <a:schemeClr val="dk1">
                  <a:lumMod val="75000"/>
                  <a:lumOff val="25000"/>
                </a:schemeClr>
              </a:solidFill>
              <a:latin typeface="Trebuchet MS"/>
            </a:endParaRPr>
          </a:p>
        </p:txBody>
      </p:sp>
      <p:sp>
        <p:nvSpPr>
          <p:cNvPr id="130" name="PlaceHolder 4"/>
          <p:cNvSpPr>
            <a:spLocks noGrp="1"/>
          </p:cNvSpPr>
          <p:nvPr>
            <p:ph type="dt" idx="16"/>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31" name="PlaceHolder 5"/>
          <p:cNvSpPr>
            <a:spLocks noGrp="1"/>
          </p:cNvSpPr>
          <p:nvPr>
            <p:ph type="ftr" idx="17"/>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2" name="PlaceHolder 6"/>
          <p:cNvSpPr>
            <a:spLocks noGrp="1"/>
          </p:cNvSpPr>
          <p:nvPr>
            <p:ph type="sldNum" idx="18"/>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D230433-8362-494F-8649-B1F08B9D9B0E}"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3" name="Group 43"/>
          <p:cNvGrpSpPr/>
          <p:nvPr/>
        </p:nvGrpSpPr>
        <p:grpSpPr>
          <a:xfrm>
            <a:off x="0" y="-8640"/>
            <a:ext cx="12191760" cy="6866640"/>
            <a:chOff x="0" y="-8640"/>
            <a:chExt cx="12191760" cy="6866640"/>
          </a:xfrm>
        </p:grpSpPr>
        <p:cxnSp>
          <p:nvCxnSpPr>
            <p:cNvPr id="134"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35"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36"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7"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8"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9"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0"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1"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2"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43"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44"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7CEF4ADF-8265-4CF3-9E04-70C13FA6B687}"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45"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46"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18574F7A-2F29-40A9-8059-9E620DF37E93}"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47" name="PlaceHolder 1"/>
          <p:cNvSpPr>
            <a:spLocks noGrp="1"/>
          </p:cNvSpPr>
          <p:nvPr>
            <p:ph type="title"/>
          </p:nvPr>
        </p:nvSpPr>
        <p:spPr>
          <a:xfrm>
            <a:off x="677160" y="609480"/>
            <a:ext cx="8596440" cy="1320480"/>
          </a:xfrm>
          <a:prstGeom prst="rect">
            <a:avLst/>
          </a:prstGeom>
          <a:noFill/>
          <a:ln w="0">
            <a:noFill/>
          </a:ln>
        </p:spPr>
        <p:txBody>
          <a:bodyPr lIns="91440" rIns="91440" tIns="45720" bIns="45720" ancho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48" name="PlaceHolder 2"/>
          <p:cNvSpPr>
            <a:spLocks noGrp="1"/>
          </p:cNvSpPr>
          <p:nvPr>
            <p:ph type="body"/>
          </p:nvPr>
        </p:nvSpPr>
        <p:spPr>
          <a:xfrm>
            <a:off x="677160" y="2160720"/>
            <a:ext cx="8596440" cy="388044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49" name="PlaceHolder 3"/>
          <p:cNvSpPr>
            <a:spLocks noGrp="1"/>
          </p:cNvSpPr>
          <p:nvPr>
            <p:ph type="dt" idx="19"/>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50" name="PlaceHolder 4"/>
          <p:cNvSpPr>
            <a:spLocks noGrp="1"/>
          </p:cNvSpPr>
          <p:nvPr>
            <p:ph type="ftr" idx="20"/>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1" name="PlaceHolder 5"/>
          <p:cNvSpPr>
            <a:spLocks noGrp="1"/>
          </p:cNvSpPr>
          <p:nvPr>
            <p:ph type="sldNum" idx="21"/>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3512B24A-0644-4892-883B-86F76D274CCC}"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2" name="Group 43"/>
          <p:cNvGrpSpPr/>
          <p:nvPr/>
        </p:nvGrpSpPr>
        <p:grpSpPr>
          <a:xfrm>
            <a:off x="0" y="-8640"/>
            <a:ext cx="12191760" cy="6866640"/>
            <a:chOff x="0" y="-8640"/>
            <a:chExt cx="12191760" cy="6866640"/>
          </a:xfrm>
        </p:grpSpPr>
        <p:cxnSp>
          <p:nvCxnSpPr>
            <p:cNvPr id="153"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54"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55"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56"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57"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8"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9"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0"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1"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2"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63"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BA52597D-978F-4055-B6FA-33B07ED33A1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64"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65"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F21BD6DC-FC44-44AA-B1A3-72418AB422D6}"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66" name="PlaceHolder 1"/>
          <p:cNvSpPr>
            <a:spLocks noGrp="1"/>
          </p:cNvSpPr>
          <p:nvPr>
            <p:ph type="title"/>
          </p:nvPr>
        </p:nvSpPr>
        <p:spPr>
          <a:xfrm>
            <a:off x="7967520" y="609480"/>
            <a:ext cx="1304280" cy="5250960"/>
          </a:xfrm>
          <a:prstGeom prst="rect">
            <a:avLst/>
          </a:prstGeom>
          <a:noFill/>
          <a:ln w="0">
            <a:noFill/>
          </a:ln>
        </p:spPr>
        <p:txBody>
          <a:bodyPr lIns="91440" rIns="91440" tIns="45720" bIns="45720" anchor="ctr" vert="eaVert">
            <a:noAutofit/>
          </a:bodyPr>
          <a:p>
            <a:pPr indent="0" defTabSz="457200">
              <a:lnSpc>
                <a:spcPct val="100000"/>
              </a:lnSpc>
              <a:buNone/>
            </a:pPr>
            <a:r>
              <a:rPr b="0" lang="en-US" sz="3600" spc="-1" strike="noStrike">
                <a:solidFill>
                  <a:schemeClr val="accent1"/>
                </a:solidFill>
                <a:latin typeface="Trebuchet MS"/>
              </a:rPr>
              <a:t>Click to edit Master title style</a:t>
            </a:r>
            <a:endParaRPr b="0" lang="en-US" sz="3600" spc="-1" strike="noStrike">
              <a:solidFill>
                <a:schemeClr val="dk1"/>
              </a:solidFill>
              <a:latin typeface="Trebuchet MS"/>
            </a:endParaRPr>
          </a:p>
        </p:txBody>
      </p:sp>
      <p:sp>
        <p:nvSpPr>
          <p:cNvPr id="167" name="PlaceHolder 2"/>
          <p:cNvSpPr>
            <a:spLocks noGrp="1"/>
          </p:cNvSpPr>
          <p:nvPr>
            <p:ph type="body"/>
          </p:nvPr>
        </p:nvSpPr>
        <p:spPr>
          <a:xfrm>
            <a:off x="677160" y="609480"/>
            <a:ext cx="7059960" cy="525096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5fcbef"/>
              </a:buClr>
              <a:buSzPct val="80000"/>
              <a:buFont typeface="Wingdings 3" charset="2"/>
              <a:buChar char=""/>
            </a:pPr>
            <a:r>
              <a:rPr b="0" lang="en-US" sz="1800" spc="-1" strike="noStrike">
                <a:solidFill>
                  <a:schemeClr val="dk1">
                    <a:lumMod val="75000"/>
                    <a:lumOff val="25000"/>
                  </a:schemeClr>
                </a:solidFill>
                <a:latin typeface="Trebuchet MS"/>
              </a:rPr>
              <a:t>Click to edit Master text styles</a:t>
            </a:r>
            <a:endParaRPr b="0" lang="en-US" sz="1800" spc="-1" strike="noStrike">
              <a:solidFill>
                <a:schemeClr val="dk1">
                  <a:lumMod val="75000"/>
                  <a:lumOff val="25000"/>
                </a:schemeClr>
              </a:solidFill>
              <a:latin typeface="Trebuchet MS"/>
            </a:endParaRPr>
          </a:p>
          <a:p>
            <a:pPr lvl="1" marL="743040" indent="-285840" defTabSz="457200">
              <a:lnSpc>
                <a:spcPct val="100000"/>
              </a:lnSpc>
              <a:spcBef>
                <a:spcPts val="1001"/>
              </a:spcBef>
              <a:buClr>
                <a:srgbClr val="5fcbef"/>
              </a:buClr>
              <a:buSzPct val="80000"/>
              <a:buFont typeface="Wingdings 3" charset="2"/>
              <a:buChar char=""/>
            </a:pPr>
            <a:r>
              <a:rPr b="0" lang="en-US" sz="1600" spc="-1" strike="noStrike">
                <a:solidFill>
                  <a:schemeClr val="dk1">
                    <a:lumMod val="75000"/>
                    <a:lumOff val="25000"/>
                  </a:schemeClr>
                </a:solidFill>
                <a:latin typeface="Trebuchet MS"/>
              </a:rPr>
              <a:t>Second level</a:t>
            </a:r>
            <a:endParaRPr b="0" lang="en-US" sz="1600" spc="-1" strike="noStrike">
              <a:solidFill>
                <a:schemeClr val="dk1">
                  <a:lumMod val="75000"/>
                  <a:lumOff val="25000"/>
                </a:schemeClr>
              </a:solidFill>
              <a:latin typeface="Trebuchet MS"/>
            </a:endParaRPr>
          </a:p>
          <a:p>
            <a:pPr lvl="2" marL="1143000" indent="-228600" defTabSz="457200">
              <a:lnSpc>
                <a:spcPct val="100000"/>
              </a:lnSpc>
              <a:spcBef>
                <a:spcPts val="1001"/>
              </a:spcBef>
              <a:buClr>
                <a:srgbClr val="5fcbef"/>
              </a:buClr>
              <a:buSzPct val="80000"/>
              <a:buFont typeface="Wingdings 3" charset="2"/>
              <a:buChar char=""/>
            </a:pPr>
            <a:r>
              <a:rPr b="0" lang="en-US" sz="1400" spc="-1" strike="noStrike">
                <a:solidFill>
                  <a:schemeClr val="dk1">
                    <a:lumMod val="75000"/>
                    <a:lumOff val="25000"/>
                  </a:schemeClr>
                </a:solidFill>
                <a:latin typeface="Trebuchet MS"/>
              </a:rPr>
              <a:t>Third level</a:t>
            </a:r>
            <a:endParaRPr b="0" lang="en-US" sz="1400" spc="-1" strike="noStrike">
              <a:solidFill>
                <a:schemeClr val="dk1">
                  <a:lumMod val="75000"/>
                  <a:lumOff val="25000"/>
                </a:schemeClr>
              </a:solidFill>
              <a:latin typeface="Trebuchet MS"/>
            </a:endParaRPr>
          </a:p>
          <a:p>
            <a:pPr lvl="3" marL="16002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Fourth level</a:t>
            </a:r>
            <a:endParaRPr b="0" lang="en-US" sz="1200" spc="-1" strike="noStrike">
              <a:solidFill>
                <a:schemeClr val="dk1">
                  <a:lumMod val="75000"/>
                  <a:lumOff val="25000"/>
                </a:schemeClr>
              </a:solidFill>
              <a:latin typeface="Trebuchet MS"/>
            </a:endParaRPr>
          </a:p>
          <a:p>
            <a:pPr lvl="4" marL="2057400" indent="-228600" defTabSz="457200">
              <a:lnSpc>
                <a:spcPct val="100000"/>
              </a:lnSpc>
              <a:spcBef>
                <a:spcPts val="1001"/>
              </a:spcBef>
              <a:buClr>
                <a:srgbClr val="5fcbef"/>
              </a:buClr>
              <a:buSzPct val="80000"/>
              <a:buFont typeface="Wingdings 3" charset="2"/>
              <a:buChar char=""/>
            </a:pPr>
            <a:r>
              <a:rPr b="0" lang="en-US" sz="1200" spc="-1" strike="noStrike">
                <a:solidFill>
                  <a:schemeClr val="dk1">
                    <a:lumMod val="75000"/>
                    <a:lumOff val="25000"/>
                  </a:schemeClr>
                </a:solidFill>
                <a:latin typeface="Trebuchet MS"/>
              </a:rPr>
              <a:t>Fifth level</a:t>
            </a:r>
            <a:endParaRPr b="0" lang="en-US" sz="1200" spc="-1" strike="noStrike">
              <a:solidFill>
                <a:schemeClr val="dk1">
                  <a:lumMod val="75000"/>
                  <a:lumOff val="25000"/>
                </a:schemeClr>
              </a:solidFill>
              <a:latin typeface="Trebuchet MS"/>
            </a:endParaRPr>
          </a:p>
        </p:txBody>
      </p:sp>
      <p:sp>
        <p:nvSpPr>
          <p:cNvPr id="168" name="PlaceHolder 3"/>
          <p:cNvSpPr>
            <a:spLocks noGrp="1"/>
          </p:cNvSpPr>
          <p:nvPr>
            <p:ph type="dt" idx="22"/>
          </p:nvPr>
        </p:nvSpPr>
        <p:spPr>
          <a:xfrm>
            <a:off x="7205040" y="6041520"/>
            <a:ext cx="9115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Trebuchet MS"/>
              </a:defRPr>
            </a:lvl1pPr>
          </a:lstStyle>
          <a:p>
            <a:pPr indent="0" algn="r" defTabSz="457200">
              <a:lnSpc>
                <a:spcPct val="100000"/>
              </a:lnSpc>
              <a:buNone/>
            </a:pPr>
            <a:r>
              <a:rPr b="0" lang="en-US" sz="900" spc="-1" strike="noStrike">
                <a:solidFill>
                  <a:schemeClr val="dk1">
                    <a:tint val="75000"/>
                  </a:schemeClr>
                </a:solidFill>
                <a:latin typeface="Trebuchet MS"/>
              </a:rPr>
              <a:t>&lt;date/time&gt;</a:t>
            </a:r>
            <a:endParaRPr b="0" lang="en-IN" sz="900" spc="-1" strike="noStrike">
              <a:solidFill>
                <a:srgbClr val="000000"/>
              </a:solidFill>
              <a:latin typeface="Times New Roman"/>
            </a:endParaRPr>
          </a:p>
        </p:txBody>
      </p:sp>
      <p:sp>
        <p:nvSpPr>
          <p:cNvPr id="169" name="PlaceHolder 4"/>
          <p:cNvSpPr>
            <a:spLocks noGrp="1"/>
          </p:cNvSpPr>
          <p:nvPr>
            <p:ph type="ftr" idx="23"/>
          </p:nvPr>
        </p:nvSpPr>
        <p:spPr>
          <a:xfrm>
            <a:off x="677160" y="6041520"/>
            <a:ext cx="6297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0" name="PlaceHolder 5"/>
          <p:cNvSpPr>
            <a:spLocks noGrp="1"/>
          </p:cNvSpPr>
          <p:nvPr>
            <p:ph type="sldNum" idx="24"/>
          </p:nvPr>
        </p:nvSpPr>
        <p:spPr>
          <a:xfrm>
            <a:off x="8590680" y="6041520"/>
            <a:ext cx="68292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F5EFEC5-942C-411C-8024-8DAEB45A5B42}"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1" name="Group 43"/>
          <p:cNvGrpSpPr/>
          <p:nvPr/>
        </p:nvGrpSpPr>
        <p:grpSpPr>
          <a:xfrm>
            <a:off x="0" y="-8640"/>
            <a:ext cx="12191760" cy="6866640"/>
            <a:chOff x="0" y="-8640"/>
            <a:chExt cx="12191760" cy="6866640"/>
          </a:xfrm>
        </p:grpSpPr>
        <p:cxnSp>
          <p:nvCxnSpPr>
            <p:cNvPr id="172" name="Straight Connector 19"/>
            <p:cNvCxnSpPr/>
            <p:nvPr/>
          </p:nvCxnSpPr>
          <p:spPr>
            <a:xfrm>
              <a:off x="9370800" y="0"/>
              <a:ext cx="1219680" cy="6858360"/>
            </a:xfrm>
            <a:prstGeom prst="straightConnector1">
              <a:avLst/>
            </a:prstGeom>
            <a:ln cap="rnd" w="9525">
              <a:solidFill>
                <a:srgbClr val="5fcbef">
                  <a:alpha val="70000"/>
                </a:srgbClr>
              </a:solidFill>
              <a:round/>
            </a:ln>
          </p:spPr>
        </p:cxnSp>
        <p:cxnSp>
          <p:nvCxnSpPr>
            <p:cNvPr id="173" name="Straight Connector 20"/>
            <p:cNvCxnSpPr/>
            <p:nvPr/>
          </p:nvCxnSpPr>
          <p:spPr>
            <a:xfrm flipH="1">
              <a:off x="7425000" y="3681360"/>
              <a:ext cx="4763880" cy="3177000"/>
            </a:xfrm>
            <a:prstGeom prst="straightConnector1">
              <a:avLst/>
            </a:prstGeom>
            <a:ln cap="rnd" w="9525">
              <a:solidFill>
                <a:srgbClr val="5fcbef">
                  <a:alpha val="70000"/>
                </a:srgbClr>
              </a:solidFill>
              <a:round/>
            </a:ln>
          </p:spPr>
        </p:cxnSp>
        <p:sp>
          <p:nvSpPr>
            <p:cNvPr id="174" name="Rectangle 23"/>
            <p:cNvSpPr/>
            <p:nvPr/>
          </p:nvSpPr>
          <p:spPr>
            <a:xfrm>
              <a:off x="9181440" y="-8640"/>
              <a:ext cx="3007080" cy="6866280"/>
            </a:xfrm>
            <a:custGeom>
              <a:avLst/>
              <a:gdLst>
                <a:gd name="textAreaLeft" fmla="*/ 0 w 3007080"/>
                <a:gd name="textAreaRight" fmla="*/ 3007440 w 3007080"/>
                <a:gd name="textAreaTop" fmla="*/ 0 h 6866280"/>
                <a:gd name="textAreaBottom" fmla="*/ 6866640 h 686628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5" name="Rectangle 25"/>
            <p:cNvSpPr/>
            <p:nvPr/>
          </p:nvSpPr>
          <p:spPr>
            <a:xfrm>
              <a:off x="9603360" y="-8640"/>
              <a:ext cx="2588040" cy="6866280"/>
            </a:xfrm>
            <a:custGeom>
              <a:avLst/>
              <a:gdLst>
                <a:gd name="textAreaLeft" fmla="*/ 0 w 2588040"/>
                <a:gd name="textAreaRight" fmla="*/ 2588400 w 2588040"/>
                <a:gd name="textAreaTop" fmla="*/ 0 h 6866280"/>
                <a:gd name="textAreaBottom" fmla="*/ 6866640 h 686628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6" name="Isosceles Triangle 23"/>
            <p:cNvSpPr/>
            <p:nvPr/>
          </p:nvSpPr>
          <p:spPr>
            <a:xfrm>
              <a:off x="8932320" y="3048120"/>
              <a:ext cx="3259440" cy="38095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7" name="Rectangle 27"/>
            <p:cNvSpPr/>
            <p:nvPr/>
          </p:nvSpPr>
          <p:spPr>
            <a:xfrm>
              <a:off x="9334440" y="-8640"/>
              <a:ext cx="2854080" cy="6866280"/>
            </a:xfrm>
            <a:custGeom>
              <a:avLst/>
              <a:gdLst>
                <a:gd name="textAreaLeft" fmla="*/ 0 w 2854080"/>
                <a:gd name="textAreaRight" fmla="*/ 2854440 w 2854080"/>
                <a:gd name="textAreaTop" fmla="*/ 0 h 6866280"/>
                <a:gd name="textAreaBottom" fmla="*/ 6866640 h 686628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8" name="Rectangle 28"/>
            <p:cNvSpPr/>
            <p:nvPr/>
          </p:nvSpPr>
          <p:spPr>
            <a:xfrm>
              <a:off x="10898640" y="-8640"/>
              <a:ext cx="1289880" cy="6866280"/>
            </a:xfrm>
            <a:custGeom>
              <a:avLst/>
              <a:gdLst>
                <a:gd name="textAreaLeft" fmla="*/ 0 w 1289880"/>
                <a:gd name="textAreaRight" fmla="*/ 1290240 w 1289880"/>
                <a:gd name="textAreaTop" fmla="*/ 0 h 6866280"/>
                <a:gd name="textAreaBottom" fmla="*/ 6866640 h 686628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79" name="Rectangle 29"/>
            <p:cNvSpPr/>
            <p:nvPr/>
          </p:nvSpPr>
          <p:spPr>
            <a:xfrm>
              <a:off x="10938960" y="-8640"/>
              <a:ext cx="1249560" cy="6866280"/>
            </a:xfrm>
            <a:custGeom>
              <a:avLst/>
              <a:gdLst>
                <a:gd name="textAreaLeft" fmla="*/ 0 w 1249560"/>
                <a:gd name="textAreaRight" fmla="*/ 1249920 w 1249560"/>
                <a:gd name="textAreaTop" fmla="*/ 0 h 6866280"/>
                <a:gd name="textAreaBottom" fmla="*/ 6866640 h 686628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80" name="Isosceles Triangle 27"/>
            <p:cNvSpPr/>
            <p:nvPr/>
          </p:nvSpPr>
          <p:spPr>
            <a:xfrm>
              <a:off x="10371600" y="3589920"/>
              <a:ext cx="1816920" cy="326772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81" name="Isosceles Triangle 18"/>
            <p:cNvSpPr/>
            <p:nvPr/>
          </p:nvSpPr>
          <p:spPr>
            <a:xfrm>
              <a:off x="0" y="4013280"/>
              <a:ext cx="448200" cy="284436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82" name="Date Placeholder 3"/>
          <p:cNvSpPr/>
          <p:nvPr/>
        </p:nvSpPr>
        <p:spPr>
          <a:xfrm>
            <a:off x="660240" y="6378840"/>
            <a:ext cx="27428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831B6ADB-4A94-475B-8A33-8483EDAEC5C3}"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83" name="Footer Placeholder 4"/>
          <p:cNvSpPr/>
          <p:nvPr/>
        </p:nvSpPr>
        <p:spPr>
          <a:xfrm>
            <a:off x="1445400" y="6378840"/>
            <a:ext cx="4114440" cy="3646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84" name="Slide Number Placeholder 5"/>
          <p:cNvSpPr/>
          <p:nvPr/>
        </p:nvSpPr>
        <p:spPr>
          <a:xfrm>
            <a:off x="8805240" y="6378840"/>
            <a:ext cx="274284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851015FD-9E46-4EB3-BCF3-69F48E70694D}"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85" name="PlaceHolder 1"/>
          <p:cNvSpPr>
            <a:spLocks noGrp="1"/>
          </p:cNvSpPr>
          <p:nvPr>
            <p:ph type="body"/>
          </p:nvPr>
        </p:nvSpPr>
        <p:spPr>
          <a:xfrm>
            <a:off x="6312960" y="4142160"/>
            <a:ext cx="4220640" cy="8611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en-US" sz="2000" spc="-1" strike="noStrike">
                <a:solidFill>
                  <a:schemeClr val="accent4"/>
                </a:solidFill>
                <a:latin typeface="Trebuchet MS"/>
              </a:rPr>
              <a:t>Click to edit Master text styles</a:t>
            </a:r>
            <a:endParaRPr b="0" lang="en-US" sz="2000" spc="-1" strike="noStrike">
              <a:solidFill>
                <a:schemeClr val="dk1">
                  <a:lumMod val="75000"/>
                  <a:lumOff val="25000"/>
                </a:schemeClr>
              </a:solidFill>
              <a:latin typeface="Trebuchet MS"/>
            </a:endParaRPr>
          </a:p>
          <a:p>
            <a:pPr marL="743040" indent="-285840" defTabSz="457200">
              <a:lnSpc>
                <a:spcPct val="100000"/>
              </a:lnSpc>
              <a:spcBef>
                <a:spcPts val="1001"/>
              </a:spcBef>
              <a:buNone/>
              <a:tabLst>
                <a:tab algn="l" pos="0"/>
              </a:tabLst>
            </a:pPr>
            <a:r>
              <a:rPr b="0" lang="en-US" sz="2000" spc="-1" strike="noStrike">
                <a:solidFill>
                  <a:schemeClr val="dk1">
                    <a:lumMod val="75000"/>
                    <a:lumOff val="25000"/>
                  </a:schemeClr>
                </a:solidFill>
                <a:latin typeface="Trebuchet MS"/>
              </a:rPr>
              <a:t>Second level</a:t>
            </a:r>
            <a:endParaRPr b="0" lang="en-US" sz="2000" spc="-1" strike="noStrike">
              <a:solidFill>
                <a:schemeClr val="dk1">
                  <a:lumMod val="75000"/>
                  <a:lumOff val="25000"/>
                </a:schemeClr>
              </a:solidFill>
              <a:latin typeface="Trebuchet MS"/>
            </a:endParaRPr>
          </a:p>
        </p:txBody>
      </p:sp>
      <p:sp>
        <p:nvSpPr>
          <p:cNvPr id="186" name="Hexagon 14"/>
          <p:cNvSpPr/>
          <p:nvPr/>
        </p:nvSpPr>
        <p:spPr>
          <a:xfrm>
            <a:off x="740160" y="1382760"/>
            <a:ext cx="1229040" cy="1059480"/>
          </a:xfrm>
          <a:prstGeom prst="hexagon">
            <a:avLst>
              <a:gd name="adj" fmla="val 25000"/>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87" name="Hexagon 15"/>
          <p:cNvSpPr/>
          <p:nvPr/>
        </p:nvSpPr>
        <p:spPr>
          <a:xfrm>
            <a:off x="3755160" y="1194480"/>
            <a:ext cx="1665720" cy="1436040"/>
          </a:xfrm>
          <a:prstGeom prst="hexagon">
            <a:avLst>
              <a:gd name="adj" fmla="val 25000"/>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88" name="Hexagon 16"/>
          <p:cNvSpPr/>
          <p:nvPr/>
        </p:nvSpPr>
        <p:spPr>
          <a:xfrm>
            <a:off x="3804840" y="5233320"/>
            <a:ext cx="717840" cy="618840"/>
          </a:xfrm>
          <a:prstGeom prst="hexagon">
            <a:avLst>
              <a:gd name="adj" fmla="val 25000"/>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89" name="Hexagon 17"/>
          <p:cNvSpPr/>
          <p:nvPr/>
        </p:nvSpPr>
        <p:spPr>
          <a:xfrm>
            <a:off x="1837800" y="1101240"/>
            <a:ext cx="651240" cy="561240"/>
          </a:xfrm>
          <a:prstGeom prst="hexagon">
            <a:avLst>
              <a:gd name="adj" fmla="val 25000"/>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90" name="PlaceHolder 2"/>
          <p:cNvSpPr>
            <a:spLocks noGrp="1"/>
          </p:cNvSpPr>
          <p:nvPr>
            <p:ph type="body"/>
          </p:nvPr>
        </p:nvSpPr>
        <p:spPr>
          <a:xfrm>
            <a:off x="1571400" y="1914120"/>
            <a:ext cx="3993120" cy="3617640"/>
          </a:xfrm>
          <a:prstGeom prst="rect">
            <a:avLst/>
          </a:prstGeom>
          <a:noFill/>
          <a:ln w="0">
            <a:noFill/>
          </a:ln>
        </p:spPr>
        <p:txBody>
          <a:bodyPr lIns="90000" rIns="90000" tIns="45000" bIns="45000" anchor="ctr">
            <a:noAutofit/>
          </a:bodyPr>
          <a:p>
            <a:pPr indent="0" algn="ctr" defTabSz="457200">
              <a:lnSpc>
                <a:spcPct val="100000"/>
              </a:lnSpc>
              <a:buNone/>
            </a:pPr>
            <a:r>
              <a:rPr b="0" lang="en-US" sz="1800" spc="-1" strike="noStrike">
                <a:solidFill>
                  <a:schemeClr val="dk1"/>
                </a:solidFill>
                <a:latin typeface="Trebuchet MS"/>
              </a:rPr>
              <a:t>Click icon to add picture</a:t>
            </a:r>
            <a:endParaRPr b="0" lang="en-US" sz="1800" spc="-1" strike="noStrike">
              <a:solidFill>
                <a:schemeClr val="dk1">
                  <a:lumMod val="75000"/>
                  <a:lumOff val="25000"/>
                </a:schemeClr>
              </a:solidFill>
              <a:latin typeface="Trebuchet MS"/>
            </a:endParaRPr>
          </a:p>
        </p:txBody>
      </p:sp>
      <p:sp>
        <p:nvSpPr>
          <p:cNvPr id="191" name="PlaceHolder 3"/>
          <p:cNvSpPr>
            <a:spLocks noGrp="1"/>
          </p:cNvSpPr>
          <p:nvPr>
            <p:ph type="title"/>
          </p:nvPr>
        </p:nvSpPr>
        <p:spPr>
          <a:xfrm>
            <a:off x="6312960" y="2050560"/>
            <a:ext cx="4998240" cy="1748520"/>
          </a:xfrm>
          <a:prstGeom prst="rect">
            <a:avLst/>
          </a:prstGeom>
          <a:noFill/>
          <a:ln w="0">
            <a:noFill/>
          </a:ln>
        </p:spPr>
        <p:txBody>
          <a:bodyPr lIns="91440" rIns="91440" tIns="45720" bIns="45720" anchor="t">
            <a:noAutofit/>
          </a:bodyPr>
          <a:p>
            <a:pPr indent="0" defTabSz="457200">
              <a:lnSpc>
                <a:spcPct val="100000"/>
              </a:lnSpc>
              <a:buNone/>
            </a:pPr>
            <a:r>
              <a:rPr b="0" lang="en-US" sz="2800" spc="-1" strike="noStrike">
                <a:solidFill>
                  <a:schemeClr val="dk1"/>
                </a:solidFill>
                <a:latin typeface="Trebuchet MS"/>
              </a:rPr>
              <a:t>Click to edit Master title style</a:t>
            </a:r>
            <a:endParaRPr b="0" lang="en-US" sz="2800" spc="-1" strike="noStrike">
              <a:solidFill>
                <a:schemeClr val="dk1"/>
              </a:solidFill>
              <a:latin typeface="Trebuchet M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1.png"/><Relationship Id="rId3" Type="http://schemas.openxmlformats.org/officeDocument/2006/relationships/slideLayout" Target="../slideLayouts/slideLayout23.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2.png"/><Relationship Id="rId3" Type="http://schemas.openxmlformats.org/officeDocument/2006/relationships/slideLayout" Target="../slideLayouts/slideLayout24.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3.png"/><Relationship Id="rId3"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4.png"/><Relationship Id="rId3" Type="http://schemas.openxmlformats.org/officeDocument/2006/relationships/slideLayout" Target="../slideLayouts/slideLayout11.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5.png"/><Relationship Id="rId3" Type="http://schemas.openxmlformats.org/officeDocument/2006/relationships/slideLayout" Target="../slideLayouts/slideLayout22.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6.png"/><Relationship Id="rId3" Type="http://schemas.openxmlformats.org/officeDocument/2006/relationships/slideLayout" Target="../slideLayouts/slideLayout11.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7.png"/><Relationship Id="rId3" Type="http://schemas.openxmlformats.org/officeDocument/2006/relationships/slideLayout" Target="../slideLayouts/slideLayout11.xml"/>
</Relationships>
</file>

<file path=ppt/slides/_rels/slide1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jpeg"/><Relationship Id="rId3"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png"/><Relationship Id="rId3" Type="http://schemas.openxmlformats.org/officeDocument/2006/relationships/image" Target="../media/image7.png"/><Relationship Id="rId4"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png"/><Relationship Id="rId3"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9.png"/><Relationship Id="rId3" Type="http://schemas.openxmlformats.org/officeDocument/2006/relationships/slideLayout" Target="../slideLayouts/slideLayout2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0.png"/><Relationship Id="rId3" Type="http://schemas.openxmlformats.org/officeDocument/2006/relationships/slideLayout" Target="../slideLayouts/slideLayout2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p:nvPr>
        </p:nvSpPr>
        <p:spPr>
          <a:xfrm>
            <a:off x="2185200" y="4109400"/>
            <a:ext cx="5467320" cy="861120"/>
          </a:xfrm>
          <a:prstGeom prst="rect">
            <a:avLst/>
          </a:prstGeom>
          <a:noFill/>
          <a:ln w="0">
            <a:noFill/>
          </a:ln>
        </p:spPr>
        <p:txBody>
          <a:bodyPr lIns="91440" rIns="91440" tIns="45720" bIns="45720" anchor="t">
            <a:noAutofit/>
          </a:bodyPr>
          <a:p>
            <a:pPr indent="0" algn="r" defTabSz="457200">
              <a:lnSpc>
                <a:spcPct val="100000"/>
              </a:lnSpc>
              <a:spcBef>
                <a:spcPts val="1001"/>
              </a:spcBef>
              <a:buNone/>
              <a:tabLst>
                <a:tab algn="l" pos="0"/>
              </a:tabLst>
            </a:pPr>
            <a:r>
              <a:rPr b="1" lang="en-US" sz="2000" spc="-1" strike="noStrike">
                <a:solidFill>
                  <a:schemeClr val="dk1"/>
                </a:solidFill>
                <a:latin typeface="Trebuchet MS"/>
              </a:rPr>
              <a:t>ADITYA NAMDEV GHODKE </a:t>
            </a:r>
            <a:endParaRPr b="0" lang="en-US" sz="2000" spc="-1" strike="noStrike">
              <a:solidFill>
                <a:schemeClr val="dk1">
                  <a:lumMod val="75000"/>
                  <a:lumOff val="25000"/>
                </a:schemeClr>
              </a:solidFill>
              <a:latin typeface="Trebuchet MS"/>
            </a:endParaRPr>
          </a:p>
          <a:p>
            <a:pPr indent="0" algn="r" defTabSz="457200">
              <a:lnSpc>
                <a:spcPct val="100000"/>
              </a:lnSpc>
              <a:spcBef>
                <a:spcPts val="1001"/>
              </a:spcBef>
              <a:buNone/>
              <a:tabLst>
                <a:tab algn="l" pos="0"/>
              </a:tabLst>
            </a:pPr>
            <a:r>
              <a:rPr b="1" lang="en-US" sz="2000" spc="-1" strike="noStrike">
                <a:solidFill>
                  <a:schemeClr val="dk1"/>
                </a:solidFill>
                <a:latin typeface="Trebuchet MS"/>
              </a:rPr>
              <a:t>INTERNSHIP_17546440516895be537820f </a:t>
            </a:r>
            <a:endParaRPr b="0" lang="en-US" sz="2000" spc="-1" strike="noStrike">
              <a:solidFill>
                <a:schemeClr val="dk1">
                  <a:lumMod val="75000"/>
                  <a:lumOff val="25000"/>
                </a:schemeClr>
              </a:solidFill>
              <a:latin typeface="Trebuchet MS"/>
            </a:endParaRPr>
          </a:p>
        </p:txBody>
      </p:sp>
      <p:sp>
        <p:nvSpPr>
          <p:cNvPr id="511" name="Text Placeholder 1"/>
          <p:cNvSpPr/>
          <p:nvPr/>
        </p:nvSpPr>
        <p:spPr>
          <a:xfrm>
            <a:off x="6400800" y="2793960"/>
            <a:ext cx="3311640" cy="861120"/>
          </a:xfrm>
          <a:prstGeom prst="rect">
            <a:avLst/>
          </a:prstGeom>
          <a:noFill/>
          <a:ln w="0">
            <a:noFill/>
          </a:ln>
        </p:spPr>
        <p:style>
          <a:lnRef idx="0"/>
          <a:fillRef idx="0"/>
          <a:effectRef idx="0"/>
          <a:fontRef idx="minor"/>
        </p:style>
        <p:txBody>
          <a:bodyPr anchor="t">
            <a:normAutofit/>
          </a:bodyPr>
          <a:p>
            <a:pPr defTabSz="457200">
              <a:lnSpc>
                <a:spcPct val="100000"/>
              </a:lnSpc>
              <a:spcBef>
                <a:spcPts val="1001"/>
              </a:spcBef>
              <a:tabLst>
                <a:tab algn="l" pos="0"/>
              </a:tabLst>
            </a:pPr>
            <a:endParaRPr b="1" lang="en-GB" sz="2400" spc="-1" strike="noStrike">
              <a:solidFill>
                <a:schemeClr val="accent4"/>
              </a:solidFill>
              <a:latin typeface="Trebuchet MS"/>
            </a:endParaRPr>
          </a:p>
        </p:txBody>
      </p:sp>
      <p:pic>
        <p:nvPicPr>
          <p:cNvPr id="512" name="Picture 5" descr=""/>
          <p:cNvPicPr/>
          <p:nvPr/>
        </p:nvPicPr>
        <p:blipFill>
          <a:blip r:embed="rId1"/>
          <a:srcRect l="0" t="96170" r="0" b="0"/>
          <a:stretch/>
        </p:blipFill>
        <p:spPr>
          <a:xfrm>
            <a:off x="676080" y="6472080"/>
            <a:ext cx="2142720" cy="192600"/>
          </a:xfrm>
          <a:prstGeom prst="rect">
            <a:avLst/>
          </a:prstGeom>
          <a:ln w="0">
            <a:noFill/>
          </a:ln>
        </p:spPr>
      </p:pic>
      <p:sp>
        <p:nvSpPr>
          <p:cNvPr id="513" name="PlaceHolder 2"/>
          <p:cNvSpPr>
            <a:spLocks noGrp="1"/>
          </p:cNvSpPr>
          <p:nvPr>
            <p:ph type="title"/>
          </p:nvPr>
        </p:nvSpPr>
        <p:spPr>
          <a:xfrm>
            <a:off x="2126520" y="2417040"/>
            <a:ext cx="6300000" cy="743040"/>
          </a:xfrm>
          <a:prstGeom prst="rect">
            <a:avLst/>
          </a:prstGeom>
          <a:noFill/>
          <a:ln w="0">
            <a:noFill/>
          </a:ln>
        </p:spPr>
        <p:txBody>
          <a:bodyPr lIns="91440" rIns="91440" tIns="45720" bIns="45720" anchor="t">
            <a:normAutofit/>
          </a:bodyPr>
          <a:p>
            <a:pPr indent="0" defTabSz="457200">
              <a:lnSpc>
                <a:spcPct val="100000"/>
              </a:lnSpc>
              <a:buNone/>
            </a:pPr>
            <a:r>
              <a:rPr b="1" lang="en-GB" sz="4000" spc="-1" strike="noStrike">
                <a:solidFill>
                  <a:schemeClr val="dk1"/>
                </a:solidFill>
                <a:latin typeface="Trebuchet MS"/>
              </a:rPr>
              <a:t> </a:t>
            </a:r>
            <a:r>
              <a:rPr b="1" lang="en-GB" sz="4000" spc="-1" strike="noStrike">
                <a:solidFill>
                  <a:schemeClr val="dk1"/>
                </a:solidFill>
                <a:latin typeface="Trebuchet MS"/>
              </a:rPr>
              <a:t>Netflix Data Analysis</a:t>
            </a:r>
            <a:endParaRPr b="1" lang="en-US" sz="4000" spc="-1" strike="noStrike">
              <a:solidFill>
                <a:schemeClr val="dk1"/>
              </a:solidFill>
              <a:latin typeface="Trebuchet MS"/>
            </a:endParaRPr>
          </a:p>
        </p:txBody>
      </p:sp>
      <p:pic>
        <p:nvPicPr>
          <p:cNvPr id="514" name="" descr=""/>
          <p:cNvPicPr/>
          <p:nvPr/>
        </p:nvPicPr>
        <p:blipFill>
          <a:blip r:embed="rId2"/>
          <a:stretch/>
        </p:blipFill>
        <p:spPr>
          <a:xfrm>
            <a:off x="2132640" y="-857160"/>
            <a:ext cx="5897160" cy="42940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6">
                                  <p:stCondLst>
                                    <p:cond delay="0"/>
                                  </p:stCondLst>
                                  <p:childTnLst>
                                    <p:set>
                                      <p:cBhvr>
                                        <p:cTn id="6" dur="1" fill="hold">
                                          <p:stCondLst>
                                            <p:cond delay="0"/>
                                          </p:stCondLst>
                                        </p:cTn>
                                        <p:tgtEl>
                                          <p:spTgt spid="513"/>
                                        </p:tgtEl>
                                        <p:attrNameLst>
                                          <p:attrName>style.visibility</p:attrName>
                                        </p:attrNameLst>
                                      </p:cBhvr>
                                      <p:to>
                                        <p:strVal val="visible"/>
                                      </p:to>
                                    </p:set>
                                    <p:animEffect filter="wipe(down)" transition="in">
                                      <p:cBhvr additive="repl">
                                        <p:cTn id="7" dur="580">
                                          <p:stCondLst>
                                            <p:cond delay="0"/>
                                          </p:stCondLst>
                                        </p:cTn>
                                        <p:tgtEl>
                                          <p:spTgt spid="513"/>
                                        </p:tgtEl>
                                      </p:cBhvr>
                                    </p:animEffect>
                                    <p:anim calcmode="lin" valueType="num">
                                      <p:cBhvr additive="repl">
                                        <p:cTn id="8" dur="1822">
                                          <p:stCondLst>
                                            <p:cond delay="0"/>
                                          </p:stCondLst>
                                        </p:cTn>
                                        <p:tgtEl>
                                          <p:spTgt spid="513"/>
                                        </p:tgtEl>
                                        <p:attrNameLst>
                                          <p:attrName>ppt_x</p:attrName>
                                        </p:attrNameLst>
                                      </p:cBhvr>
                                      <p:tavLst>
                                        <p:tav tm="0">
                                          <p:val>
                                            <p:strVal val="#ppt_x-0.25"/>
                                          </p:val>
                                        </p:tav>
                                        <p:tav tm="100000">
                                          <p:val>
                                            <p:strVal val="#ppt_x"/>
                                          </p:val>
                                        </p:tav>
                                      </p:tavLst>
                                    </p:anim>
                                    <p:anim calcmode="lin" valueType="num">
                                      <p:cBhvr additive="repl">
                                        <p:cTn id="9" dur="664">
                                          <p:stCondLst>
                                            <p:cond delay="0"/>
                                          </p:stCondLst>
                                        </p:cTn>
                                        <p:tgtEl>
                                          <p:spTgt spid="513"/>
                                        </p:tgtEl>
                                        <p:attrNameLst>
                                          <p:attrName>ppt_y</p:attrName>
                                        </p:attrNameLst>
                                      </p:cBhvr>
                                      <p:tavLst>
                                        <p:tav fmla="y-sin(pi*$)/3" tm="0">
                                          <p:val>
                                            <p:fltVal val="0.5"/>
                                          </p:val>
                                        </p:tav>
                                        <p:tav fmla="y-sin(pi*$)/3" tm="100000">
                                          <p:val>
                                            <p:fltVal val="1"/>
                                          </p:val>
                                        </p:tav>
                                      </p:tavLst>
                                    </p:anim>
                                    <p:anim calcmode="lin" valueType="num">
                                      <p:cBhvr additive="repl">
                                        <p:cTn id="10" dur="664">
                                          <p:stCondLst>
                                            <p:cond delay="664"/>
                                          </p:stCondLst>
                                        </p:cTn>
                                        <p:tgtEl>
                                          <p:spTgt spid="513"/>
                                        </p:tgtEl>
                                        <p:attrNameLst>
                                          <p:attrName>ppt_y</p:attrName>
                                        </p:attrNameLst>
                                      </p:cBhvr>
                                      <p:tavLst>
                                        <p:tav fmla="y-sin(pi*$)/9" tm="0">
                                          <p:val>
                                            <p:fltVal val="0"/>
                                          </p:val>
                                        </p:tav>
                                        <p:tav fmla="y-sin(pi*$)/9" tm="100000">
                                          <p:val>
                                            <p:fltVal val="1"/>
                                          </p:val>
                                        </p:tav>
                                      </p:tavLst>
                                    </p:anim>
                                    <p:anim calcmode="lin" valueType="num">
                                      <p:cBhvr additive="repl">
                                        <p:cTn id="11" dur="332">
                                          <p:stCondLst>
                                            <p:cond delay="1324"/>
                                          </p:stCondLst>
                                        </p:cTn>
                                        <p:tgtEl>
                                          <p:spTgt spid="513"/>
                                        </p:tgtEl>
                                        <p:attrNameLst>
                                          <p:attrName>ppt_y</p:attrName>
                                        </p:attrNameLst>
                                      </p:cBhvr>
                                      <p:tavLst>
                                        <p:tav fmla="y-sin(pi*$)/27" tm="0">
                                          <p:val>
                                            <p:fltVal val="0"/>
                                          </p:val>
                                        </p:tav>
                                        <p:tav fmla="y-sin(pi*$)/27" tm="100000">
                                          <p:val>
                                            <p:fltVal val="1"/>
                                          </p:val>
                                        </p:tav>
                                      </p:tavLst>
                                    </p:anim>
                                    <p:anim calcmode="lin" valueType="num">
                                      <p:cBhvr additive="repl">
                                        <p:cTn id="12" dur="164">
                                          <p:stCondLst>
                                            <p:cond delay="1656"/>
                                          </p:stCondLst>
                                        </p:cTn>
                                        <p:tgtEl>
                                          <p:spTgt spid="513"/>
                                        </p:tgtEl>
                                        <p:attrNameLst>
                                          <p:attrName>ppt_y</p:attrName>
                                        </p:attrNameLst>
                                      </p:cBhvr>
                                      <p:tavLst>
                                        <p:tav fmla="y-sin(pi*$)/81" tm="0">
                                          <p:val>
                                            <p:fltVal val="0"/>
                                          </p:val>
                                        </p:tav>
                                        <p:tav fmla="y-sin(pi*$)/81" tm="100000">
                                          <p:val>
                                            <p:fltVal val="1"/>
                                          </p:val>
                                        </p:tav>
                                      </p:tavLst>
                                    </p:anim>
                                    <p:animScale>
                                      <p:cBhvr>
                                        <p:cTn id="13" dur="26" fill="hold">
                                          <p:stCondLst>
                                            <p:cond delay="650"/>
                                          </p:stCondLst>
                                        </p:cTn>
                                        <p:tgtEl>
                                          <p:spTgt spid="513"/>
                                        </p:tgtEl>
                                      </p:cBhvr>
                                      <p:to x="100000" y="60000"/>
                                    </p:animScale>
                                    <p:animScale>
                                      <p:cBhvr>
                                        <p:cTn id="14" dur="166" fill="hold">
                                          <p:stCondLst>
                                            <p:cond delay="676"/>
                                          </p:stCondLst>
                                        </p:cTn>
                                        <p:tgtEl>
                                          <p:spTgt spid="513"/>
                                        </p:tgtEl>
                                      </p:cBhvr>
                                      <p:to x="100000" y="100000"/>
                                    </p:animScale>
                                    <p:animScale>
                                      <p:cBhvr>
                                        <p:cTn id="15" dur="26" fill="hold">
                                          <p:stCondLst>
                                            <p:cond delay="1312"/>
                                          </p:stCondLst>
                                        </p:cTn>
                                        <p:tgtEl>
                                          <p:spTgt spid="513"/>
                                        </p:tgtEl>
                                      </p:cBhvr>
                                      <p:to x="100000" y="80000"/>
                                    </p:animScale>
                                    <p:animScale>
                                      <p:cBhvr>
                                        <p:cTn id="16" dur="166" fill="hold">
                                          <p:stCondLst>
                                            <p:cond delay="1338"/>
                                          </p:stCondLst>
                                        </p:cTn>
                                        <p:tgtEl>
                                          <p:spTgt spid="513"/>
                                        </p:tgtEl>
                                      </p:cBhvr>
                                      <p:to x="100000" y="100000"/>
                                    </p:animScale>
                                    <p:animScale>
                                      <p:cBhvr>
                                        <p:cTn id="17" dur="26" fill="hold">
                                          <p:stCondLst>
                                            <p:cond delay="1642"/>
                                          </p:stCondLst>
                                        </p:cTn>
                                        <p:tgtEl>
                                          <p:spTgt spid="513"/>
                                        </p:tgtEl>
                                      </p:cBhvr>
                                      <p:to x="100000" y="90000"/>
                                    </p:animScale>
                                    <p:animScale>
                                      <p:cBhvr>
                                        <p:cTn id="18" dur="166" fill="hold">
                                          <p:stCondLst>
                                            <p:cond delay="1668"/>
                                          </p:stCondLst>
                                        </p:cTn>
                                        <p:tgtEl>
                                          <p:spTgt spid="513"/>
                                        </p:tgtEl>
                                      </p:cBhvr>
                                      <p:to x="100000" y="100000"/>
                                    </p:animScale>
                                    <p:animScale>
                                      <p:cBhvr>
                                        <p:cTn id="19" dur="26" fill="hold">
                                          <p:stCondLst>
                                            <p:cond delay="1808"/>
                                          </p:stCondLst>
                                        </p:cTn>
                                        <p:tgtEl>
                                          <p:spTgt spid="513"/>
                                        </p:tgtEl>
                                      </p:cBhvr>
                                      <p:to x="100000" y="95000"/>
                                    </p:animScale>
                                    <p:animScale>
                                      <p:cBhvr>
                                        <p:cTn id="20" dur="166" fill="hold">
                                          <p:stCondLst>
                                            <p:cond delay="1834"/>
                                          </p:stCondLst>
                                        </p:cTn>
                                        <p:tgtEl>
                                          <p:spTgt spid="5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53" presetSubtype="16">
                                  <p:stCondLst>
                                    <p:cond delay="0"/>
                                  </p:stCondLst>
                                  <p:endCondLst>
                                    <p:cond delay="0" evt="begin">
                                      <p:tn val="23"/>
                                    </p:cond>
                                  </p:endCondLst>
                                  <p:childTnLst>
                                    <p:set>
                                      <p:cBhvr>
                                        <p:cTn id="24" dur="1" fill="hold">
                                          <p:stCondLst>
                                            <p:cond delay="0"/>
                                          </p:stCondLst>
                                        </p:cTn>
                                        <p:tgtEl>
                                          <p:spTgt spid="511"/>
                                        </p:tgtEl>
                                        <p:attrNameLst>
                                          <p:attrName>style.visibility</p:attrName>
                                        </p:attrNameLst>
                                      </p:cBhvr>
                                      <p:to>
                                        <p:strVal val="visible"/>
                                      </p:to>
                                    </p:set>
                                    <p:anim calcmode="lin" valueType="num">
                                      <p:cBhvr additive="repl">
                                        <p:cTn id="25" dur="500" fill="hold"/>
                                        <p:tgtEl>
                                          <p:spTgt spid="511"/>
                                        </p:tgtEl>
                                        <p:attrNameLst>
                                          <p:attrName>ppt_w</p:attrName>
                                        </p:attrNameLst>
                                      </p:cBhvr>
                                      <p:tavLst>
                                        <p:tav tm="0">
                                          <p:val>
                                            <p:fltVal val="0"/>
                                          </p:val>
                                        </p:tav>
                                        <p:tav tm="100000">
                                          <p:val>
                                            <p:strVal val="#ppt_w"/>
                                          </p:val>
                                        </p:tav>
                                      </p:tavLst>
                                    </p:anim>
                                    <p:anim calcmode="lin" valueType="num">
                                      <p:cBhvr additive="repl">
                                        <p:cTn id="26" dur="500" fill="hold"/>
                                        <p:tgtEl>
                                          <p:spTgt spid="511"/>
                                        </p:tgtEl>
                                        <p:attrNameLst>
                                          <p:attrName>ppt_h</p:attrName>
                                        </p:attrNameLst>
                                      </p:cBhvr>
                                      <p:tavLst>
                                        <p:tav tm="0">
                                          <p:val>
                                            <p:fltVal val="0"/>
                                          </p:val>
                                        </p:tav>
                                        <p:tav tm="100000">
                                          <p:val>
                                            <p:strVal val="#ppt_h"/>
                                          </p:val>
                                        </p:tav>
                                      </p:tavLst>
                                    </p:anim>
                                    <p:animEffect filter="fade" transition="in">
                                      <p:cBhvr additive="repl">
                                        <p:cTn id="27" dur="500"/>
                                        <p:tgtEl>
                                          <p:spTgt spid="511"/>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4" presetSubtype="10">
                                  <p:stCondLst>
                                    <p:cond delay="0"/>
                                  </p:stCondLst>
                                  <p:childTnLst>
                                    <p:set>
                                      <p:cBhvr>
                                        <p:cTn id="31" dur="1" fill="hold">
                                          <p:stCondLst>
                                            <p:cond delay="0"/>
                                          </p:stCondLst>
                                        </p:cTn>
                                        <p:tgtEl>
                                          <p:spTgt spid="510">
                                            <p:txEl>
                                              <p:pRg st="0" end="0"/>
                                            </p:txEl>
                                          </p:spTgt>
                                        </p:tgtEl>
                                        <p:attrNameLst>
                                          <p:attrName>style.visibility</p:attrName>
                                        </p:attrNameLst>
                                      </p:cBhvr>
                                      <p:to>
                                        <p:strVal val="visible"/>
                                      </p:to>
                                    </p:set>
                                    <p:animEffect filter="randombar(horizontal)" transition="in">
                                      <p:cBhvr additive="repl">
                                        <p:cTn id="32" dur="500"/>
                                        <p:tgtEl>
                                          <p:spTgt spid="5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4" presetSubtype="10">
                                  <p:stCondLst>
                                    <p:cond delay="0"/>
                                  </p:stCondLst>
                                  <p:childTnLst>
                                    <p:set>
                                      <p:cBhvr>
                                        <p:cTn id="36" dur="1" fill="hold">
                                          <p:stCondLst>
                                            <p:cond delay="0"/>
                                          </p:stCondLst>
                                        </p:cTn>
                                        <p:tgtEl>
                                          <p:spTgt spid="510">
                                            <p:txEl>
                                              <p:pRg st="1" end="1"/>
                                            </p:txEl>
                                          </p:spTgt>
                                        </p:tgtEl>
                                        <p:attrNameLst>
                                          <p:attrName>style.visibility</p:attrName>
                                        </p:attrNameLst>
                                      </p:cBhvr>
                                      <p:to>
                                        <p:strVal val="visible"/>
                                      </p:to>
                                    </p:set>
                                    <p:animEffect filter="randombar(horizontal)" transition="in">
                                      <p:cBhvr additive="repl">
                                        <p:cTn id="37" dur="500"/>
                                        <p:tgtEl>
                                          <p:spTgt spid="51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1" name="Picture 3" descr=""/>
          <p:cNvPicPr/>
          <p:nvPr/>
        </p:nvPicPr>
        <p:blipFill>
          <a:blip r:embed="rId1"/>
          <a:srcRect l="0" t="96170" r="0" b="0"/>
          <a:stretch/>
        </p:blipFill>
        <p:spPr>
          <a:xfrm>
            <a:off x="676080" y="6472080"/>
            <a:ext cx="2142720" cy="192600"/>
          </a:xfrm>
          <a:prstGeom prst="rect">
            <a:avLst/>
          </a:prstGeom>
          <a:ln w="0">
            <a:noFill/>
          </a:ln>
        </p:spPr>
      </p:pic>
      <p:sp>
        <p:nvSpPr>
          <p:cNvPr id="552"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RESULTS2</a:t>
            </a:r>
            <a:endParaRPr b="0" lang="en-US" sz="4800" spc="-1" strike="noStrike">
              <a:solidFill>
                <a:schemeClr val="dk1"/>
              </a:solidFill>
              <a:latin typeface="Trebuchet MS"/>
            </a:endParaRPr>
          </a:p>
        </p:txBody>
      </p:sp>
      <p:sp>
        <p:nvSpPr>
          <p:cNvPr id="553" name="Text Placeholder 5"/>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54" name="Text Placeholder 7"/>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55" name="" descr=""/>
          <p:cNvPicPr/>
          <p:nvPr/>
        </p:nvPicPr>
        <p:blipFill>
          <a:blip r:embed="rId2"/>
          <a:stretch/>
        </p:blipFill>
        <p:spPr>
          <a:xfrm>
            <a:off x="180000" y="1219680"/>
            <a:ext cx="11841840" cy="5260320"/>
          </a:xfrm>
          <a:prstGeom prst="rect">
            <a:avLst/>
          </a:prstGeom>
          <a:ln w="0">
            <a:noFill/>
          </a:ln>
        </p:spPr>
      </p:pic>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53" presetSubtype="16">
                                  <p:stCondLst>
                                    <p:cond delay="0"/>
                                  </p:stCondLst>
                                  <p:childTnLst>
                                    <p:set>
                                      <p:cBhvr>
                                        <p:cTn id="212" dur="1" fill="hold">
                                          <p:stCondLst>
                                            <p:cond delay="0"/>
                                          </p:stCondLst>
                                        </p:cTn>
                                        <p:tgtEl>
                                          <p:spTgt spid="552"/>
                                        </p:tgtEl>
                                        <p:attrNameLst>
                                          <p:attrName>style.visibility</p:attrName>
                                        </p:attrNameLst>
                                      </p:cBhvr>
                                      <p:to>
                                        <p:strVal val="visible"/>
                                      </p:to>
                                    </p:set>
                                    <p:anim calcmode="lin" valueType="num">
                                      <p:cBhvr additive="repl">
                                        <p:cTn id="213" dur="500" fill="hold"/>
                                        <p:tgtEl>
                                          <p:spTgt spid="552"/>
                                        </p:tgtEl>
                                        <p:attrNameLst>
                                          <p:attrName>ppt_w</p:attrName>
                                        </p:attrNameLst>
                                      </p:cBhvr>
                                      <p:tavLst>
                                        <p:tav tm="0">
                                          <p:val>
                                            <p:fltVal val="0"/>
                                          </p:val>
                                        </p:tav>
                                        <p:tav tm="100000">
                                          <p:val>
                                            <p:strVal val="#ppt_w"/>
                                          </p:val>
                                        </p:tav>
                                      </p:tavLst>
                                    </p:anim>
                                    <p:anim calcmode="lin" valueType="num">
                                      <p:cBhvr additive="repl">
                                        <p:cTn id="214" dur="500" fill="hold"/>
                                        <p:tgtEl>
                                          <p:spTgt spid="552"/>
                                        </p:tgtEl>
                                        <p:attrNameLst>
                                          <p:attrName>ppt_h</p:attrName>
                                        </p:attrNameLst>
                                      </p:cBhvr>
                                      <p:tavLst>
                                        <p:tav tm="0">
                                          <p:val>
                                            <p:fltVal val="0"/>
                                          </p:val>
                                        </p:tav>
                                        <p:tav tm="100000">
                                          <p:val>
                                            <p:strVal val="#ppt_h"/>
                                          </p:val>
                                        </p:tav>
                                      </p:tavLst>
                                    </p:anim>
                                    <p:animEffect filter="fade" transition="in">
                                      <p:cBhvr additive="repl">
                                        <p:cTn id="215" dur="500"/>
                                        <p:tgtEl>
                                          <p:spTgt spid="552"/>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42">
                                  <p:stCondLst>
                                    <p:cond delay="0"/>
                                  </p:stCondLst>
                                  <p:endCondLst>
                                    <p:cond delay="0" evt="begin">
                                      <p:tn val="218"/>
                                    </p:cond>
                                  </p:endCondLst>
                                  <p:childTnLst>
                                    <p:set>
                                      <p:cBhvr>
                                        <p:cTn id="219" dur="1" fill="hold">
                                          <p:stCondLst>
                                            <p:cond delay="0"/>
                                          </p:stCondLst>
                                        </p:cTn>
                                        <p:tgtEl>
                                          <p:spTgt spid="553"/>
                                        </p:tgtEl>
                                        <p:attrNameLst>
                                          <p:attrName>style.visibility</p:attrName>
                                        </p:attrNameLst>
                                      </p:cBhvr>
                                      <p:to>
                                        <p:strVal val="visible"/>
                                      </p:to>
                                    </p:set>
                                    <p:animEffect filter="fade" transition="in">
                                      <p:cBhvr additive="repl">
                                        <p:cTn id="220" dur="1000"/>
                                        <p:tgtEl>
                                          <p:spTgt spid="553"/>
                                        </p:tgtEl>
                                      </p:cBhvr>
                                    </p:animEffect>
                                    <p:anim calcmode="lin" valueType="num">
                                      <p:cBhvr additive="repl">
                                        <p:cTn id="221" dur="1000" fill="hold"/>
                                        <p:tgtEl>
                                          <p:spTgt spid="553"/>
                                        </p:tgtEl>
                                        <p:attrNameLst>
                                          <p:attrName>ppt_x</p:attrName>
                                        </p:attrNameLst>
                                      </p:cBhvr>
                                      <p:tavLst>
                                        <p:tav tm="0">
                                          <p:val>
                                            <p:strVal val="#ppt_x"/>
                                          </p:val>
                                        </p:tav>
                                        <p:tav tm="100000">
                                          <p:val>
                                            <p:strVal val="#ppt_x"/>
                                          </p:val>
                                        </p:tav>
                                      </p:tavLst>
                                    </p:anim>
                                    <p:anim calcmode="lin" valueType="num">
                                      <p:cBhvr additive="repl">
                                        <p:cTn id="222" dur="1000" fill="hold"/>
                                        <p:tgtEl>
                                          <p:spTgt spid="553"/>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42">
                                  <p:stCondLst>
                                    <p:cond delay="0"/>
                                  </p:stCondLst>
                                  <p:endCondLst>
                                    <p:cond delay="0" evt="begin">
                                      <p:tn val="225"/>
                                    </p:cond>
                                  </p:endCondLst>
                                  <p:childTnLst>
                                    <p:set>
                                      <p:cBhvr>
                                        <p:cTn id="226" dur="1" fill="hold">
                                          <p:stCondLst>
                                            <p:cond delay="0"/>
                                          </p:stCondLst>
                                        </p:cTn>
                                        <p:tgtEl>
                                          <p:spTgt spid="554"/>
                                        </p:tgtEl>
                                        <p:attrNameLst>
                                          <p:attrName>style.visibility</p:attrName>
                                        </p:attrNameLst>
                                      </p:cBhvr>
                                      <p:to>
                                        <p:strVal val="visible"/>
                                      </p:to>
                                    </p:set>
                                    <p:animEffect filter="fade" transition="in">
                                      <p:cBhvr additive="repl">
                                        <p:cTn id="227" dur="1000"/>
                                        <p:tgtEl>
                                          <p:spTgt spid="554"/>
                                        </p:tgtEl>
                                      </p:cBhvr>
                                    </p:animEffect>
                                    <p:anim calcmode="lin" valueType="num">
                                      <p:cBhvr additive="repl">
                                        <p:cTn id="228" dur="1000" fill="hold"/>
                                        <p:tgtEl>
                                          <p:spTgt spid="554"/>
                                        </p:tgtEl>
                                        <p:attrNameLst>
                                          <p:attrName>ppt_x</p:attrName>
                                        </p:attrNameLst>
                                      </p:cBhvr>
                                      <p:tavLst>
                                        <p:tav tm="0">
                                          <p:val>
                                            <p:strVal val="#ppt_x"/>
                                          </p:val>
                                        </p:tav>
                                        <p:tav tm="100000">
                                          <p:val>
                                            <p:strVal val="#ppt_x"/>
                                          </p:val>
                                        </p:tav>
                                      </p:tavLst>
                                    </p:anim>
                                    <p:anim calcmode="lin" valueType="num">
                                      <p:cBhvr additive="repl">
                                        <p:cTn id="229" dur="1000" fill="hold"/>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6" name="Picture 8" descr=""/>
          <p:cNvPicPr/>
          <p:nvPr/>
        </p:nvPicPr>
        <p:blipFill>
          <a:blip r:embed="rId1"/>
          <a:srcRect l="0" t="96170" r="0" b="0"/>
          <a:stretch/>
        </p:blipFill>
        <p:spPr>
          <a:xfrm>
            <a:off x="676080" y="6472080"/>
            <a:ext cx="2142720" cy="192600"/>
          </a:xfrm>
          <a:prstGeom prst="rect">
            <a:avLst/>
          </a:prstGeom>
          <a:ln w="0">
            <a:noFill/>
          </a:ln>
        </p:spPr>
      </p:pic>
      <p:sp>
        <p:nvSpPr>
          <p:cNvPr id="557"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RESULTS2</a:t>
            </a:r>
            <a:endParaRPr b="0" lang="en-US" sz="4800" spc="-1" strike="noStrike">
              <a:solidFill>
                <a:schemeClr val="dk1"/>
              </a:solidFill>
              <a:latin typeface="Trebuchet MS"/>
            </a:endParaRPr>
          </a:p>
        </p:txBody>
      </p:sp>
      <p:sp>
        <p:nvSpPr>
          <p:cNvPr id="558" name="Text Placeholder 13"/>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59" name="Text Placeholder 14"/>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60" name="" descr=""/>
          <p:cNvPicPr/>
          <p:nvPr/>
        </p:nvPicPr>
        <p:blipFill>
          <a:blip r:embed="rId2"/>
          <a:stretch/>
        </p:blipFill>
        <p:spPr>
          <a:xfrm>
            <a:off x="48240" y="1080000"/>
            <a:ext cx="12191760" cy="5571720"/>
          </a:xfrm>
          <a:prstGeom prst="rect">
            <a:avLst/>
          </a:prstGeom>
          <a:ln w="0">
            <a:noFill/>
          </a:ln>
        </p:spPr>
      </p:pic>
    </p:spTree>
  </p:cSld>
  <mc:AlternateContent>
    <mc:Choice Requires="p14">
      <p:transition spd="slow" p14:dur="2000"/>
    </mc:Choice>
    <mc:Fallback>
      <p:transition spd="slow"/>
    </mc:Fallback>
  </mc:AlternateContent>
  <p:timing>
    <p:tnLst>
      <p:par>
        <p:cTn id="230" dur="indefinite" restart="never" nodeType="tmRoot">
          <p:childTnLst>
            <p:seq>
              <p:cTn id="231" dur="indefinite" nodeType="mainSeq">
                <p:childTnLst>
                  <p:par>
                    <p:cTn id="232" fill="hold">
                      <p:stCondLst>
                        <p:cond delay="indefinite"/>
                      </p:stCondLst>
                      <p:childTnLst>
                        <p:par>
                          <p:cTn id="233" fill="hold">
                            <p:stCondLst>
                              <p:cond delay="0"/>
                            </p:stCondLst>
                            <p:childTnLst>
                              <p:par>
                                <p:cTn id="234" nodeType="clickEffect" fill="hold" presetClass="entr" presetID="53" presetSubtype="16">
                                  <p:stCondLst>
                                    <p:cond delay="0"/>
                                  </p:stCondLst>
                                  <p:childTnLst>
                                    <p:set>
                                      <p:cBhvr>
                                        <p:cTn id="235" dur="1" fill="hold">
                                          <p:stCondLst>
                                            <p:cond delay="0"/>
                                          </p:stCondLst>
                                        </p:cTn>
                                        <p:tgtEl>
                                          <p:spTgt spid="557"/>
                                        </p:tgtEl>
                                        <p:attrNameLst>
                                          <p:attrName>style.visibility</p:attrName>
                                        </p:attrNameLst>
                                      </p:cBhvr>
                                      <p:to>
                                        <p:strVal val="visible"/>
                                      </p:to>
                                    </p:set>
                                    <p:anim calcmode="lin" valueType="num">
                                      <p:cBhvr additive="repl">
                                        <p:cTn id="236" dur="500" fill="hold"/>
                                        <p:tgtEl>
                                          <p:spTgt spid="557"/>
                                        </p:tgtEl>
                                        <p:attrNameLst>
                                          <p:attrName>ppt_w</p:attrName>
                                        </p:attrNameLst>
                                      </p:cBhvr>
                                      <p:tavLst>
                                        <p:tav tm="0">
                                          <p:val>
                                            <p:fltVal val="0"/>
                                          </p:val>
                                        </p:tav>
                                        <p:tav tm="100000">
                                          <p:val>
                                            <p:strVal val="#ppt_w"/>
                                          </p:val>
                                        </p:tav>
                                      </p:tavLst>
                                    </p:anim>
                                    <p:anim calcmode="lin" valueType="num">
                                      <p:cBhvr additive="repl">
                                        <p:cTn id="237" dur="500" fill="hold"/>
                                        <p:tgtEl>
                                          <p:spTgt spid="557"/>
                                        </p:tgtEl>
                                        <p:attrNameLst>
                                          <p:attrName>ppt_h</p:attrName>
                                        </p:attrNameLst>
                                      </p:cBhvr>
                                      <p:tavLst>
                                        <p:tav tm="0">
                                          <p:val>
                                            <p:fltVal val="0"/>
                                          </p:val>
                                        </p:tav>
                                        <p:tav tm="100000">
                                          <p:val>
                                            <p:strVal val="#ppt_h"/>
                                          </p:val>
                                        </p:tav>
                                      </p:tavLst>
                                    </p:anim>
                                    <p:animEffect filter="fade" transition="in">
                                      <p:cBhvr additive="repl">
                                        <p:cTn id="238" dur="500"/>
                                        <p:tgtEl>
                                          <p:spTgt spid="557"/>
                                        </p:tgtEl>
                                      </p:cBhvr>
                                    </p:animEffec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42">
                                  <p:stCondLst>
                                    <p:cond delay="0"/>
                                  </p:stCondLst>
                                  <p:endCondLst>
                                    <p:cond delay="0" evt="begin">
                                      <p:tn val="241"/>
                                    </p:cond>
                                  </p:endCondLst>
                                  <p:childTnLst>
                                    <p:set>
                                      <p:cBhvr>
                                        <p:cTn id="242" dur="1" fill="hold">
                                          <p:stCondLst>
                                            <p:cond delay="0"/>
                                          </p:stCondLst>
                                        </p:cTn>
                                        <p:tgtEl>
                                          <p:spTgt spid="558"/>
                                        </p:tgtEl>
                                        <p:attrNameLst>
                                          <p:attrName>style.visibility</p:attrName>
                                        </p:attrNameLst>
                                      </p:cBhvr>
                                      <p:to>
                                        <p:strVal val="visible"/>
                                      </p:to>
                                    </p:set>
                                    <p:animEffect filter="fade" transition="in">
                                      <p:cBhvr additive="repl">
                                        <p:cTn id="243" dur="1000"/>
                                        <p:tgtEl>
                                          <p:spTgt spid="558"/>
                                        </p:tgtEl>
                                      </p:cBhvr>
                                    </p:animEffect>
                                    <p:anim calcmode="lin" valueType="num">
                                      <p:cBhvr additive="repl">
                                        <p:cTn id="244" dur="1000" fill="hold"/>
                                        <p:tgtEl>
                                          <p:spTgt spid="558"/>
                                        </p:tgtEl>
                                        <p:attrNameLst>
                                          <p:attrName>ppt_x</p:attrName>
                                        </p:attrNameLst>
                                      </p:cBhvr>
                                      <p:tavLst>
                                        <p:tav tm="0">
                                          <p:val>
                                            <p:strVal val="#ppt_x"/>
                                          </p:val>
                                        </p:tav>
                                        <p:tav tm="100000">
                                          <p:val>
                                            <p:strVal val="#ppt_x"/>
                                          </p:val>
                                        </p:tav>
                                      </p:tavLst>
                                    </p:anim>
                                    <p:anim calcmode="lin" valueType="num">
                                      <p:cBhvr additive="repl">
                                        <p:cTn id="245" dur="1000" fill="hold"/>
                                        <p:tgtEl>
                                          <p:spTgt spid="558"/>
                                        </p:tgtEl>
                                        <p:attrNameLst>
                                          <p:attrName>ppt_y</p:attrName>
                                        </p:attrNameLst>
                                      </p:cBhvr>
                                      <p:tavLst>
                                        <p:tav tm="0">
                                          <p:val>
                                            <p:strVal val="#ppt_y+.1"/>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42">
                                  <p:stCondLst>
                                    <p:cond delay="0"/>
                                  </p:stCondLst>
                                  <p:endCondLst>
                                    <p:cond delay="0" evt="begin">
                                      <p:tn val="248"/>
                                    </p:cond>
                                  </p:endCondLst>
                                  <p:childTnLst>
                                    <p:set>
                                      <p:cBhvr>
                                        <p:cTn id="249" dur="1" fill="hold">
                                          <p:stCondLst>
                                            <p:cond delay="0"/>
                                          </p:stCondLst>
                                        </p:cTn>
                                        <p:tgtEl>
                                          <p:spTgt spid="559"/>
                                        </p:tgtEl>
                                        <p:attrNameLst>
                                          <p:attrName>style.visibility</p:attrName>
                                        </p:attrNameLst>
                                      </p:cBhvr>
                                      <p:to>
                                        <p:strVal val="visible"/>
                                      </p:to>
                                    </p:set>
                                    <p:animEffect filter="fade" transition="in">
                                      <p:cBhvr additive="repl">
                                        <p:cTn id="250" dur="1000"/>
                                        <p:tgtEl>
                                          <p:spTgt spid="559"/>
                                        </p:tgtEl>
                                      </p:cBhvr>
                                    </p:animEffect>
                                    <p:anim calcmode="lin" valueType="num">
                                      <p:cBhvr additive="repl">
                                        <p:cTn id="251" dur="1000" fill="hold"/>
                                        <p:tgtEl>
                                          <p:spTgt spid="559"/>
                                        </p:tgtEl>
                                        <p:attrNameLst>
                                          <p:attrName>ppt_x</p:attrName>
                                        </p:attrNameLst>
                                      </p:cBhvr>
                                      <p:tavLst>
                                        <p:tav tm="0">
                                          <p:val>
                                            <p:strVal val="#ppt_x"/>
                                          </p:val>
                                        </p:tav>
                                        <p:tav tm="100000">
                                          <p:val>
                                            <p:strVal val="#ppt_x"/>
                                          </p:val>
                                        </p:tav>
                                      </p:tavLst>
                                    </p:anim>
                                    <p:anim calcmode="lin" valueType="num">
                                      <p:cBhvr additive="repl">
                                        <p:cTn id="252" dur="1000" fill="hold"/>
                                        <p:tgtEl>
                                          <p:spTgt spid="5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1" name="Picture 4" descr=""/>
          <p:cNvPicPr/>
          <p:nvPr/>
        </p:nvPicPr>
        <p:blipFill>
          <a:blip r:embed="rId1"/>
          <a:srcRect l="0" t="96170" r="0" b="0"/>
          <a:stretch/>
        </p:blipFill>
        <p:spPr>
          <a:xfrm>
            <a:off x="676080" y="6472080"/>
            <a:ext cx="2142720" cy="192600"/>
          </a:xfrm>
          <a:prstGeom prst="rect">
            <a:avLst/>
          </a:prstGeom>
          <a:ln w="0">
            <a:noFill/>
          </a:ln>
        </p:spPr>
      </p:pic>
      <p:sp>
        <p:nvSpPr>
          <p:cNvPr id="562" name="PlaceHolder 1"/>
          <p:cNvSpPr>
            <a:spLocks noGrp="1"/>
          </p:cNvSpPr>
          <p:nvPr>
            <p:ph type="title"/>
          </p:nvPr>
        </p:nvSpPr>
        <p:spPr>
          <a:xfrm>
            <a:off x="676080" y="6948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RESULTS2</a:t>
            </a:r>
            <a:endParaRPr b="0" lang="en-US" sz="4800" spc="-1" strike="noStrike">
              <a:solidFill>
                <a:schemeClr val="dk1"/>
              </a:solidFill>
              <a:latin typeface="Trebuchet MS"/>
            </a:endParaRPr>
          </a:p>
        </p:txBody>
      </p:sp>
      <p:sp>
        <p:nvSpPr>
          <p:cNvPr id="563"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64" name="Text Placeholder 30"/>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65" name="" descr=""/>
          <p:cNvPicPr/>
          <p:nvPr/>
        </p:nvPicPr>
        <p:blipFill>
          <a:blip r:embed="rId2"/>
          <a:stretch/>
        </p:blipFill>
        <p:spPr>
          <a:xfrm>
            <a:off x="180000" y="900000"/>
            <a:ext cx="11340000" cy="5653800"/>
          </a:xfrm>
          <a:prstGeom prst="rect">
            <a:avLst/>
          </a:prstGeom>
          <a:ln w="0">
            <a:noFill/>
          </a:ln>
        </p:spPr>
      </p:pic>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53" presetSubtype="16">
                                  <p:stCondLst>
                                    <p:cond delay="0"/>
                                  </p:stCondLst>
                                  <p:childTnLst>
                                    <p:set>
                                      <p:cBhvr>
                                        <p:cTn id="258" dur="1" fill="hold">
                                          <p:stCondLst>
                                            <p:cond delay="0"/>
                                          </p:stCondLst>
                                        </p:cTn>
                                        <p:tgtEl>
                                          <p:spTgt spid="562"/>
                                        </p:tgtEl>
                                        <p:attrNameLst>
                                          <p:attrName>style.visibility</p:attrName>
                                        </p:attrNameLst>
                                      </p:cBhvr>
                                      <p:to>
                                        <p:strVal val="visible"/>
                                      </p:to>
                                    </p:set>
                                    <p:anim calcmode="lin" valueType="num">
                                      <p:cBhvr additive="repl">
                                        <p:cTn id="259" dur="500" fill="hold"/>
                                        <p:tgtEl>
                                          <p:spTgt spid="562"/>
                                        </p:tgtEl>
                                        <p:attrNameLst>
                                          <p:attrName>ppt_w</p:attrName>
                                        </p:attrNameLst>
                                      </p:cBhvr>
                                      <p:tavLst>
                                        <p:tav tm="0">
                                          <p:val>
                                            <p:fltVal val="0"/>
                                          </p:val>
                                        </p:tav>
                                        <p:tav tm="100000">
                                          <p:val>
                                            <p:strVal val="#ppt_w"/>
                                          </p:val>
                                        </p:tav>
                                      </p:tavLst>
                                    </p:anim>
                                    <p:anim calcmode="lin" valueType="num">
                                      <p:cBhvr additive="repl">
                                        <p:cTn id="260" dur="500" fill="hold"/>
                                        <p:tgtEl>
                                          <p:spTgt spid="562"/>
                                        </p:tgtEl>
                                        <p:attrNameLst>
                                          <p:attrName>ppt_h</p:attrName>
                                        </p:attrNameLst>
                                      </p:cBhvr>
                                      <p:tavLst>
                                        <p:tav tm="0">
                                          <p:val>
                                            <p:fltVal val="0"/>
                                          </p:val>
                                        </p:tav>
                                        <p:tav tm="100000">
                                          <p:val>
                                            <p:strVal val="#ppt_h"/>
                                          </p:val>
                                        </p:tav>
                                      </p:tavLst>
                                    </p:anim>
                                    <p:animEffect filter="fade" transition="in">
                                      <p:cBhvr additive="repl">
                                        <p:cTn id="261" dur="500"/>
                                        <p:tgtEl>
                                          <p:spTgt spid="562"/>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42">
                                  <p:stCondLst>
                                    <p:cond delay="0"/>
                                  </p:stCondLst>
                                  <p:endCondLst>
                                    <p:cond delay="0" evt="begin">
                                      <p:tn val="264"/>
                                    </p:cond>
                                  </p:endCondLst>
                                  <p:childTnLst>
                                    <p:set>
                                      <p:cBhvr>
                                        <p:cTn id="265" dur="1" fill="hold">
                                          <p:stCondLst>
                                            <p:cond delay="0"/>
                                          </p:stCondLst>
                                        </p:cTn>
                                        <p:tgtEl>
                                          <p:spTgt spid="563"/>
                                        </p:tgtEl>
                                        <p:attrNameLst>
                                          <p:attrName>style.visibility</p:attrName>
                                        </p:attrNameLst>
                                      </p:cBhvr>
                                      <p:to>
                                        <p:strVal val="visible"/>
                                      </p:to>
                                    </p:set>
                                    <p:animEffect filter="fade" transition="in">
                                      <p:cBhvr additive="repl">
                                        <p:cTn id="266" dur="1000"/>
                                        <p:tgtEl>
                                          <p:spTgt spid="563"/>
                                        </p:tgtEl>
                                      </p:cBhvr>
                                    </p:animEffect>
                                    <p:anim calcmode="lin" valueType="num">
                                      <p:cBhvr additive="repl">
                                        <p:cTn id="267" dur="1000" fill="hold"/>
                                        <p:tgtEl>
                                          <p:spTgt spid="563"/>
                                        </p:tgtEl>
                                        <p:attrNameLst>
                                          <p:attrName>ppt_x</p:attrName>
                                        </p:attrNameLst>
                                      </p:cBhvr>
                                      <p:tavLst>
                                        <p:tav tm="0">
                                          <p:val>
                                            <p:strVal val="#ppt_x"/>
                                          </p:val>
                                        </p:tav>
                                        <p:tav tm="100000">
                                          <p:val>
                                            <p:strVal val="#ppt_x"/>
                                          </p:val>
                                        </p:tav>
                                      </p:tavLst>
                                    </p:anim>
                                    <p:anim calcmode="lin" valueType="num">
                                      <p:cBhvr additive="repl">
                                        <p:cTn id="268" dur="1000" fill="hold"/>
                                        <p:tgtEl>
                                          <p:spTgt spid="563"/>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42">
                                  <p:stCondLst>
                                    <p:cond delay="0"/>
                                  </p:stCondLst>
                                  <p:endCondLst>
                                    <p:cond delay="0" evt="begin">
                                      <p:tn val="271"/>
                                    </p:cond>
                                  </p:endCondLst>
                                  <p:childTnLst>
                                    <p:set>
                                      <p:cBhvr>
                                        <p:cTn id="272" dur="1" fill="hold">
                                          <p:stCondLst>
                                            <p:cond delay="0"/>
                                          </p:stCondLst>
                                        </p:cTn>
                                        <p:tgtEl>
                                          <p:spTgt spid="564"/>
                                        </p:tgtEl>
                                        <p:attrNameLst>
                                          <p:attrName>style.visibility</p:attrName>
                                        </p:attrNameLst>
                                      </p:cBhvr>
                                      <p:to>
                                        <p:strVal val="visible"/>
                                      </p:to>
                                    </p:set>
                                    <p:animEffect filter="fade" transition="in">
                                      <p:cBhvr additive="repl">
                                        <p:cTn id="273" dur="1000"/>
                                        <p:tgtEl>
                                          <p:spTgt spid="564"/>
                                        </p:tgtEl>
                                      </p:cBhvr>
                                    </p:animEffect>
                                    <p:anim calcmode="lin" valueType="num">
                                      <p:cBhvr additive="repl">
                                        <p:cTn id="274" dur="1000" fill="hold"/>
                                        <p:tgtEl>
                                          <p:spTgt spid="564"/>
                                        </p:tgtEl>
                                        <p:attrNameLst>
                                          <p:attrName>ppt_x</p:attrName>
                                        </p:attrNameLst>
                                      </p:cBhvr>
                                      <p:tavLst>
                                        <p:tav tm="0">
                                          <p:val>
                                            <p:strVal val="#ppt_x"/>
                                          </p:val>
                                        </p:tav>
                                        <p:tav tm="100000">
                                          <p:val>
                                            <p:strVal val="#ppt_x"/>
                                          </p:val>
                                        </p:tav>
                                      </p:tavLst>
                                    </p:anim>
                                    <p:anim calcmode="lin" valueType="num">
                                      <p:cBhvr additive="repl">
                                        <p:cTn id="275" dur="1000" fill="hold"/>
                                        <p:tgtEl>
                                          <p:spTgt spid="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6" name="Picture 4" descr=""/>
          <p:cNvPicPr/>
          <p:nvPr/>
        </p:nvPicPr>
        <p:blipFill>
          <a:blip r:embed="rId1"/>
          <a:srcRect l="0" t="96170" r="0" b="0"/>
          <a:stretch/>
        </p:blipFill>
        <p:spPr>
          <a:xfrm>
            <a:off x="676080" y="6472080"/>
            <a:ext cx="2142720" cy="192600"/>
          </a:xfrm>
          <a:prstGeom prst="rect">
            <a:avLst/>
          </a:prstGeom>
          <a:ln w="0">
            <a:noFill/>
          </a:ln>
        </p:spPr>
      </p:pic>
      <p:sp>
        <p:nvSpPr>
          <p:cNvPr id="567" name="PlaceHolder 1"/>
          <p:cNvSpPr>
            <a:spLocks noGrp="1"/>
          </p:cNvSpPr>
          <p:nvPr>
            <p:ph type="title"/>
          </p:nvPr>
        </p:nvSpPr>
        <p:spPr>
          <a:xfrm>
            <a:off x="618840" y="6948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RESULTS3 </a:t>
            </a:r>
            <a:endParaRPr b="0" lang="en-US" sz="4800" spc="-1" strike="noStrike">
              <a:solidFill>
                <a:schemeClr val="dk1"/>
              </a:solidFill>
              <a:latin typeface="Trebuchet MS"/>
            </a:endParaRPr>
          </a:p>
        </p:txBody>
      </p:sp>
      <p:sp>
        <p:nvSpPr>
          <p:cNvPr id="568"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69" name="Text Placeholder 30"/>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70" name="" descr=""/>
          <p:cNvPicPr/>
          <p:nvPr/>
        </p:nvPicPr>
        <p:blipFill>
          <a:blip r:embed="rId2"/>
          <a:stretch/>
        </p:blipFill>
        <p:spPr>
          <a:xfrm>
            <a:off x="38160" y="1250280"/>
            <a:ext cx="12021840" cy="4689720"/>
          </a:xfrm>
          <a:prstGeom prst="rect">
            <a:avLst/>
          </a:prstGeom>
          <a:ln w="0">
            <a:noFill/>
          </a:ln>
        </p:spPr>
      </p:pic>
    </p:spTree>
  </p:cSld>
  <mc:AlternateContent>
    <mc:Choice Requires="p14">
      <p:transition spd="slow" p14:dur="2000"/>
    </mc:Choice>
    <mc:Fallback>
      <p:transition spd="slow"/>
    </mc:Fallback>
  </mc:AlternateContent>
  <p:timing>
    <p:tnLst>
      <p:par>
        <p:cTn id="276" dur="indefinite" restart="never" nodeType="tmRoot">
          <p:childTnLst>
            <p:seq>
              <p:cTn id="277" dur="indefinite" nodeType="mainSeq">
                <p:childTnLst>
                  <p:par>
                    <p:cTn id="278" fill="hold">
                      <p:stCondLst>
                        <p:cond delay="indefinite"/>
                      </p:stCondLst>
                      <p:childTnLst>
                        <p:par>
                          <p:cTn id="279" fill="hold">
                            <p:stCondLst>
                              <p:cond delay="0"/>
                            </p:stCondLst>
                            <p:childTnLst>
                              <p:par>
                                <p:cTn id="280" nodeType="clickEffect" fill="hold" presetClass="entr" presetID="53" presetSubtype="16">
                                  <p:stCondLst>
                                    <p:cond delay="0"/>
                                  </p:stCondLst>
                                  <p:childTnLst>
                                    <p:set>
                                      <p:cBhvr>
                                        <p:cTn id="281" dur="1" fill="hold">
                                          <p:stCondLst>
                                            <p:cond delay="0"/>
                                          </p:stCondLst>
                                        </p:cTn>
                                        <p:tgtEl>
                                          <p:spTgt spid="567"/>
                                        </p:tgtEl>
                                        <p:attrNameLst>
                                          <p:attrName>style.visibility</p:attrName>
                                        </p:attrNameLst>
                                      </p:cBhvr>
                                      <p:to>
                                        <p:strVal val="visible"/>
                                      </p:to>
                                    </p:set>
                                    <p:anim calcmode="lin" valueType="num">
                                      <p:cBhvr additive="repl">
                                        <p:cTn id="282" dur="500" fill="hold"/>
                                        <p:tgtEl>
                                          <p:spTgt spid="567"/>
                                        </p:tgtEl>
                                        <p:attrNameLst>
                                          <p:attrName>ppt_w</p:attrName>
                                        </p:attrNameLst>
                                      </p:cBhvr>
                                      <p:tavLst>
                                        <p:tav tm="0">
                                          <p:val>
                                            <p:fltVal val="0"/>
                                          </p:val>
                                        </p:tav>
                                        <p:tav tm="100000">
                                          <p:val>
                                            <p:strVal val="#ppt_w"/>
                                          </p:val>
                                        </p:tav>
                                      </p:tavLst>
                                    </p:anim>
                                    <p:anim calcmode="lin" valueType="num">
                                      <p:cBhvr additive="repl">
                                        <p:cTn id="283" dur="500" fill="hold"/>
                                        <p:tgtEl>
                                          <p:spTgt spid="567"/>
                                        </p:tgtEl>
                                        <p:attrNameLst>
                                          <p:attrName>ppt_h</p:attrName>
                                        </p:attrNameLst>
                                      </p:cBhvr>
                                      <p:tavLst>
                                        <p:tav tm="0">
                                          <p:val>
                                            <p:fltVal val="0"/>
                                          </p:val>
                                        </p:tav>
                                        <p:tav tm="100000">
                                          <p:val>
                                            <p:strVal val="#ppt_h"/>
                                          </p:val>
                                        </p:tav>
                                      </p:tavLst>
                                    </p:anim>
                                    <p:animEffect filter="fade" transition="in">
                                      <p:cBhvr additive="repl">
                                        <p:cTn id="284" dur="500"/>
                                        <p:tgtEl>
                                          <p:spTgt spid="567"/>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42">
                                  <p:stCondLst>
                                    <p:cond delay="0"/>
                                  </p:stCondLst>
                                  <p:endCondLst>
                                    <p:cond delay="0" evt="begin">
                                      <p:tn val="287"/>
                                    </p:cond>
                                  </p:endCondLst>
                                  <p:childTnLst>
                                    <p:set>
                                      <p:cBhvr>
                                        <p:cTn id="288" dur="1" fill="hold">
                                          <p:stCondLst>
                                            <p:cond delay="0"/>
                                          </p:stCondLst>
                                        </p:cTn>
                                        <p:tgtEl>
                                          <p:spTgt spid="568"/>
                                        </p:tgtEl>
                                        <p:attrNameLst>
                                          <p:attrName>style.visibility</p:attrName>
                                        </p:attrNameLst>
                                      </p:cBhvr>
                                      <p:to>
                                        <p:strVal val="visible"/>
                                      </p:to>
                                    </p:set>
                                    <p:animEffect filter="fade" transition="in">
                                      <p:cBhvr additive="repl">
                                        <p:cTn id="289" dur="1000"/>
                                        <p:tgtEl>
                                          <p:spTgt spid="568"/>
                                        </p:tgtEl>
                                      </p:cBhvr>
                                    </p:animEffect>
                                    <p:anim calcmode="lin" valueType="num">
                                      <p:cBhvr additive="repl">
                                        <p:cTn id="290" dur="1000" fill="hold"/>
                                        <p:tgtEl>
                                          <p:spTgt spid="568"/>
                                        </p:tgtEl>
                                        <p:attrNameLst>
                                          <p:attrName>ppt_x</p:attrName>
                                        </p:attrNameLst>
                                      </p:cBhvr>
                                      <p:tavLst>
                                        <p:tav tm="0">
                                          <p:val>
                                            <p:strVal val="#ppt_x"/>
                                          </p:val>
                                        </p:tav>
                                        <p:tav tm="100000">
                                          <p:val>
                                            <p:strVal val="#ppt_x"/>
                                          </p:val>
                                        </p:tav>
                                      </p:tavLst>
                                    </p:anim>
                                    <p:anim calcmode="lin" valueType="num">
                                      <p:cBhvr additive="repl">
                                        <p:cTn id="291" dur="1000" fill="hold"/>
                                        <p:tgtEl>
                                          <p:spTgt spid="568"/>
                                        </p:tgtEl>
                                        <p:attrNameLst>
                                          <p:attrName>ppt_y</p:attrName>
                                        </p:attrNameLst>
                                      </p:cBhvr>
                                      <p:tavLst>
                                        <p:tav tm="0">
                                          <p:val>
                                            <p:strVal val="#ppt_y+.1"/>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42">
                                  <p:stCondLst>
                                    <p:cond delay="0"/>
                                  </p:stCondLst>
                                  <p:endCondLst>
                                    <p:cond delay="0" evt="begin">
                                      <p:tn val="294"/>
                                    </p:cond>
                                  </p:endCondLst>
                                  <p:childTnLst>
                                    <p:set>
                                      <p:cBhvr>
                                        <p:cTn id="295" dur="1" fill="hold">
                                          <p:stCondLst>
                                            <p:cond delay="0"/>
                                          </p:stCondLst>
                                        </p:cTn>
                                        <p:tgtEl>
                                          <p:spTgt spid="569"/>
                                        </p:tgtEl>
                                        <p:attrNameLst>
                                          <p:attrName>style.visibility</p:attrName>
                                        </p:attrNameLst>
                                      </p:cBhvr>
                                      <p:to>
                                        <p:strVal val="visible"/>
                                      </p:to>
                                    </p:set>
                                    <p:animEffect filter="fade" transition="in">
                                      <p:cBhvr additive="repl">
                                        <p:cTn id="296" dur="1000"/>
                                        <p:tgtEl>
                                          <p:spTgt spid="569"/>
                                        </p:tgtEl>
                                      </p:cBhvr>
                                    </p:animEffect>
                                    <p:anim calcmode="lin" valueType="num">
                                      <p:cBhvr additive="repl">
                                        <p:cTn id="297" dur="1000" fill="hold"/>
                                        <p:tgtEl>
                                          <p:spTgt spid="569"/>
                                        </p:tgtEl>
                                        <p:attrNameLst>
                                          <p:attrName>ppt_x</p:attrName>
                                        </p:attrNameLst>
                                      </p:cBhvr>
                                      <p:tavLst>
                                        <p:tav tm="0">
                                          <p:val>
                                            <p:strVal val="#ppt_x"/>
                                          </p:val>
                                        </p:tav>
                                        <p:tav tm="100000">
                                          <p:val>
                                            <p:strVal val="#ppt_x"/>
                                          </p:val>
                                        </p:tav>
                                      </p:tavLst>
                                    </p:anim>
                                    <p:anim calcmode="lin" valueType="num">
                                      <p:cBhvr additive="repl">
                                        <p:cTn id="298" dur="1000" fill="hold"/>
                                        <p:tgtEl>
                                          <p:spTgt spid="5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1" name="Picture 9" descr=""/>
          <p:cNvPicPr/>
          <p:nvPr/>
        </p:nvPicPr>
        <p:blipFill>
          <a:blip r:embed="rId1"/>
          <a:srcRect l="0" t="96170" r="0" b="0"/>
          <a:stretch/>
        </p:blipFill>
        <p:spPr>
          <a:xfrm>
            <a:off x="676080" y="6472080"/>
            <a:ext cx="2142720" cy="192600"/>
          </a:xfrm>
          <a:prstGeom prst="rect">
            <a:avLst/>
          </a:prstGeom>
          <a:ln w="0">
            <a:noFill/>
          </a:ln>
        </p:spPr>
      </p:pic>
      <p:sp>
        <p:nvSpPr>
          <p:cNvPr id="572" name="PlaceHolder 1"/>
          <p:cNvSpPr>
            <a:spLocks noGrp="1"/>
          </p:cNvSpPr>
          <p:nvPr>
            <p:ph type="title"/>
          </p:nvPr>
        </p:nvSpPr>
        <p:spPr>
          <a:xfrm>
            <a:off x="618840" y="6948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RESULTS3 </a:t>
            </a:r>
            <a:endParaRPr b="0" lang="en-US" sz="4800" spc="-1" strike="noStrike">
              <a:solidFill>
                <a:schemeClr val="dk1"/>
              </a:solidFill>
              <a:latin typeface="Trebuchet MS"/>
            </a:endParaRPr>
          </a:p>
        </p:txBody>
      </p:sp>
      <p:sp>
        <p:nvSpPr>
          <p:cNvPr id="573" name="Text Placeholder 15"/>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74" name="Text Placeholder 16"/>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75" name="" descr=""/>
          <p:cNvPicPr/>
          <p:nvPr/>
        </p:nvPicPr>
        <p:blipFill>
          <a:blip r:embed="rId2"/>
          <a:stretch/>
        </p:blipFill>
        <p:spPr>
          <a:xfrm>
            <a:off x="540000" y="900000"/>
            <a:ext cx="11160000" cy="5075280"/>
          </a:xfrm>
          <a:prstGeom prst="rect">
            <a:avLst/>
          </a:prstGeom>
          <a:ln w="0">
            <a:noFill/>
          </a:ln>
        </p:spPr>
      </p:pic>
    </p:spTree>
  </p:cSld>
  <mc:AlternateContent>
    <mc:Choice Requires="p14">
      <p:transition spd="slow" p14:dur="2000"/>
    </mc:Choice>
    <mc:Fallback>
      <p:transition spd="slow"/>
    </mc:Fallback>
  </mc:AlternateContent>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53" presetSubtype="16">
                                  <p:stCondLst>
                                    <p:cond delay="0"/>
                                  </p:stCondLst>
                                  <p:childTnLst>
                                    <p:set>
                                      <p:cBhvr>
                                        <p:cTn id="304" dur="1" fill="hold">
                                          <p:stCondLst>
                                            <p:cond delay="0"/>
                                          </p:stCondLst>
                                        </p:cTn>
                                        <p:tgtEl>
                                          <p:spTgt spid="572"/>
                                        </p:tgtEl>
                                        <p:attrNameLst>
                                          <p:attrName>style.visibility</p:attrName>
                                        </p:attrNameLst>
                                      </p:cBhvr>
                                      <p:to>
                                        <p:strVal val="visible"/>
                                      </p:to>
                                    </p:set>
                                    <p:anim calcmode="lin" valueType="num">
                                      <p:cBhvr additive="repl">
                                        <p:cTn id="305" dur="500" fill="hold"/>
                                        <p:tgtEl>
                                          <p:spTgt spid="572"/>
                                        </p:tgtEl>
                                        <p:attrNameLst>
                                          <p:attrName>ppt_w</p:attrName>
                                        </p:attrNameLst>
                                      </p:cBhvr>
                                      <p:tavLst>
                                        <p:tav tm="0">
                                          <p:val>
                                            <p:fltVal val="0"/>
                                          </p:val>
                                        </p:tav>
                                        <p:tav tm="100000">
                                          <p:val>
                                            <p:strVal val="#ppt_w"/>
                                          </p:val>
                                        </p:tav>
                                      </p:tavLst>
                                    </p:anim>
                                    <p:anim calcmode="lin" valueType="num">
                                      <p:cBhvr additive="repl">
                                        <p:cTn id="306" dur="500" fill="hold"/>
                                        <p:tgtEl>
                                          <p:spTgt spid="572"/>
                                        </p:tgtEl>
                                        <p:attrNameLst>
                                          <p:attrName>ppt_h</p:attrName>
                                        </p:attrNameLst>
                                      </p:cBhvr>
                                      <p:tavLst>
                                        <p:tav tm="0">
                                          <p:val>
                                            <p:fltVal val="0"/>
                                          </p:val>
                                        </p:tav>
                                        <p:tav tm="100000">
                                          <p:val>
                                            <p:strVal val="#ppt_h"/>
                                          </p:val>
                                        </p:tav>
                                      </p:tavLst>
                                    </p:anim>
                                    <p:animEffect filter="fade" transition="in">
                                      <p:cBhvr additive="repl">
                                        <p:cTn id="307" dur="500"/>
                                        <p:tgtEl>
                                          <p:spTgt spid="572"/>
                                        </p:tgtEl>
                                      </p:cBhvr>
                                    </p:animEffec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42">
                                  <p:stCondLst>
                                    <p:cond delay="0"/>
                                  </p:stCondLst>
                                  <p:endCondLst>
                                    <p:cond delay="0" evt="begin">
                                      <p:tn val="310"/>
                                    </p:cond>
                                  </p:endCondLst>
                                  <p:childTnLst>
                                    <p:set>
                                      <p:cBhvr>
                                        <p:cTn id="311" dur="1" fill="hold">
                                          <p:stCondLst>
                                            <p:cond delay="0"/>
                                          </p:stCondLst>
                                        </p:cTn>
                                        <p:tgtEl>
                                          <p:spTgt spid="573"/>
                                        </p:tgtEl>
                                        <p:attrNameLst>
                                          <p:attrName>style.visibility</p:attrName>
                                        </p:attrNameLst>
                                      </p:cBhvr>
                                      <p:to>
                                        <p:strVal val="visible"/>
                                      </p:to>
                                    </p:set>
                                    <p:animEffect filter="fade" transition="in">
                                      <p:cBhvr additive="repl">
                                        <p:cTn id="312" dur="1000"/>
                                        <p:tgtEl>
                                          <p:spTgt spid="573"/>
                                        </p:tgtEl>
                                      </p:cBhvr>
                                    </p:animEffect>
                                    <p:anim calcmode="lin" valueType="num">
                                      <p:cBhvr additive="repl">
                                        <p:cTn id="313" dur="1000" fill="hold"/>
                                        <p:tgtEl>
                                          <p:spTgt spid="573"/>
                                        </p:tgtEl>
                                        <p:attrNameLst>
                                          <p:attrName>ppt_x</p:attrName>
                                        </p:attrNameLst>
                                      </p:cBhvr>
                                      <p:tavLst>
                                        <p:tav tm="0">
                                          <p:val>
                                            <p:strVal val="#ppt_x"/>
                                          </p:val>
                                        </p:tav>
                                        <p:tav tm="100000">
                                          <p:val>
                                            <p:strVal val="#ppt_x"/>
                                          </p:val>
                                        </p:tav>
                                      </p:tavLst>
                                    </p:anim>
                                    <p:anim calcmode="lin" valueType="num">
                                      <p:cBhvr additive="repl">
                                        <p:cTn id="314" dur="1000" fill="hold"/>
                                        <p:tgtEl>
                                          <p:spTgt spid="573"/>
                                        </p:tgtEl>
                                        <p:attrNameLst>
                                          <p:attrName>ppt_y</p:attrName>
                                        </p:attrNameLst>
                                      </p:cBhvr>
                                      <p:tavLst>
                                        <p:tav tm="0">
                                          <p:val>
                                            <p:strVal val="#ppt_y+.1"/>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42">
                                  <p:stCondLst>
                                    <p:cond delay="0"/>
                                  </p:stCondLst>
                                  <p:endCondLst>
                                    <p:cond delay="0" evt="begin">
                                      <p:tn val="317"/>
                                    </p:cond>
                                  </p:endCondLst>
                                  <p:childTnLst>
                                    <p:set>
                                      <p:cBhvr>
                                        <p:cTn id="318" dur="1" fill="hold">
                                          <p:stCondLst>
                                            <p:cond delay="0"/>
                                          </p:stCondLst>
                                        </p:cTn>
                                        <p:tgtEl>
                                          <p:spTgt spid="574"/>
                                        </p:tgtEl>
                                        <p:attrNameLst>
                                          <p:attrName>style.visibility</p:attrName>
                                        </p:attrNameLst>
                                      </p:cBhvr>
                                      <p:to>
                                        <p:strVal val="visible"/>
                                      </p:to>
                                    </p:set>
                                    <p:animEffect filter="fade" transition="in">
                                      <p:cBhvr additive="repl">
                                        <p:cTn id="319" dur="1000"/>
                                        <p:tgtEl>
                                          <p:spTgt spid="574"/>
                                        </p:tgtEl>
                                      </p:cBhvr>
                                    </p:animEffect>
                                    <p:anim calcmode="lin" valueType="num">
                                      <p:cBhvr additive="repl">
                                        <p:cTn id="320" dur="1000" fill="hold"/>
                                        <p:tgtEl>
                                          <p:spTgt spid="574"/>
                                        </p:tgtEl>
                                        <p:attrNameLst>
                                          <p:attrName>ppt_x</p:attrName>
                                        </p:attrNameLst>
                                      </p:cBhvr>
                                      <p:tavLst>
                                        <p:tav tm="0">
                                          <p:val>
                                            <p:strVal val="#ppt_x"/>
                                          </p:val>
                                        </p:tav>
                                        <p:tav tm="100000">
                                          <p:val>
                                            <p:strVal val="#ppt_x"/>
                                          </p:val>
                                        </p:tav>
                                      </p:tavLst>
                                    </p:anim>
                                    <p:anim calcmode="lin" valueType="num">
                                      <p:cBhvr additive="repl">
                                        <p:cTn id="321" dur="1000" fill="hold"/>
                                        <p:tgtEl>
                                          <p:spTgt spid="5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6" name="Picture 4" descr=""/>
          <p:cNvPicPr/>
          <p:nvPr/>
        </p:nvPicPr>
        <p:blipFill>
          <a:blip r:embed="rId1"/>
          <a:srcRect l="0" t="96170" r="0" b="0"/>
          <a:stretch/>
        </p:blipFill>
        <p:spPr>
          <a:xfrm>
            <a:off x="676080" y="6472080"/>
            <a:ext cx="2142720" cy="192600"/>
          </a:xfrm>
          <a:prstGeom prst="rect">
            <a:avLst/>
          </a:prstGeom>
          <a:ln w="0">
            <a:noFill/>
          </a:ln>
        </p:spPr>
      </p:pic>
      <p:sp>
        <p:nvSpPr>
          <p:cNvPr id="577" name="PlaceHolder 1"/>
          <p:cNvSpPr>
            <a:spLocks noGrp="1"/>
          </p:cNvSpPr>
          <p:nvPr>
            <p:ph type="title"/>
          </p:nvPr>
        </p:nvSpPr>
        <p:spPr>
          <a:xfrm>
            <a:off x="676080" y="370440"/>
            <a:ext cx="6114960" cy="878400"/>
          </a:xfrm>
          <a:prstGeom prst="rect">
            <a:avLst/>
          </a:prstGeom>
          <a:noFill/>
          <a:ln w="0">
            <a:noFill/>
          </a:ln>
        </p:spPr>
        <p:txBody>
          <a:bodyPr lIns="91440" rIns="91440" tIns="45720" bIns="45720" anchor="t">
            <a:normAutofit/>
          </a:bodyPr>
          <a:p>
            <a:pPr indent="0" defTabSz="457200">
              <a:lnSpc>
                <a:spcPct val="100000"/>
              </a:lnSpc>
              <a:buNone/>
            </a:pPr>
            <a:r>
              <a:rPr b="1" lang="en-GB" sz="4800" spc="-1" strike="noStrike">
                <a:solidFill>
                  <a:schemeClr val="dk1"/>
                </a:solidFill>
                <a:latin typeface="Trebuchet MS"/>
              </a:rPr>
              <a:t>GitHub repository </a:t>
            </a:r>
            <a:endParaRPr b="0" lang="en-US" sz="4800" spc="-1" strike="noStrike">
              <a:solidFill>
                <a:schemeClr val="dk1"/>
              </a:solidFill>
              <a:latin typeface="Trebuchet MS"/>
            </a:endParaRPr>
          </a:p>
        </p:txBody>
      </p:sp>
      <p:sp>
        <p:nvSpPr>
          <p:cNvPr id="578"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79" name="Text Placeholder 2"/>
          <p:cNvSpPr txBox="1"/>
          <p:nvPr/>
        </p:nvSpPr>
        <p:spPr>
          <a:xfrm>
            <a:off x="604440" y="2950920"/>
            <a:ext cx="8602920" cy="1445040"/>
          </a:xfrm>
          <a:prstGeom prst="rect">
            <a:avLst/>
          </a:prstGeom>
          <a:noFill/>
          <a:ln w="0">
            <a:noFill/>
          </a:ln>
        </p:spPr>
        <p:txBody>
          <a:bodyPr anchor="t">
            <a:normAutofit fontScale="93441"/>
          </a:bodyPr>
          <a:p>
            <a:pPr defTabSz="457200">
              <a:lnSpc>
                <a:spcPct val="100000"/>
              </a:lnSpc>
              <a:spcBef>
                <a:spcPts val="1001"/>
              </a:spcBef>
              <a:tabLst>
                <a:tab algn="l" pos="0"/>
              </a:tabLst>
            </a:pPr>
            <a:r>
              <a:rPr b="1" lang="en-US" sz="3200" spc="-1" strike="noStrike">
                <a:solidFill>
                  <a:schemeClr val="dk1">
                    <a:lumMod val="75000"/>
                    <a:lumOff val="25000"/>
                  </a:schemeClr>
                </a:solidFill>
                <a:latin typeface="Trebuchet MS"/>
              </a:rPr>
              <a:t>https://github.com/aadi-9325/VOIS_AICTE_Oct2025_Netflix_Data_Analysis_AdityaNamdevGhodke</a:t>
            </a:r>
            <a:endParaRPr b="0" lang="en-US" sz="32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fill="hold">
                      <p:stCondLst>
                        <p:cond delay="indefinite"/>
                      </p:stCondLst>
                      <p:childTnLst>
                        <p:par>
                          <p:cTn id="325" fill="hold">
                            <p:stCondLst>
                              <p:cond delay="0"/>
                            </p:stCondLst>
                            <p:childTnLst>
                              <p:par>
                                <p:cTn id="326" nodeType="clickEffect" fill="hold" presetClass="entr" presetID="53" presetSubtype="16">
                                  <p:stCondLst>
                                    <p:cond delay="0"/>
                                  </p:stCondLst>
                                  <p:childTnLst>
                                    <p:set>
                                      <p:cBhvr>
                                        <p:cTn id="327" dur="1" fill="hold">
                                          <p:stCondLst>
                                            <p:cond delay="0"/>
                                          </p:stCondLst>
                                        </p:cTn>
                                        <p:tgtEl>
                                          <p:spTgt spid="577"/>
                                        </p:tgtEl>
                                        <p:attrNameLst>
                                          <p:attrName>style.visibility</p:attrName>
                                        </p:attrNameLst>
                                      </p:cBhvr>
                                      <p:to>
                                        <p:strVal val="visible"/>
                                      </p:to>
                                    </p:set>
                                    <p:anim calcmode="lin" valueType="num">
                                      <p:cBhvr additive="repl">
                                        <p:cTn id="328" dur="500" fill="hold"/>
                                        <p:tgtEl>
                                          <p:spTgt spid="577"/>
                                        </p:tgtEl>
                                        <p:attrNameLst>
                                          <p:attrName>ppt_w</p:attrName>
                                        </p:attrNameLst>
                                      </p:cBhvr>
                                      <p:tavLst>
                                        <p:tav tm="0">
                                          <p:val>
                                            <p:fltVal val="0"/>
                                          </p:val>
                                        </p:tav>
                                        <p:tav tm="100000">
                                          <p:val>
                                            <p:strVal val="#ppt_w"/>
                                          </p:val>
                                        </p:tav>
                                      </p:tavLst>
                                    </p:anim>
                                    <p:anim calcmode="lin" valueType="num">
                                      <p:cBhvr additive="repl">
                                        <p:cTn id="329" dur="500" fill="hold"/>
                                        <p:tgtEl>
                                          <p:spTgt spid="577"/>
                                        </p:tgtEl>
                                        <p:attrNameLst>
                                          <p:attrName>ppt_h</p:attrName>
                                        </p:attrNameLst>
                                      </p:cBhvr>
                                      <p:tavLst>
                                        <p:tav tm="0">
                                          <p:val>
                                            <p:fltVal val="0"/>
                                          </p:val>
                                        </p:tav>
                                        <p:tav tm="100000">
                                          <p:val>
                                            <p:strVal val="#ppt_h"/>
                                          </p:val>
                                        </p:tav>
                                      </p:tavLst>
                                    </p:anim>
                                    <p:animEffect filter="fade" transition="in">
                                      <p:cBhvr additive="repl">
                                        <p:cTn id="330" dur="500"/>
                                        <p:tgtEl>
                                          <p:spTgt spid="577"/>
                                        </p:tgtEl>
                                      </p:cBhvr>
                                    </p:animEffec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42">
                                  <p:stCondLst>
                                    <p:cond delay="0"/>
                                  </p:stCondLst>
                                  <p:endCondLst>
                                    <p:cond delay="0" evt="begin">
                                      <p:tn val="333"/>
                                    </p:cond>
                                  </p:endCondLst>
                                  <p:childTnLst>
                                    <p:set>
                                      <p:cBhvr>
                                        <p:cTn id="334" dur="1" fill="hold">
                                          <p:stCondLst>
                                            <p:cond delay="0"/>
                                          </p:stCondLst>
                                        </p:cTn>
                                        <p:tgtEl>
                                          <p:spTgt spid="578"/>
                                        </p:tgtEl>
                                        <p:attrNameLst>
                                          <p:attrName>style.visibility</p:attrName>
                                        </p:attrNameLst>
                                      </p:cBhvr>
                                      <p:to>
                                        <p:strVal val="visible"/>
                                      </p:to>
                                    </p:set>
                                    <p:animEffect filter="fade" transition="in">
                                      <p:cBhvr additive="repl">
                                        <p:cTn id="335" dur="1000"/>
                                        <p:tgtEl>
                                          <p:spTgt spid="578"/>
                                        </p:tgtEl>
                                      </p:cBhvr>
                                    </p:animEffect>
                                    <p:anim calcmode="lin" valueType="num">
                                      <p:cBhvr additive="repl">
                                        <p:cTn id="336" dur="1000" fill="hold"/>
                                        <p:tgtEl>
                                          <p:spTgt spid="578"/>
                                        </p:tgtEl>
                                        <p:attrNameLst>
                                          <p:attrName>ppt_x</p:attrName>
                                        </p:attrNameLst>
                                      </p:cBhvr>
                                      <p:tavLst>
                                        <p:tav tm="0">
                                          <p:val>
                                            <p:strVal val="#ppt_x"/>
                                          </p:val>
                                        </p:tav>
                                        <p:tav tm="100000">
                                          <p:val>
                                            <p:strVal val="#ppt_x"/>
                                          </p:val>
                                        </p:tav>
                                      </p:tavLst>
                                    </p:anim>
                                    <p:anim calcmode="lin" valueType="num">
                                      <p:cBhvr additive="repl">
                                        <p:cTn id="337" dur="1000" fill="hold"/>
                                        <p:tgtEl>
                                          <p:spTgt spid="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0" name="Picture 4" descr=""/>
          <p:cNvPicPr/>
          <p:nvPr/>
        </p:nvPicPr>
        <p:blipFill>
          <a:blip r:embed="rId1"/>
          <a:srcRect l="0" t="96170" r="0" b="0"/>
          <a:stretch/>
        </p:blipFill>
        <p:spPr>
          <a:xfrm>
            <a:off x="676080" y="6472080"/>
            <a:ext cx="2142720" cy="192600"/>
          </a:xfrm>
          <a:prstGeom prst="rect">
            <a:avLst/>
          </a:prstGeom>
          <a:ln w="0">
            <a:noFill/>
          </a:ln>
        </p:spPr>
      </p:pic>
      <p:sp>
        <p:nvSpPr>
          <p:cNvPr id="581" name="PlaceHolder 1"/>
          <p:cNvSpPr>
            <a:spLocks noGrp="1"/>
          </p:cNvSpPr>
          <p:nvPr>
            <p:ph type="title"/>
          </p:nvPr>
        </p:nvSpPr>
        <p:spPr>
          <a:xfrm>
            <a:off x="153360" y="370440"/>
            <a:ext cx="10891800" cy="904320"/>
          </a:xfrm>
          <a:prstGeom prst="rect">
            <a:avLst/>
          </a:prstGeom>
          <a:noFill/>
          <a:ln w="0">
            <a:noFill/>
          </a:ln>
        </p:spPr>
        <p:txBody>
          <a:bodyPr lIns="91440" rIns="91440" tIns="45720" bIns="45720" anchor="t">
            <a:noAutofit/>
          </a:bodyPr>
          <a:p>
            <a:pPr indent="0" defTabSz="457200">
              <a:lnSpc>
                <a:spcPct val="100000"/>
              </a:lnSpc>
              <a:buNone/>
            </a:pPr>
            <a:r>
              <a:rPr b="1" lang="en-IN" sz="3600" spc="-1" strike="noStrike">
                <a:solidFill>
                  <a:schemeClr val="dk1"/>
                </a:solidFill>
                <a:latin typeface="Trebuchet MS"/>
              </a:rPr>
              <a:t>Getting started with Basics of Python </a:t>
            </a:r>
            <a:r>
              <a:rPr b="1" lang="en-GB" sz="3600" spc="-1" strike="noStrike">
                <a:solidFill>
                  <a:schemeClr val="dk1"/>
                </a:solidFill>
                <a:latin typeface="Trebuchet MS"/>
              </a:rPr>
              <a:t>Certificate  </a:t>
            </a:r>
            <a:endParaRPr b="0" lang="en-US" sz="3600" spc="-1" strike="noStrike">
              <a:solidFill>
                <a:schemeClr val="dk1"/>
              </a:solidFill>
              <a:latin typeface="Trebuchet MS"/>
            </a:endParaRPr>
          </a:p>
        </p:txBody>
      </p:sp>
      <p:sp>
        <p:nvSpPr>
          <p:cNvPr id="582"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83" name="Text Placeholder 30"/>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84" name="" descr=""/>
          <p:cNvPicPr/>
          <p:nvPr/>
        </p:nvPicPr>
        <p:blipFill>
          <a:blip r:embed="rId2"/>
          <a:stretch/>
        </p:blipFill>
        <p:spPr>
          <a:xfrm>
            <a:off x="180000" y="1703880"/>
            <a:ext cx="8640000" cy="4956120"/>
          </a:xfrm>
          <a:prstGeom prst="rect">
            <a:avLst/>
          </a:prstGeom>
          <a:ln w="0">
            <a:noFill/>
          </a:ln>
        </p:spPr>
      </p:pic>
    </p:spTree>
  </p:cSld>
  <mc:AlternateContent>
    <mc:Choice Requires="p14">
      <p:transition spd="slow" p14:dur="2000"/>
    </mc:Choice>
    <mc:Fallback>
      <p:transition spd="slow"/>
    </mc:Fallback>
  </mc:AlternateContent>
  <p:timing>
    <p:tnLst>
      <p:par>
        <p:cTn id="338" dur="indefinite" restart="never" nodeType="tmRoot">
          <p:childTnLst>
            <p:seq>
              <p:cTn id="339" dur="indefinite" nodeType="mainSeq">
                <p:childTnLst>
                  <p:par>
                    <p:cTn id="340" fill="hold">
                      <p:stCondLst>
                        <p:cond delay="indefinite"/>
                      </p:stCondLst>
                      <p:childTnLst>
                        <p:par>
                          <p:cTn id="341" fill="hold">
                            <p:stCondLst>
                              <p:cond delay="0"/>
                            </p:stCondLst>
                            <p:childTnLst>
                              <p:par>
                                <p:cTn id="342" nodeType="clickEffect" fill="hold" presetClass="entr" presetID="53" presetSubtype="16">
                                  <p:stCondLst>
                                    <p:cond delay="0"/>
                                  </p:stCondLst>
                                  <p:childTnLst>
                                    <p:set>
                                      <p:cBhvr>
                                        <p:cTn id="343" dur="1" fill="hold">
                                          <p:stCondLst>
                                            <p:cond delay="0"/>
                                          </p:stCondLst>
                                        </p:cTn>
                                        <p:tgtEl>
                                          <p:spTgt spid="581"/>
                                        </p:tgtEl>
                                        <p:attrNameLst>
                                          <p:attrName>style.visibility</p:attrName>
                                        </p:attrNameLst>
                                      </p:cBhvr>
                                      <p:to>
                                        <p:strVal val="visible"/>
                                      </p:to>
                                    </p:set>
                                    <p:anim calcmode="lin" valueType="num">
                                      <p:cBhvr additive="repl">
                                        <p:cTn id="344" dur="500" fill="hold"/>
                                        <p:tgtEl>
                                          <p:spTgt spid="581"/>
                                        </p:tgtEl>
                                        <p:attrNameLst>
                                          <p:attrName>ppt_w</p:attrName>
                                        </p:attrNameLst>
                                      </p:cBhvr>
                                      <p:tavLst>
                                        <p:tav tm="0">
                                          <p:val>
                                            <p:fltVal val="0"/>
                                          </p:val>
                                        </p:tav>
                                        <p:tav tm="100000">
                                          <p:val>
                                            <p:strVal val="#ppt_w"/>
                                          </p:val>
                                        </p:tav>
                                      </p:tavLst>
                                    </p:anim>
                                    <p:anim calcmode="lin" valueType="num">
                                      <p:cBhvr additive="repl">
                                        <p:cTn id="345" dur="500" fill="hold"/>
                                        <p:tgtEl>
                                          <p:spTgt spid="581"/>
                                        </p:tgtEl>
                                        <p:attrNameLst>
                                          <p:attrName>ppt_h</p:attrName>
                                        </p:attrNameLst>
                                      </p:cBhvr>
                                      <p:tavLst>
                                        <p:tav tm="0">
                                          <p:val>
                                            <p:fltVal val="0"/>
                                          </p:val>
                                        </p:tav>
                                        <p:tav tm="100000">
                                          <p:val>
                                            <p:strVal val="#ppt_h"/>
                                          </p:val>
                                        </p:tav>
                                      </p:tavLst>
                                    </p:anim>
                                    <p:animEffect filter="fade" transition="in">
                                      <p:cBhvr additive="repl">
                                        <p:cTn id="346" dur="500"/>
                                        <p:tgtEl>
                                          <p:spTgt spid="581"/>
                                        </p:tgtEl>
                                      </p:cBhvr>
                                    </p:animEffec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42">
                                  <p:stCondLst>
                                    <p:cond delay="0"/>
                                  </p:stCondLst>
                                  <p:endCondLst>
                                    <p:cond delay="0" evt="begin">
                                      <p:tn val="349"/>
                                    </p:cond>
                                  </p:endCondLst>
                                  <p:childTnLst>
                                    <p:set>
                                      <p:cBhvr>
                                        <p:cTn id="350" dur="1" fill="hold">
                                          <p:stCondLst>
                                            <p:cond delay="0"/>
                                          </p:stCondLst>
                                        </p:cTn>
                                        <p:tgtEl>
                                          <p:spTgt spid="582"/>
                                        </p:tgtEl>
                                        <p:attrNameLst>
                                          <p:attrName>style.visibility</p:attrName>
                                        </p:attrNameLst>
                                      </p:cBhvr>
                                      <p:to>
                                        <p:strVal val="visible"/>
                                      </p:to>
                                    </p:set>
                                    <p:animEffect filter="fade" transition="in">
                                      <p:cBhvr additive="repl">
                                        <p:cTn id="351" dur="1000"/>
                                        <p:tgtEl>
                                          <p:spTgt spid="582"/>
                                        </p:tgtEl>
                                      </p:cBhvr>
                                    </p:animEffect>
                                    <p:anim calcmode="lin" valueType="num">
                                      <p:cBhvr additive="repl">
                                        <p:cTn id="352" dur="1000" fill="hold"/>
                                        <p:tgtEl>
                                          <p:spTgt spid="582"/>
                                        </p:tgtEl>
                                        <p:attrNameLst>
                                          <p:attrName>ppt_x</p:attrName>
                                        </p:attrNameLst>
                                      </p:cBhvr>
                                      <p:tavLst>
                                        <p:tav tm="0">
                                          <p:val>
                                            <p:strVal val="#ppt_x"/>
                                          </p:val>
                                        </p:tav>
                                        <p:tav tm="100000">
                                          <p:val>
                                            <p:strVal val="#ppt_x"/>
                                          </p:val>
                                        </p:tav>
                                      </p:tavLst>
                                    </p:anim>
                                    <p:anim calcmode="lin" valueType="num">
                                      <p:cBhvr additive="repl">
                                        <p:cTn id="353" dur="1000" fill="hold"/>
                                        <p:tgtEl>
                                          <p:spTgt spid="582"/>
                                        </p:tgtEl>
                                        <p:attrNameLst>
                                          <p:attrName>ppt_y</p:attrName>
                                        </p:attrNameLst>
                                      </p:cBhvr>
                                      <p:tavLst>
                                        <p:tav tm="0">
                                          <p:val>
                                            <p:strVal val="#ppt_y+.1"/>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42">
                                  <p:stCondLst>
                                    <p:cond delay="0"/>
                                  </p:stCondLst>
                                  <p:endCondLst>
                                    <p:cond delay="0" evt="begin">
                                      <p:tn val="356"/>
                                    </p:cond>
                                  </p:endCondLst>
                                  <p:childTnLst>
                                    <p:set>
                                      <p:cBhvr>
                                        <p:cTn id="357" dur="1" fill="hold">
                                          <p:stCondLst>
                                            <p:cond delay="0"/>
                                          </p:stCondLst>
                                        </p:cTn>
                                        <p:tgtEl>
                                          <p:spTgt spid="583"/>
                                        </p:tgtEl>
                                        <p:attrNameLst>
                                          <p:attrName>style.visibility</p:attrName>
                                        </p:attrNameLst>
                                      </p:cBhvr>
                                      <p:to>
                                        <p:strVal val="visible"/>
                                      </p:to>
                                    </p:set>
                                    <p:animEffect filter="fade" transition="in">
                                      <p:cBhvr additive="repl">
                                        <p:cTn id="358" dur="1000"/>
                                        <p:tgtEl>
                                          <p:spTgt spid="583"/>
                                        </p:tgtEl>
                                      </p:cBhvr>
                                    </p:animEffect>
                                    <p:anim calcmode="lin" valueType="num">
                                      <p:cBhvr additive="repl">
                                        <p:cTn id="359" dur="1000" fill="hold"/>
                                        <p:tgtEl>
                                          <p:spTgt spid="583"/>
                                        </p:tgtEl>
                                        <p:attrNameLst>
                                          <p:attrName>ppt_x</p:attrName>
                                        </p:attrNameLst>
                                      </p:cBhvr>
                                      <p:tavLst>
                                        <p:tav tm="0">
                                          <p:val>
                                            <p:strVal val="#ppt_x"/>
                                          </p:val>
                                        </p:tav>
                                        <p:tav tm="100000">
                                          <p:val>
                                            <p:strVal val="#ppt_x"/>
                                          </p:val>
                                        </p:tav>
                                      </p:tavLst>
                                    </p:anim>
                                    <p:anim calcmode="lin" valueType="num">
                                      <p:cBhvr additive="repl">
                                        <p:cTn id="360" dur="1000" fill="hold"/>
                                        <p:tgtEl>
                                          <p:spTgt spid="5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5" name="Picture 4" descr=""/>
          <p:cNvPicPr/>
          <p:nvPr/>
        </p:nvPicPr>
        <p:blipFill>
          <a:blip r:embed="rId1"/>
          <a:srcRect l="0" t="96170" r="0" b="0"/>
          <a:stretch/>
        </p:blipFill>
        <p:spPr>
          <a:xfrm>
            <a:off x="676080" y="6472080"/>
            <a:ext cx="2142720" cy="192600"/>
          </a:xfrm>
          <a:prstGeom prst="rect">
            <a:avLst/>
          </a:prstGeom>
          <a:ln w="0">
            <a:noFill/>
          </a:ln>
        </p:spPr>
      </p:pic>
      <p:sp>
        <p:nvSpPr>
          <p:cNvPr id="586" name="PlaceHolder 1"/>
          <p:cNvSpPr>
            <a:spLocks noGrp="1"/>
          </p:cNvSpPr>
          <p:nvPr>
            <p:ph type="title"/>
          </p:nvPr>
        </p:nvSpPr>
        <p:spPr>
          <a:xfrm>
            <a:off x="676080" y="370440"/>
            <a:ext cx="10891800" cy="904320"/>
          </a:xfrm>
          <a:prstGeom prst="rect">
            <a:avLst/>
          </a:prstGeom>
          <a:noFill/>
          <a:ln w="0">
            <a:noFill/>
          </a:ln>
        </p:spPr>
        <p:txBody>
          <a:bodyPr lIns="91440" rIns="91440" tIns="45720" bIns="45720" anchor="t">
            <a:noAutofit/>
          </a:bodyPr>
          <a:p>
            <a:pPr indent="0" defTabSz="457200">
              <a:lnSpc>
                <a:spcPct val="100000"/>
              </a:lnSpc>
              <a:buNone/>
            </a:pPr>
            <a:r>
              <a:rPr b="1" lang="en-IN" sz="3600" spc="-1" strike="noStrike">
                <a:solidFill>
                  <a:schemeClr val="dk1"/>
                </a:solidFill>
                <a:latin typeface="Trebuchet MS"/>
              </a:rPr>
              <a:t>Data Visualization </a:t>
            </a:r>
            <a:r>
              <a:rPr b="1" lang="en-GB" sz="3600" spc="-1" strike="noStrike">
                <a:solidFill>
                  <a:schemeClr val="dk1"/>
                </a:solidFill>
                <a:latin typeface="Trebuchet MS"/>
              </a:rPr>
              <a:t>Certificate  </a:t>
            </a:r>
            <a:endParaRPr b="0" lang="en-US" sz="3600" spc="-1" strike="noStrike">
              <a:solidFill>
                <a:schemeClr val="dk1"/>
              </a:solidFill>
              <a:latin typeface="Trebuchet MS"/>
            </a:endParaRPr>
          </a:p>
        </p:txBody>
      </p:sp>
      <p:sp>
        <p:nvSpPr>
          <p:cNvPr id="587"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88" name="Text Placeholder 30"/>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89" name="" descr=""/>
          <p:cNvPicPr/>
          <p:nvPr/>
        </p:nvPicPr>
        <p:blipFill>
          <a:blip r:embed="rId2"/>
          <a:stretch/>
        </p:blipFill>
        <p:spPr>
          <a:xfrm>
            <a:off x="540000" y="1053360"/>
            <a:ext cx="9180000" cy="5599440"/>
          </a:xfrm>
          <a:prstGeom prst="rect">
            <a:avLst/>
          </a:prstGeom>
          <a:ln w="0">
            <a:noFill/>
          </a:ln>
        </p:spPr>
      </p:pic>
    </p:spTree>
  </p:cSld>
  <mc:AlternateContent>
    <mc:Choice Requires="p14">
      <p:transition spd="slow" p14:dur="2000"/>
    </mc:Choice>
    <mc:Fallback>
      <p:transition spd="slow"/>
    </mc:Fallback>
  </mc:AlternateContent>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53" presetSubtype="16">
                                  <p:stCondLst>
                                    <p:cond delay="0"/>
                                  </p:stCondLst>
                                  <p:childTnLst>
                                    <p:set>
                                      <p:cBhvr>
                                        <p:cTn id="366" dur="1" fill="hold">
                                          <p:stCondLst>
                                            <p:cond delay="0"/>
                                          </p:stCondLst>
                                        </p:cTn>
                                        <p:tgtEl>
                                          <p:spTgt spid="586"/>
                                        </p:tgtEl>
                                        <p:attrNameLst>
                                          <p:attrName>style.visibility</p:attrName>
                                        </p:attrNameLst>
                                      </p:cBhvr>
                                      <p:to>
                                        <p:strVal val="visible"/>
                                      </p:to>
                                    </p:set>
                                    <p:anim calcmode="lin" valueType="num">
                                      <p:cBhvr additive="repl">
                                        <p:cTn id="367" dur="500" fill="hold"/>
                                        <p:tgtEl>
                                          <p:spTgt spid="586"/>
                                        </p:tgtEl>
                                        <p:attrNameLst>
                                          <p:attrName>ppt_w</p:attrName>
                                        </p:attrNameLst>
                                      </p:cBhvr>
                                      <p:tavLst>
                                        <p:tav tm="0">
                                          <p:val>
                                            <p:fltVal val="0"/>
                                          </p:val>
                                        </p:tav>
                                        <p:tav tm="100000">
                                          <p:val>
                                            <p:strVal val="#ppt_w"/>
                                          </p:val>
                                        </p:tav>
                                      </p:tavLst>
                                    </p:anim>
                                    <p:anim calcmode="lin" valueType="num">
                                      <p:cBhvr additive="repl">
                                        <p:cTn id="368" dur="500" fill="hold"/>
                                        <p:tgtEl>
                                          <p:spTgt spid="586"/>
                                        </p:tgtEl>
                                        <p:attrNameLst>
                                          <p:attrName>ppt_h</p:attrName>
                                        </p:attrNameLst>
                                      </p:cBhvr>
                                      <p:tavLst>
                                        <p:tav tm="0">
                                          <p:val>
                                            <p:fltVal val="0"/>
                                          </p:val>
                                        </p:tav>
                                        <p:tav tm="100000">
                                          <p:val>
                                            <p:strVal val="#ppt_h"/>
                                          </p:val>
                                        </p:tav>
                                      </p:tavLst>
                                    </p:anim>
                                    <p:animEffect filter="fade" transition="in">
                                      <p:cBhvr additive="repl">
                                        <p:cTn id="369" dur="500"/>
                                        <p:tgtEl>
                                          <p:spTgt spid="586"/>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42">
                                  <p:stCondLst>
                                    <p:cond delay="0"/>
                                  </p:stCondLst>
                                  <p:endCondLst>
                                    <p:cond delay="0" evt="begin">
                                      <p:tn val="372"/>
                                    </p:cond>
                                  </p:endCondLst>
                                  <p:childTnLst>
                                    <p:set>
                                      <p:cBhvr>
                                        <p:cTn id="373" dur="1" fill="hold">
                                          <p:stCondLst>
                                            <p:cond delay="0"/>
                                          </p:stCondLst>
                                        </p:cTn>
                                        <p:tgtEl>
                                          <p:spTgt spid="587"/>
                                        </p:tgtEl>
                                        <p:attrNameLst>
                                          <p:attrName>style.visibility</p:attrName>
                                        </p:attrNameLst>
                                      </p:cBhvr>
                                      <p:to>
                                        <p:strVal val="visible"/>
                                      </p:to>
                                    </p:set>
                                    <p:animEffect filter="fade" transition="in">
                                      <p:cBhvr additive="repl">
                                        <p:cTn id="374" dur="1000"/>
                                        <p:tgtEl>
                                          <p:spTgt spid="587"/>
                                        </p:tgtEl>
                                      </p:cBhvr>
                                    </p:animEffect>
                                    <p:anim calcmode="lin" valueType="num">
                                      <p:cBhvr additive="repl">
                                        <p:cTn id="375" dur="1000" fill="hold"/>
                                        <p:tgtEl>
                                          <p:spTgt spid="587"/>
                                        </p:tgtEl>
                                        <p:attrNameLst>
                                          <p:attrName>ppt_x</p:attrName>
                                        </p:attrNameLst>
                                      </p:cBhvr>
                                      <p:tavLst>
                                        <p:tav tm="0">
                                          <p:val>
                                            <p:strVal val="#ppt_x"/>
                                          </p:val>
                                        </p:tav>
                                        <p:tav tm="100000">
                                          <p:val>
                                            <p:strVal val="#ppt_x"/>
                                          </p:val>
                                        </p:tav>
                                      </p:tavLst>
                                    </p:anim>
                                    <p:anim calcmode="lin" valueType="num">
                                      <p:cBhvr additive="repl">
                                        <p:cTn id="376" dur="1000" fill="hold"/>
                                        <p:tgtEl>
                                          <p:spTgt spid="587"/>
                                        </p:tgtEl>
                                        <p:attrNameLst>
                                          <p:attrName>ppt_y</p:attrName>
                                        </p:attrNameLst>
                                      </p:cBhvr>
                                      <p:tavLst>
                                        <p:tav tm="0">
                                          <p:val>
                                            <p:strVal val="#ppt_y+.1"/>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42">
                                  <p:stCondLst>
                                    <p:cond delay="0"/>
                                  </p:stCondLst>
                                  <p:endCondLst>
                                    <p:cond delay="0" evt="begin">
                                      <p:tn val="379"/>
                                    </p:cond>
                                  </p:endCondLst>
                                  <p:childTnLst>
                                    <p:set>
                                      <p:cBhvr>
                                        <p:cTn id="380" dur="1" fill="hold">
                                          <p:stCondLst>
                                            <p:cond delay="0"/>
                                          </p:stCondLst>
                                        </p:cTn>
                                        <p:tgtEl>
                                          <p:spTgt spid="588"/>
                                        </p:tgtEl>
                                        <p:attrNameLst>
                                          <p:attrName>style.visibility</p:attrName>
                                        </p:attrNameLst>
                                      </p:cBhvr>
                                      <p:to>
                                        <p:strVal val="visible"/>
                                      </p:to>
                                    </p:set>
                                    <p:animEffect filter="fade" transition="in">
                                      <p:cBhvr additive="repl">
                                        <p:cTn id="381" dur="1000"/>
                                        <p:tgtEl>
                                          <p:spTgt spid="588"/>
                                        </p:tgtEl>
                                      </p:cBhvr>
                                    </p:animEffect>
                                    <p:anim calcmode="lin" valueType="num">
                                      <p:cBhvr additive="repl">
                                        <p:cTn id="382" dur="1000" fill="hold"/>
                                        <p:tgtEl>
                                          <p:spTgt spid="588"/>
                                        </p:tgtEl>
                                        <p:attrNameLst>
                                          <p:attrName>ppt_x</p:attrName>
                                        </p:attrNameLst>
                                      </p:cBhvr>
                                      <p:tavLst>
                                        <p:tav tm="0">
                                          <p:val>
                                            <p:strVal val="#ppt_x"/>
                                          </p:val>
                                        </p:tav>
                                        <p:tav tm="100000">
                                          <p:val>
                                            <p:strVal val="#ppt_x"/>
                                          </p:val>
                                        </p:tav>
                                      </p:tavLst>
                                    </p:anim>
                                    <p:anim calcmode="lin" valueType="num">
                                      <p:cBhvr additive="repl">
                                        <p:cTn id="383" dur="1000" fill="hold"/>
                                        <p:tgtEl>
                                          <p:spTgt spid="5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title"/>
          </p:nvPr>
        </p:nvSpPr>
        <p:spPr>
          <a:xfrm>
            <a:off x="432000" y="647640"/>
            <a:ext cx="11339640" cy="699840"/>
          </a:xfrm>
          <a:prstGeom prst="rect">
            <a:avLst/>
          </a:prstGeom>
          <a:noFill/>
          <a:ln w="0">
            <a:noFill/>
          </a:ln>
        </p:spPr>
        <p:txBody>
          <a:bodyPr lIns="91440" rIns="91440" tIns="45720" bIns="45720" anchor="ctr">
            <a:normAutofit fontScale="85833"/>
          </a:bodyPr>
          <a:p>
            <a:pPr indent="0" algn="ctr" defTabSz="457200">
              <a:lnSpc>
                <a:spcPct val="100000"/>
              </a:lnSpc>
              <a:buNone/>
            </a:pPr>
            <a:r>
              <a:rPr b="1" lang="en-US" sz="4800" spc="-1" strike="noStrike">
                <a:solidFill>
                  <a:schemeClr val="dk1"/>
                </a:solidFill>
                <a:latin typeface="Trebuchet MS"/>
              </a:rPr>
              <a:t>Thank you</a:t>
            </a:r>
            <a:endParaRPr b="0" lang="en-US" sz="4800" spc="-1" strike="noStrike">
              <a:solidFill>
                <a:schemeClr val="dk1"/>
              </a:solidFill>
              <a:latin typeface="Trebuchet MS"/>
            </a:endParaRPr>
          </a:p>
        </p:txBody>
      </p:sp>
      <p:sp>
        <p:nvSpPr>
          <p:cNvPr id="591" name="PlaceHolder 2"/>
          <p:cNvSpPr>
            <a:spLocks noGrp="1"/>
          </p:cNvSpPr>
          <p:nvPr>
            <p:ph/>
          </p:nvPr>
        </p:nvSpPr>
        <p:spPr>
          <a:xfrm>
            <a:off x="3727800" y="4641840"/>
            <a:ext cx="2139480" cy="1108440"/>
          </a:xfrm>
          <a:prstGeom prst="rect">
            <a:avLst/>
          </a:prstGeom>
          <a:noFill/>
          <a:ln w="0">
            <a:noFill/>
          </a:ln>
        </p:spPr>
        <p:txBody>
          <a:bodyPr lIns="91440" rIns="91440" tIns="45720" bIns="45720" anchor="t">
            <a:norm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a:t>
            </a:r>
            <a:endParaRPr b="0" lang="en-US" sz="1600" spc="-1" strike="noStrike">
              <a:solidFill>
                <a:schemeClr val="dk1">
                  <a:lumMod val="75000"/>
                  <a:lumOff val="25000"/>
                </a:schemeClr>
              </a:solidFill>
              <a:latin typeface="Trebuchet MS"/>
            </a:endParaRPr>
          </a:p>
        </p:txBody>
      </p:sp>
      <p:sp>
        <p:nvSpPr>
          <p:cNvPr id="592" name="Text Placeholder 28"/>
          <p:cNvSpPr/>
          <p:nvPr/>
        </p:nvSpPr>
        <p:spPr>
          <a:xfrm>
            <a:off x="878400" y="4134960"/>
            <a:ext cx="2596320" cy="45360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1" lang="en-IN" sz="2400" spc="-1" strike="noStrike">
              <a:solidFill>
                <a:schemeClr val="accent4"/>
              </a:solidFill>
              <a:latin typeface="Trebuchet MS"/>
            </a:endParaRPr>
          </a:p>
        </p:txBody>
      </p:sp>
      <p:sp>
        <p:nvSpPr>
          <p:cNvPr id="593" name="Text Placeholder 28"/>
          <p:cNvSpPr/>
          <p:nvPr/>
        </p:nvSpPr>
        <p:spPr>
          <a:xfrm>
            <a:off x="5353560" y="3962520"/>
            <a:ext cx="2596320" cy="45360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1" lang="en-IN" sz="2200" spc="-1" strike="noStrike">
              <a:solidFill>
                <a:schemeClr val="accent4"/>
              </a:solidFill>
              <a:latin typeface="Trebuchet MS"/>
            </a:endParaRPr>
          </a:p>
        </p:txBody>
      </p:sp>
      <p:sp>
        <p:nvSpPr>
          <p:cNvPr id="594" name="Text Placeholder 28"/>
          <p:cNvSpPr/>
          <p:nvPr/>
        </p:nvSpPr>
        <p:spPr>
          <a:xfrm>
            <a:off x="7789320" y="3962520"/>
            <a:ext cx="2596320" cy="45360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1" lang="en-IN" sz="2200" spc="-1" strike="noStrike">
              <a:solidFill>
                <a:schemeClr val="accent4"/>
              </a:solidFill>
              <a:latin typeface="Trebuchet MS"/>
            </a:endParaRPr>
          </a:p>
        </p:txBody>
      </p:sp>
      <p:sp>
        <p:nvSpPr>
          <p:cNvPr id="595" name="Text Placeholder 30"/>
          <p:cNvSpPr/>
          <p:nvPr/>
        </p:nvSpPr>
        <p:spPr>
          <a:xfrm>
            <a:off x="6095880" y="4641840"/>
            <a:ext cx="2139480" cy="11084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1600" spc="-1" strike="noStrike">
              <a:solidFill>
                <a:schemeClr val="dk1"/>
              </a:solidFill>
              <a:latin typeface="Trebuchet MS"/>
            </a:endParaRPr>
          </a:p>
        </p:txBody>
      </p:sp>
      <p:sp>
        <p:nvSpPr>
          <p:cNvPr id="596" name="Text Placeholder 30"/>
          <p:cNvSpPr/>
          <p:nvPr/>
        </p:nvSpPr>
        <p:spPr>
          <a:xfrm>
            <a:off x="8591400" y="4641840"/>
            <a:ext cx="2139480" cy="11084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r>
              <a:rPr b="0" lang="en-GB" sz="1600" spc="-1" strike="noStrike">
                <a:solidFill>
                  <a:schemeClr val="dk1"/>
                </a:solidFill>
                <a:latin typeface="Trebuchet MS"/>
              </a:rPr>
              <a:t>.</a:t>
            </a:r>
            <a:endParaRPr b="0" lang="en-IN" sz="1600" spc="-1" strike="noStrike">
              <a:solidFill>
                <a:srgbClr val="000000"/>
              </a:solidFill>
              <a:latin typeface="Arial"/>
            </a:endParaRPr>
          </a:p>
        </p:txBody>
      </p:sp>
      <p:pic>
        <p:nvPicPr>
          <p:cNvPr id="597" name="Picture 14" descr=""/>
          <p:cNvPicPr/>
          <p:nvPr/>
        </p:nvPicPr>
        <p:blipFill>
          <a:blip r:embed="rId1"/>
          <a:srcRect l="0" t="96170" r="0" b="0"/>
          <a:stretch/>
        </p:blipFill>
        <p:spPr>
          <a:xfrm>
            <a:off x="676080" y="6472080"/>
            <a:ext cx="2142720" cy="192600"/>
          </a:xfrm>
          <a:prstGeom prst="rect">
            <a:avLst/>
          </a:prstGeom>
          <a:ln w="0">
            <a:noFill/>
          </a:ln>
        </p:spPr>
      </p:pic>
      <p:sp>
        <p:nvSpPr>
          <p:cNvPr id="598" name="PlaceHolder 3"/>
          <p:cNvSpPr>
            <a:spLocks noGrp="1"/>
          </p:cNvSpPr>
          <p:nvPr>
            <p:ph/>
          </p:nvPr>
        </p:nvSpPr>
        <p:spPr>
          <a:xfrm>
            <a:off x="2975040" y="3962520"/>
            <a:ext cx="2139480" cy="343800"/>
          </a:xfrm>
          <a:prstGeom prst="rect">
            <a:avLst/>
          </a:prstGeom>
          <a:noFill/>
          <a:ln w="0">
            <a:noFill/>
          </a:ln>
        </p:spPr>
        <p:txBody>
          <a:bodyPr lIns="91440" rIns="91440" tIns="45720" bIns="45720" anchor="t">
            <a:normAutofit fontScale="87444"/>
          </a:bodyPr>
          <a:p>
            <a:pPr indent="0">
              <a:spcBef>
                <a:spcPts val="1417"/>
              </a:spcBef>
              <a:buNone/>
            </a:pPr>
            <a:endParaRPr b="1" lang="en-US" sz="2000" spc="-1" strike="noStrike">
              <a:solidFill>
                <a:schemeClr val="accent4"/>
              </a:solidFill>
              <a:latin typeface="Trebuchet MS"/>
            </a:endParaRPr>
          </a:p>
        </p:txBody>
      </p:sp>
    </p:spTree>
  </p:cSld>
  <mc:AlternateContent>
    <mc:Choice Requires="p14">
      <p:transition spd="slow" p14:dur="2000"/>
    </mc:Choice>
    <mc:Fallback>
      <p:transition spd="slow"/>
    </mc:Fallback>
  </mc:AlternateContent>
  <p:timing>
    <p:tnLst>
      <p:par>
        <p:cTn id="384" dur="indefinite" restart="never" nodeType="tmRoot">
          <p:childTnLst>
            <p:seq>
              <p:cTn id="385" dur="indefinite" nodeType="mainSeq">
                <p:childTnLst>
                  <p:par>
                    <p:cTn id="386" fill="hold">
                      <p:stCondLst>
                        <p:cond delay="indefinite"/>
                      </p:stCondLst>
                      <p:childTnLst>
                        <p:par>
                          <p:cTn id="387" fill="hold">
                            <p:stCondLst>
                              <p:cond delay="0"/>
                            </p:stCondLst>
                            <p:childTnLst>
                              <p:par>
                                <p:cTn id="388" nodeType="clickEffect" fill="hold" presetClass="entr" presetID="53" presetSubtype="16">
                                  <p:stCondLst>
                                    <p:cond delay="0"/>
                                  </p:stCondLst>
                                  <p:childTnLst>
                                    <p:set>
                                      <p:cBhvr>
                                        <p:cTn id="389" dur="1" fill="hold">
                                          <p:stCondLst>
                                            <p:cond delay="0"/>
                                          </p:stCondLst>
                                        </p:cTn>
                                        <p:tgtEl>
                                          <p:spTgt spid="590"/>
                                        </p:tgtEl>
                                        <p:attrNameLst>
                                          <p:attrName>style.visibility</p:attrName>
                                        </p:attrNameLst>
                                      </p:cBhvr>
                                      <p:to>
                                        <p:strVal val="visible"/>
                                      </p:to>
                                    </p:set>
                                    <p:anim calcmode="lin" valueType="num">
                                      <p:cBhvr additive="repl">
                                        <p:cTn id="390" dur="500" fill="hold"/>
                                        <p:tgtEl>
                                          <p:spTgt spid="590"/>
                                        </p:tgtEl>
                                        <p:attrNameLst>
                                          <p:attrName>ppt_w</p:attrName>
                                        </p:attrNameLst>
                                      </p:cBhvr>
                                      <p:tavLst>
                                        <p:tav tm="0">
                                          <p:val>
                                            <p:fltVal val="0"/>
                                          </p:val>
                                        </p:tav>
                                        <p:tav tm="100000">
                                          <p:val>
                                            <p:strVal val="#ppt_w"/>
                                          </p:val>
                                        </p:tav>
                                      </p:tavLst>
                                    </p:anim>
                                    <p:anim calcmode="lin" valueType="num">
                                      <p:cBhvr additive="repl">
                                        <p:cTn id="391" dur="500" fill="hold"/>
                                        <p:tgtEl>
                                          <p:spTgt spid="590"/>
                                        </p:tgtEl>
                                        <p:attrNameLst>
                                          <p:attrName>ppt_h</p:attrName>
                                        </p:attrNameLst>
                                      </p:cBhvr>
                                      <p:tavLst>
                                        <p:tav tm="0">
                                          <p:val>
                                            <p:fltVal val="0"/>
                                          </p:val>
                                        </p:tav>
                                        <p:tav tm="100000">
                                          <p:val>
                                            <p:strVal val="#ppt_h"/>
                                          </p:val>
                                        </p:tav>
                                      </p:tavLst>
                                    </p:anim>
                                    <p:animEffect filter="fade" transition="in">
                                      <p:cBhvr additive="repl">
                                        <p:cTn id="392" dur="500"/>
                                        <p:tgtEl>
                                          <p:spTgt spid="590"/>
                                        </p:tgtEl>
                                      </p:cBhvr>
                                    </p:animEffec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2" presetSubtype="4">
                                  <p:stCondLst>
                                    <p:cond delay="0"/>
                                  </p:stCondLst>
                                  <p:endCondLst>
                                    <p:cond delay="0" evt="begin">
                                      <p:tn val="395"/>
                                    </p:cond>
                                  </p:endCondLst>
                                  <p:childTnLst>
                                    <p:set>
                                      <p:cBhvr>
                                        <p:cTn id="396" dur="1" fill="hold">
                                          <p:stCondLst>
                                            <p:cond delay="0"/>
                                          </p:stCondLst>
                                        </p:cTn>
                                        <p:tgtEl>
                                          <p:spTgt spid="592"/>
                                        </p:tgtEl>
                                        <p:attrNameLst>
                                          <p:attrName>style.visibility</p:attrName>
                                        </p:attrNameLst>
                                      </p:cBhvr>
                                      <p:to>
                                        <p:strVal val="visible"/>
                                      </p:to>
                                    </p:set>
                                    <p:anim calcmode="lin" valueType="num">
                                      <p:cBhvr additive="repl">
                                        <p:cTn id="397" dur="500"/>
                                        <p:tgtEl>
                                          <p:spTgt spid="592"/>
                                        </p:tgtEl>
                                        <p:attrNameLst>
                                          <p:attrName>ppt_y</p:attrName>
                                        </p:attrNameLst>
                                      </p:cBhvr>
                                      <p:tavLst>
                                        <p:tav tm="0">
                                          <p:val>
                                            <p:strVal val="#ppt_y+#ppt_h*1.125000"/>
                                          </p:val>
                                        </p:tav>
                                        <p:tav tm="100000">
                                          <p:val>
                                            <p:strVal val="#ppt_y"/>
                                          </p:val>
                                        </p:tav>
                                      </p:tavLst>
                                    </p:anim>
                                    <p:animEffect filter="wipe(up)" transition="in">
                                      <p:cBhvr additive="repl">
                                        <p:cTn id="398" dur="500"/>
                                        <p:tgtEl>
                                          <p:spTgt spid="592"/>
                                        </p:tgtEl>
                                      </p:cBhvr>
                                    </p:animEffec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2" presetSubtype="4">
                                  <p:stCondLst>
                                    <p:cond delay="0"/>
                                  </p:stCondLst>
                                  <p:childTnLst>
                                    <p:set>
                                      <p:cBhvr>
                                        <p:cTn id="402" dur="1" fill="hold">
                                          <p:stCondLst>
                                            <p:cond delay="0"/>
                                          </p:stCondLst>
                                        </p:cTn>
                                        <p:tgtEl>
                                          <p:spTgt spid="591">
                                            <p:txEl>
                                              <p:pRg st="0" end="0"/>
                                            </p:txEl>
                                          </p:spTgt>
                                        </p:tgtEl>
                                        <p:attrNameLst>
                                          <p:attrName>style.visibility</p:attrName>
                                        </p:attrNameLst>
                                      </p:cBhvr>
                                      <p:to>
                                        <p:strVal val="visible"/>
                                      </p:to>
                                    </p:set>
                                    <p:anim calcmode="lin" valueType="num">
                                      <p:cBhvr additive="repl">
                                        <p:cTn id="403" dur="500"/>
                                        <p:tgtEl>
                                          <p:spTgt spid="591">
                                            <p:txEl>
                                              <p:pRg st="0" end="0"/>
                                            </p:txEl>
                                          </p:spTgt>
                                        </p:tgtEl>
                                        <p:attrNameLst>
                                          <p:attrName>ppt_y</p:attrName>
                                        </p:attrNameLst>
                                      </p:cBhvr>
                                      <p:tavLst>
                                        <p:tav tm="0">
                                          <p:val>
                                            <p:strVal val="#ppt_y+#ppt_h*1.125000"/>
                                          </p:val>
                                        </p:tav>
                                        <p:tav tm="100000">
                                          <p:val>
                                            <p:strVal val="#ppt_y"/>
                                          </p:val>
                                        </p:tav>
                                      </p:tavLst>
                                    </p:anim>
                                    <p:animEffect filter="wipe(up)" transition="in">
                                      <p:cBhvr additive="repl">
                                        <p:cTn id="404" dur="500"/>
                                        <p:tgtEl>
                                          <p:spTgt spid="591">
                                            <p:txEl>
                                              <p:pRg st="0" end="0"/>
                                            </p:txEl>
                                          </p:spTgt>
                                        </p:tgtEl>
                                      </p:cBhvr>
                                    </p:animEffec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2" presetSubtype="4">
                                  <p:stCondLst>
                                    <p:cond delay="0"/>
                                  </p:stCondLst>
                                  <p:endCondLst>
                                    <p:cond delay="0" evt="begin">
                                      <p:tn val="407"/>
                                    </p:cond>
                                  </p:endCondLst>
                                  <p:childTnLst>
                                    <p:set>
                                      <p:cBhvr>
                                        <p:cTn id="408" dur="1" fill="hold">
                                          <p:stCondLst>
                                            <p:cond delay="0"/>
                                          </p:stCondLst>
                                        </p:cTn>
                                        <p:tgtEl>
                                          <p:spTgt spid="593"/>
                                        </p:tgtEl>
                                        <p:attrNameLst>
                                          <p:attrName>style.visibility</p:attrName>
                                        </p:attrNameLst>
                                      </p:cBhvr>
                                      <p:to>
                                        <p:strVal val="visible"/>
                                      </p:to>
                                    </p:set>
                                    <p:anim calcmode="lin" valueType="num">
                                      <p:cBhvr additive="repl">
                                        <p:cTn id="409" dur="500"/>
                                        <p:tgtEl>
                                          <p:spTgt spid="593"/>
                                        </p:tgtEl>
                                        <p:attrNameLst>
                                          <p:attrName>ppt_y</p:attrName>
                                        </p:attrNameLst>
                                      </p:cBhvr>
                                      <p:tavLst>
                                        <p:tav tm="0">
                                          <p:val>
                                            <p:strVal val="#ppt_y+#ppt_h*1.125000"/>
                                          </p:val>
                                        </p:tav>
                                        <p:tav tm="100000">
                                          <p:val>
                                            <p:strVal val="#ppt_y"/>
                                          </p:val>
                                        </p:tav>
                                      </p:tavLst>
                                    </p:anim>
                                    <p:animEffect filter="wipe(up)" transition="in">
                                      <p:cBhvr additive="repl">
                                        <p:cTn id="410" dur="500"/>
                                        <p:tgtEl>
                                          <p:spTgt spid="593"/>
                                        </p:tgtEl>
                                      </p:cBhvr>
                                    </p:animEffec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2" presetSubtype="4">
                                  <p:stCondLst>
                                    <p:cond delay="0"/>
                                  </p:stCondLst>
                                  <p:endCondLst>
                                    <p:cond delay="0" evt="begin">
                                      <p:tn val="413"/>
                                    </p:cond>
                                  </p:endCondLst>
                                  <p:childTnLst>
                                    <p:set>
                                      <p:cBhvr>
                                        <p:cTn id="414" dur="1" fill="hold">
                                          <p:stCondLst>
                                            <p:cond delay="0"/>
                                          </p:stCondLst>
                                        </p:cTn>
                                        <p:tgtEl>
                                          <p:spTgt spid="595"/>
                                        </p:tgtEl>
                                        <p:attrNameLst>
                                          <p:attrName>style.visibility</p:attrName>
                                        </p:attrNameLst>
                                      </p:cBhvr>
                                      <p:to>
                                        <p:strVal val="visible"/>
                                      </p:to>
                                    </p:set>
                                    <p:anim calcmode="lin" valueType="num">
                                      <p:cBhvr additive="repl">
                                        <p:cTn id="415" dur="500"/>
                                        <p:tgtEl>
                                          <p:spTgt spid="595"/>
                                        </p:tgtEl>
                                        <p:attrNameLst>
                                          <p:attrName>ppt_y</p:attrName>
                                        </p:attrNameLst>
                                      </p:cBhvr>
                                      <p:tavLst>
                                        <p:tav tm="0">
                                          <p:val>
                                            <p:strVal val="#ppt_y+#ppt_h*1.125000"/>
                                          </p:val>
                                        </p:tav>
                                        <p:tav tm="100000">
                                          <p:val>
                                            <p:strVal val="#ppt_y"/>
                                          </p:val>
                                        </p:tav>
                                      </p:tavLst>
                                    </p:anim>
                                    <p:animEffect filter="wipe(up)" transition="in">
                                      <p:cBhvr additive="repl">
                                        <p:cTn id="416" dur="500"/>
                                        <p:tgtEl>
                                          <p:spTgt spid="595"/>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2" presetSubtype="4">
                                  <p:stCondLst>
                                    <p:cond delay="0"/>
                                  </p:stCondLst>
                                  <p:endCondLst>
                                    <p:cond delay="0" evt="begin">
                                      <p:tn val="419"/>
                                    </p:cond>
                                  </p:endCondLst>
                                  <p:childTnLst>
                                    <p:set>
                                      <p:cBhvr>
                                        <p:cTn id="420" dur="1" fill="hold">
                                          <p:stCondLst>
                                            <p:cond delay="0"/>
                                          </p:stCondLst>
                                        </p:cTn>
                                        <p:tgtEl>
                                          <p:spTgt spid="594"/>
                                        </p:tgtEl>
                                        <p:attrNameLst>
                                          <p:attrName>style.visibility</p:attrName>
                                        </p:attrNameLst>
                                      </p:cBhvr>
                                      <p:to>
                                        <p:strVal val="visible"/>
                                      </p:to>
                                    </p:set>
                                    <p:anim calcmode="lin" valueType="num">
                                      <p:cBhvr additive="repl">
                                        <p:cTn id="421" dur="500"/>
                                        <p:tgtEl>
                                          <p:spTgt spid="594"/>
                                        </p:tgtEl>
                                        <p:attrNameLst>
                                          <p:attrName>ppt_y</p:attrName>
                                        </p:attrNameLst>
                                      </p:cBhvr>
                                      <p:tavLst>
                                        <p:tav tm="0">
                                          <p:val>
                                            <p:strVal val="#ppt_y+#ppt_h*1.125000"/>
                                          </p:val>
                                        </p:tav>
                                        <p:tav tm="100000">
                                          <p:val>
                                            <p:strVal val="#ppt_y"/>
                                          </p:val>
                                        </p:tav>
                                      </p:tavLst>
                                    </p:anim>
                                    <p:animEffect filter="wipe(up)" transition="in">
                                      <p:cBhvr additive="repl">
                                        <p:cTn id="422" dur="500"/>
                                        <p:tgtEl>
                                          <p:spTgt spid="594"/>
                                        </p:tgtEl>
                                      </p:cBhvr>
                                    </p:animEffec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2" presetSubtype="4">
                                  <p:stCondLst>
                                    <p:cond delay="0"/>
                                  </p:stCondLst>
                                  <p:childTnLst>
                                    <p:set>
                                      <p:cBhvr>
                                        <p:cTn id="426" dur="1" fill="hold">
                                          <p:stCondLst>
                                            <p:cond delay="0"/>
                                          </p:stCondLst>
                                        </p:cTn>
                                        <p:tgtEl>
                                          <p:spTgt spid="596"/>
                                        </p:tgtEl>
                                        <p:attrNameLst>
                                          <p:attrName>style.visibility</p:attrName>
                                        </p:attrNameLst>
                                      </p:cBhvr>
                                      <p:to>
                                        <p:strVal val="visible"/>
                                      </p:to>
                                    </p:set>
                                    <p:anim calcmode="lin" valueType="num">
                                      <p:cBhvr additive="repl">
                                        <p:cTn id="427" dur="500"/>
                                        <p:tgtEl>
                                          <p:spTgt spid="596"/>
                                        </p:tgtEl>
                                        <p:attrNameLst>
                                          <p:attrName>ppt_y</p:attrName>
                                        </p:attrNameLst>
                                      </p:cBhvr>
                                      <p:tavLst>
                                        <p:tav tm="0">
                                          <p:val>
                                            <p:strVal val="#ppt_y+#ppt_h*1.125000"/>
                                          </p:val>
                                        </p:tav>
                                        <p:tav tm="100000">
                                          <p:val>
                                            <p:strVal val="#ppt_y"/>
                                          </p:val>
                                        </p:tav>
                                      </p:tavLst>
                                    </p:anim>
                                    <p:animEffect filter="wipe(up)" transition="in">
                                      <p:cBhvr additive="repl">
                                        <p:cTn id="428" dur="5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p:nvPr>
        </p:nvSpPr>
        <p:spPr>
          <a:xfrm>
            <a:off x="414720" y="1914120"/>
            <a:ext cx="6431040" cy="3607560"/>
          </a:xfrm>
          <a:prstGeom prst="rect">
            <a:avLst/>
          </a:prstGeom>
          <a:noFill/>
          <a:ln w="0">
            <a:noFill/>
          </a:ln>
        </p:spPr>
        <p:txBody>
          <a:bodyPr lIns="91440" rIns="91440" tIns="45720" bIns="45720" anchor="t">
            <a:normAutofit fontScale="87444" lnSpcReduction="20000"/>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b="0" lang="en-US" sz="2000" spc="-1" strike="noStrike">
              <a:solidFill>
                <a:schemeClr val="dk1">
                  <a:lumMod val="75000"/>
                  <a:lumOff val="25000"/>
                </a:schemeClr>
              </a:solidFill>
              <a:latin typeface="Trebuchet MS"/>
            </a:endParaRPr>
          </a:p>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The specific problem to be addressed in this project is </a:t>
            </a:r>
            <a:r>
              <a:rPr b="1" lang="en-US" sz="2000" spc="-1" strike="noStrike">
                <a:solidFill>
                  <a:schemeClr val="dk1">
                    <a:lumMod val="75000"/>
                    <a:lumOff val="25000"/>
                  </a:schemeClr>
                </a:solidFill>
                <a:latin typeface="Trebuchet MS"/>
              </a:rPr>
              <a:t>'Content Trends Analysis for Strategic Recommendations</a:t>
            </a:r>
            <a:r>
              <a:rPr b="0" lang="en-US" sz="2000" spc="-1" strike="noStrike">
                <a:solidFill>
                  <a:schemeClr val="dk1">
                    <a:lumMod val="75000"/>
                    <a:lumOff val="25000"/>
                  </a:schemeClr>
                </a:solidFill>
                <a:latin typeface="Trebuchet MS"/>
              </a:rPr>
              <a:t>'. The aim is to uncover how Netflix’s content distribution (Movies vs. TV Shows, genres, and country contributions) has evolved over the years. This will enable the identification of key genres, audience preferences, and strategic insights into global content expansion. </a:t>
            </a:r>
            <a:endParaRPr b="0" lang="en-US" sz="2000" spc="-1" strike="noStrike">
              <a:solidFill>
                <a:schemeClr val="dk1">
                  <a:lumMod val="75000"/>
                  <a:lumOff val="25000"/>
                </a:schemeClr>
              </a:solidFill>
              <a:latin typeface="Trebuchet MS"/>
            </a:endParaRPr>
          </a:p>
          <a:p>
            <a:pPr indent="0" defTabSz="457200">
              <a:lnSpc>
                <a:spcPct val="150000"/>
              </a:lnSpc>
              <a:spcBef>
                <a:spcPts val="1001"/>
              </a:spcBef>
              <a:buNone/>
            </a:pPr>
            <a:endParaRPr b="0" lang="en-US" sz="2800" spc="-1" strike="noStrike">
              <a:solidFill>
                <a:schemeClr val="dk1">
                  <a:lumMod val="75000"/>
                  <a:lumOff val="25000"/>
                </a:schemeClr>
              </a:solidFill>
              <a:latin typeface="Trebuchet MS"/>
            </a:endParaRPr>
          </a:p>
        </p:txBody>
      </p:sp>
      <p:sp>
        <p:nvSpPr>
          <p:cNvPr id="516" name="PlaceHolder 2"/>
          <p:cNvSpPr>
            <a:spLocks noGrp="1"/>
          </p:cNvSpPr>
          <p:nvPr>
            <p:ph type="title"/>
          </p:nvPr>
        </p:nvSpPr>
        <p:spPr>
          <a:xfrm>
            <a:off x="754560" y="550440"/>
            <a:ext cx="6995160" cy="789840"/>
          </a:xfrm>
          <a:prstGeom prst="rect">
            <a:avLst/>
          </a:prstGeom>
          <a:noFill/>
          <a:ln w="0">
            <a:noFill/>
          </a:ln>
        </p:spPr>
        <p:txBody>
          <a:bodyPr lIns="91440" rIns="91440" tIns="45720" bIns="45720" anchor="t">
            <a:normAutofit fontScale="98144"/>
          </a:bodyPr>
          <a:p>
            <a:pPr indent="0" defTabSz="457200">
              <a:lnSpc>
                <a:spcPct val="100000"/>
              </a:lnSpc>
              <a:buNone/>
            </a:pPr>
            <a:r>
              <a:rPr b="1" lang="en-US" sz="4800" spc="-1" strike="noStrike">
                <a:solidFill>
                  <a:schemeClr val="dk1"/>
                </a:solidFill>
                <a:latin typeface="Trebuchet MS"/>
              </a:rPr>
              <a:t>PROBLEM  STATEMENT</a:t>
            </a:r>
            <a:endParaRPr b="0" lang="en-US" sz="4800" spc="-1" strike="noStrike">
              <a:solidFill>
                <a:schemeClr val="dk1"/>
              </a:solidFill>
              <a:latin typeface="Trebuchet MS"/>
            </a:endParaRPr>
          </a:p>
        </p:txBody>
      </p:sp>
      <p:pic>
        <p:nvPicPr>
          <p:cNvPr id="517" name="Picture 4" descr=""/>
          <p:cNvPicPr/>
          <p:nvPr/>
        </p:nvPicPr>
        <p:blipFill>
          <a:blip r:embed="rId1"/>
          <a:stretch/>
        </p:blipFill>
        <p:spPr>
          <a:xfrm>
            <a:off x="7995600" y="2930760"/>
            <a:ext cx="2760480" cy="3264120"/>
          </a:xfrm>
          <a:prstGeom prst="rect">
            <a:avLst/>
          </a:prstGeom>
          <a:ln w="0">
            <a:noFill/>
          </a:ln>
        </p:spPr>
      </p:pic>
      <p:pic>
        <p:nvPicPr>
          <p:cNvPr id="518" name="Picture 5" descr=""/>
          <p:cNvPicPr/>
          <p:nvPr/>
        </p:nvPicPr>
        <p:blipFill>
          <a:blip r:embed="rId2"/>
          <a:srcRect l="0" t="96170" r="0" b="0"/>
          <a:stretch/>
        </p:blipFill>
        <p:spPr>
          <a:xfrm>
            <a:off x="676080" y="6472080"/>
            <a:ext cx="2142720" cy="192600"/>
          </a:xfrm>
          <a:prstGeom prst="rect">
            <a:avLst/>
          </a:prstGeom>
          <a:ln w="0">
            <a:noFill/>
          </a:ln>
        </p:spPr>
      </p:pic>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53" presetSubtype="16">
                                  <p:stCondLst>
                                    <p:cond delay="0"/>
                                  </p:stCondLst>
                                  <p:childTnLst>
                                    <p:set>
                                      <p:cBhvr>
                                        <p:cTn id="43" dur="1" fill="hold">
                                          <p:stCondLst>
                                            <p:cond delay="0"/>
                                          </p:stCondLst>
                                        </p:cTn>
                                        <p:tgtEl>
                                          <p:spTgt spid="516"/>
                                        </p:tgtEl>
                                        <p:attrNameLst>
                                          <p:attrName>style.visibility</p:attrName>
                                        </p:attrNameLst>
                                      </p:cBhvr>
                                      <p:to>
                                        <p:strVal val="visible"/>
                                      </p:to>
                                    </p:set>
                                    <p:anim calcmode="lin" valueType="num">
                                      <p:cBhvr additive="repl">
                                        <p:cTn id="44" dur="500" fill="hold"/>
                                        <p:tgtEl>
                                          <p:spTgt spid="516"/>
                                        </p:tgtEl>
                                        <p:attrNameLst>
                                          <p:attrName>ppt_w</p:attrName>
                                        </p:attrNameLst>
                                      </p:cBhvr>
                                      <p:tavLst>
                                        <p:tav tm="0">
                                          <p:val>
                                            <p:fltVal val="0"/>
                                          </p:val>
                                        </p:tav>
                                        <p:tav tm="100000">
                                          <p:val>
                                            <p:strVal val="#ppt_w"/>
                                          </p:val>
                                        </p:tav>
                                      </p:tavLst>
                                    </p:anim>
                                    <p:anim calcmode="lin" valueType="num">
                                      <p:cBhvr additive="repl">
                                        <p:cTn id="45" dur="500" fill="hold"/>
                                        <p:tgtEl>
                                          <p:spTgt spid="516"/>
                                        </p:tgtEl>
                                        <p:attrNameLst>
                                          <p:attrName>ppt_h</p:attrName>
                                        </p:attrNameLst>
                                      </p:cBhvr>
                                      <p:tavLst>
                                        <p:tav tm="0">
                                          <p:val>
                                            <p:fltVal val="0"/>
                                          </p:val>
                                        </p:tav>
                                        <p:tav tm="100000">
                                          <p:val>
                                            <p:strVal val="#ppt_h"/>
                                          </p:val>
                                        </p:tav>
                                      </p:tavLst>
                                    </p:anim>
                                    <p:animEffect filter="fade" transition="in">
                                      <p:cBhvr additive="repl">
                                        <p:cTn id="46" dur="500"/>
                                        <p:tgtEl>
                                          <p:spTgt spid="516"/>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42">
                                  <p:stCondLst>
                                    <p:cond delay="0"/>
                                  </p:stCondLst>
                                  <p:childTnLst>
                                    <p:set>
                                      <p:cBhvr>
                                        <p:cTn id="50" dur="1" fill="hold">
                                          <p:stCondLst>
                                            <p:cond delay="0"/>
                                          </p:stCondLst>
                                        </p:cTn>
                                        <p:tgtEl>
                                          <p:spTgt spid="515">
                                            <p:txEl>
                                              <p:pRg st="0" end="0"/>
                                            </p:txEl>
                                          </p:spTgt>
                                        </p:tgtEl>
                                        <p:attrNameLst>
                                          <p:attrName>style.visibility</p:attrName>
                                        </p:attrNameLst>
                                      </p:cBhvr>
                                      <p:to>
                                        <p:strVal val="visible"/>
                                      </p:to>
                                    </p:set>
                                    <p:animEffect filter="fade" transition="in">
                                      <p:cBhvr additive="repl">
                                        <p:cTn id="51" dur="1000"/>
                                        <p:tgtEl>
                                          <p:spTgt spid="515">
                                            <p:txEl>
                                              <p:pRg st="0" end="0"/>
                                            </p:txEl>
                                          </p:spTgt>
                                        </p:tgtEl>
                                      </p:cBhvr>
                                    </p:animEffect>
                                    <p:anim calcmode="lin" valueType="num">
                                      <p:cBhvr additive="repl">
                                        <p:cTn id="52" dur="1000" fill="hold"/>
                                        <p:tgtEl>
                                          <p:spTgt spid="515">
                                            <p:txEl>
                                              <p:pRg st="0" end="0"/>
                                            </p:txEl>
                                          </p:spTgt>
                                        </p:tgtEl>
                                        <p:attrNameLst>
                                          <p:attrName>ppt_x</p:attrName>
                                        </p:attrNameLst>
                                      </p:cBhvr>
                                      <p:tavLst>
                                        <p:tav tm="0">
                                          <p:val>
                                            <p:strVal val="#ppt_x"/>
                                          </p:val>
                                        </p:tav>
                                        <p:tav tm="100000">
                                          <p:val>
                                            <p:strVal val="#ppt_x"/>
                                          </p:val>
                                        </p:tav>
                                      </p:tavLst>
                                    </p:anim>
                                    <p:anim calcmode="lin" valueType="num">
                                      <p:cBhvr additive="repl">
                                        <p:cTn id="53" dur="1000" fill="hold"/>
                                        <p:tgtEl>
                                          <p:spTgt spid="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42">
                                  <p:stCondLst>
                                    <p:cond delay="0"/>
                                  </p:stCondLst>
                                  <p:childTnLst>
                                    <p:set>
                                      <p:cBhvr>
                                        <p:cTn id="57" dur="1" fill="hold">
                                          <p:stCondLst>
                                            <p:cond delay="0"/>
                                          </p:stCondLst>
                                        </p:cTn>
                                        <p:tgtEl>
                                          <p:spTgt spid="515">
                                            <p:txEl>
                                              <p:pRg st="1" end="1"/>
                                            </p:txEl>
                                          </p:spTgt>
                                        </p:tgtEl>
                                        <p:attrNameLst>
                                          <p:attrName>style.visibility</p:attrName>
                                        </p:attrNameLst>
                                      </p:cBhvr>
                                      <p:to>
                                        <p:strVal val="visible"/>
                                      </p:to>
                                    </p:set>
                                    <p:animEffect filter="fade" transition="in">
                                      <p:cBhvr additive="repl">
                                        <p:cTn id="58" dur="1000"/>
                                        <p:tgtEl>
                                          <p:spTgt spid="515">
                                            <p:txEl>
                                              <p:pRg st="1" end="1"/>
                                            </p:txEl>
                                          </p:spTgt>
                                        </p:tgtEl>
                                      </p:cBhvr>
                                    </p:animEffect>
                                    <p:anim calcmode="lin" valueType="num">
                                      <p:cBhvr additive="repl">
                                        <p:cTn id="59" dur="1000" fill="hold"/>
                                        <p:tgtEl>
                                          <p:spTgt spid="515">
                                            <p:txEl>
                                              <p:pRg st="1" end="1"/>
                                            </p:txEl>
                                          </p:spTgt>
                                        </p:tgtEl>
                                        <p:attrNameLst>
                                          <p:attrName>ppt_x</p:attrName>
                                        </p:attrNameLst>
                                      </p:cBhvr>
                                      <p:tavLst>
                                        <p:tav tm="0">
                                          <p:val>
                                            <p:strVal val="#ppt_x"/>
                                          </p:val>
                                        </p:tav>
                                        <p:tav tm="100000">
                                          <p:val>
                                            <p:strVal val="#ppt_x"/>
                                          </p:val>
                                        </p:tav>
                                      </p:tavLst>
                                    </p:anim>
                                    <p:anim calcmode="lin" valueType="num">
                                      <p:cBhvr additive="repl">
                                        <p:cTn id="60" dur="1000" fill="hold"/>
                                        <p:tgtEl>
                                          <p:spTgt spid="5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519" name="PlaceHolder 1"/>
          <p:cNvSpPr>
            <a:spLocks noGrp="1"/>
          </p:cNvSpPr>
          <p:nvPr>
            <p:ph type="title"/>
          </p:nvPr>
        </p:nvSpPr>
        <p:spPr>
          <a:xfrm>
            <a:off x="660240" y="805320"/>
            <a:ext cx="6275880" cy="830520"/>
          </a:xfrm>
          <a:prstGeom prst="rect">
            <a:avLst/>
          </a:prstGeom>
          <a:noFill/>
          <a:ln w="0">
            <a:noFill/>
          </a:ln>
        </p:spPr>
        <p:txBody>
          <a:bodyPr lIns="91440" rIns="91440" tIns="45720" bIns="45720" anchor="t">
            <a:normAutofit fontScale="34173"/>
          </a:bodyPr>
          <a:p>
            <a:pPr indent="0" defTabSz="457200">
              <a:lnSpc>
                <a:spcPct val="100000"/>
              </a:lnSpc>
              <a:buNone/>
            </a:pPr>
            <a:r>
              <a:rPr b="1" lang="en-GB" sz="4800" spc="-1" strike="noStrike">
                <a:solidFill>
                  <a:schemeClr val="dk1"/>
                </a:solidFill>
                <a:latin typeface="Trebuchet MS"/>
              </a:rPr>
              <a:t>Project Description</a:t>
            </a:r>
            <a:br>
              <a:rPr sz="4800"/>
            </a:br>
            <a:br>
              <a:rPr sz="4800"/>
            </a:br>
            <a:endParaRPr b="0" lang="en-US" sz="4800" spc="-1" strike="noStrike">
              <a:solidFill>
                <a:schemeClr val="dk1"/>
              </a:solidFill>
              <a:latin typeface="Trebuchet MS"/>
            </a:endParaRPr>
          </a:p>
        </p:txBody>
      </p:sp>
      <p:pic>
        <p:nvPicPr>
          <p:cNvPr id="520" name="Picture 4" descr=""/>
          <p:cNvPicPr/>
          <p:nvPr/>
        </p:nvPicPr>
        <p:blipFill>
          <a:blip r:embed="rId1"/>
          <a:srcRect l="0" t="96170" r="0" b="0"/>
          <a:stretch/>
        </p:blipFill>
        <p:spPr>
          <a:xfrm>
            <a:off x="676080" y="6472080"/>
            <a:ext cx="2142720" cy="192600"/>
          </a:xfrm>
          <a:prstGeom prst="rect">
            <a:avLst/>
          </a:prstGeom>
          <a:ln w="0">
            <a:noFill/>
          </a:ln>
        </p:spPr>
      </p:pic>
      <p:pic>
        <p:nvPicPr>
          <p:cNvPr id="521" name="Picture 5" descr=""/>
          <p:cNvPicPr/>
          <p:nvPr/>
        </p:nvPicPr>
        <p:blipFill>
          <a:blip r:embed="rId2"/>
          <a:stretch/>
        </p:blipFill>
        <p:spPr>
          <a:xfrm>
            <a:off x="467280" y="6410520"/>
            <a:ext cx="3705840" cy="295560"/>
          </a:xfrm>
          <a:prstGeom prst="rect">
            <a:avLst/>
          </a:prstGeom>
          <a:ln w="0">
            <a:noFill/>
          </a:ln>
        </p:spPr>
      </p:pic>
      <p:sp>
        <p:nvSpPr>
          <p:cNvPr id="522" name="TextBox 3"/>
          <p:cNvSpPr/>
          <p:nvPr/>
        </p:nvSpPr>
        <p:spPr>
          <a:xfrm>
            <a:off x="532800" y="2038320"/>
            <a:ext cx="9600840" cy="4478760"/>
          </a:xfrm>
          <a:prstGeom prst="rect">
            <a:avLst/>
          </a:prstGeom>
          <a:noFill/>
          <a:ln w="0">
            <a:noFill/>
          </a:ln>
        </p:spPr>
        <p:style>
          <a:lnRef idx="0"/>
          <a:fillRef idx="0"/>
          <a:effectRef idx="0"/>
          <a:fontRef idx="minor"/>
        </p:style>
        <p:txBody>
          <a:bodyPr lIns="90000" rIns="90000" tIns="45000" bIns="45000" anchor="t">
            <a:spAutoFit/>
          </a:bodyPr>
          <a:p>
            <a:pPr indent="-216000" defTabSz="457200">
              <a:lnSpc>
                <a:spcPct val="100000"/>
              </a:lnSpc>
              <a:buClr>
                <a:srgbClr val="000000"/>
              </a:buClr>
              <a:buFont typeface="Trebuchet MS"/>
              <a:buAutoNum type="arabicPeriod"/>
            </a:pPr>
            <a:r>
              <a:rPr b="1" lang="en-US" sz="1800" spc="-1" strike="noStrike">
                <a:solidFill>
                  <a:schemeClr val="dk1"/>
                </a:solidFill>
                <a:latin typeface="Trebuchet MS"/>
              </a:rPr>
              <a:t>Analyze</a:t>
            </a:r>
            <a:r>
              <a:rPr b="0" lang="en-US" sz="1800" spc="-1" strike="noStrike">
                <a:solidFill>
                  <a:schemeClr val="dk1"/>
                </a:solidFill>
                <a:latin typeface="Trebuchet MS"/>
              </a:rPr>
              <a:t> the distribution and growth of Movies and TV Shows on Netflix over the years.</a:t>
            </a:r>
            <a:endParaRPr b="0" lang="en-IN" sz="1800" spc="-1" strike="noStrike">
              <a:solidFill>
                <a:srgbClr val="000000"/>
              </a:solidFill>
              <a:latin typeface="Arial"/>
            </a:endParaRPr>
          </a:p>
          <a:p>
            <a:pPr indent="-216000" defTabSz="457200">
              <a:lnSpc>
                <a:spcPct val="100000"/>
              </a:lnSpc>
              <a:buClr>
                <a:srgbClr val="000000"/>
              </a:buClr>
              <a:buFont typeface="Trebuchet MS"/>
              <a:buAutoNum type="arabicPeriod"/>
            </a:pPr>
            <a:r>
              <a:rPr b="1" lang="en-US" sz="1800" spc="-1" strike="noStrike">
                <a:solidFill>
                  <a:schemeClr val="dk1"/>
                </a:solidFill>
                <a:latin typeface="Trebuchet MS"/>
              </a:rPr>
              <a:t>Identify</a:t>
            </a:r>
            <a:r>
              <a:rPr b="0" lang="en-US" sz="1800" spc="-1" strike="noStrike">
                <a:solidFill>
                  <a:schemeClr val="dk1"/>
                </a:solidFill>
                <a:latin typeface="Trebuchet MS"/>
              </a:rPr>
              <a:t> the most frequent genres and observe changes in their popularity.</a:t>
            </a:r>
            <a:endParaRPr b="0" lang="en-IN" sz="1800" spc="-1" strike="noStrike">
              <a:solidFill>
                <a:srgbClr val="000000"/>
              </a:solidFill>
              <a:latin typeface="Arial"/>
            </a:endParaRPr>
          </a:p>
          <a:p>
            <a:pPr indent="-216000" defTabSz="457200">
              <a:lnSpc>
                <a:spcPct val="100000"/>
              </a:lnSpc>
              <a:buClr>
                <a:srgbClr val="000000"/>
              </a:buClr>
              <a:buFont typeface="Trebuchet MS"/>
              <a:buAutoNum type="arabicPeriod"/>
            </a:pPr>
            <a:r>
              <a:rPr b="1" lang="en-US" sz="1800" spc="-1" strike="noStrike">
                <a:solidFill>
                  <a:schemeClr val="dk1"/>
                </a:solidFill>
                <a:latin typeface="Trebuchet MS"/>
              </a:rPr>
              <a:t>Compare</a:t>
            </a:r>
            <a:r>
              <a:rPr b="0" lang="en-US" sz="1800" spc="-1" strike="noStrike">
                <a:solidFill>
                  <a:schemeClr val="dk1"/>
                </a:solidFill>
                <a:latin typeface="Trebuchet MS"/>
              </a:rPr>
              <a:t> country-wise contributions to Netflix’s content base to assess global diversity.</a:t>
            </a:r>
            <a:endParaRPr b="0" lang="en-IN" sz="1800" spc="-1" strike="noStrike">
              <a:solidFill>
                <a:srgbClr val="000000"/>
              </a:solidFill>
              <a:latin typeface="Arial"/>
            </a:endParaRPr>
          </a:p>
          <a:p>
            <a:pPr indent="-216000" defTabSz="457200">
              <a:lnSpc>
                <a:spcPct val="100000"/>
              </a:lnSpc>
              <a:buClr>
                <a:srgbClr val="000000"/>
              </a:buClr>
              <a:buFont typeface="Trebuchet MS"/>
              <a:buAutoNum type="arabicPeriod"/>
            </a:pPr>
            <a:r>
              <a:rPr b="1" lang="en-US" sz="1800" spc="-1" strike="noStrike">
                <a:solidFill>
                  <a:schemeClr val="dk1"/>
                </a:solidFill>
                <a:latin typeface="Trebuchet MS"/>
              </a:rPr>
              <a:t>Provide</a:t>
            </a:r>
            <a:r>
              <a:rPr b="0" lang="en-US" sz="1800" spc="-1" strike="noStrike">
                <a:solidFill>
                  <a:schemeClr val="dk1"/>
                </a:solidFill>
                <a:latin typeface="Trebuchet MS"/>
              </a:rPr>
              <a:t> strategic recommendations for future content acquisition and production.</a:t>
            </a:r>
            <a:endParaRPr b="0" lang="en-IN" sz="1800" spc="-1" strike="noStrike">
              <a:solidFill>
                <a:srgbClr val="000000"/>
              </a:solidFill>
              <a:latin typeface="Arial"/>
            </a:endParaRPr>
          </a:p>
          <a:p>
            <a:pPr defTabSz="457200">
              <a:lnSpc>
                <a:spcPct val="100000"/>
              </a:lnSpc>
            </a:pPr>
            <a:br>
              <a:rPr sz="1800"/>
            </a:br>
            <a:endParaRPr b="0" lang="en-IN" sz="1800" spc="-1" strike="noStrike">
              <a:solidFill>
                <a:srgbClr val="000000"/>
              </a:solidFill>
              <a:latin typeface="Arial"/>
            </a:endParaRPr>
          </a:p>
          <a:p>
            <a:pPr defTabSz="457200">
              <a:lnSpc>
                <a:spcPct val="100000"/>
              </a:lnSpc>
            </a:pPr>
            <a:r>
              <a:rPr b="1" lang="en-US" sz="1800" spc="-1" strike="noStrike">
                <a:solidFill>
                  <a:schemeClr val="dk1"/>
                </a:solidFill>
                <a:latin typeface="Trebuchet MS"/>
              </a:rPr>
              <a:t>Significance of the Study</a:t>
            </a:r>
            <a:endParaRPr b="0" lang="en-IN" sz="1800" spc="-1" strike="noStrike">
              <a:solidFill>
                <a:srgbClr val="000000"/>
              </a:solidFill>
              <a:latin typeface="Arial"/>
            </a:endParaRPr>
          </a:p>
          <a:p>
            <a:pPr defTabSz="457200">
              <a:lnSpc>
                <a:spcPct val="100000"/>
              </a:lnSpc>
            </a:pPr>
            <a:r>
              <a:rPr b="0" lang="en-US" sz="1800" spc="-1" strike="noStrike">
                <a:solidFill>
                  <a:schemeClr val="dk1"/>
                </a:solidFill>
                <a:latin typeface="Trebuchet MS"/>
              </a:rPr>
              <a:t>This analysis is significant for understanding Netflix’s </a:t>
            </a:r>
            <a:r>
              <a:rPr b="1" lang="en-US" sz="1800" spc="-1" strike="noStrike">
                <a:solidFill>
                  <a:schemeClr val="dk1"/>
                </a:solidFill>
                <a:latin typeface="Trebuchet MS"/>
              </a:rPr>
              <a:t>content evolution and audience engagement patterns</a:t>
            </a:r>
            <a:r>
              <a:rPr b="0" lang="en-US" sz="1800" spc="-1" strike="noStrike">
                <a:solidFill>
                  <a:schemeClr val="dk1"/>
                </a:solidFill>
                <a:latin typeface="Trebuchet MS"/>
              </a:rPr>
              <a:t>. By identifying popular genres and underrepresented regions, the study offers actionable insights that can help Netflix make </a:t>
            </a:r>
            <a:r>
              <a:rPr b="1" lang="en-US" sz="1800" spc="-1" strike="noStrike">
                <a:solidFill>
                  <a:schemeClr val="dk1"/>
                </a:solidFill>
                <a:latin typeface="Trebuchet MS"/>
              </a:rPr>
              <a:t>data-driven business decisions</a:t>
            </a:r>
            <a:r>
              <a:rPr b="0" lang="en-US" sz="1800" spc="-1" strike="noStrike">
                <a:solidFill>
                  <a:schemeClr val="dk1"/>
                </a:solidFill>
                <a:latin typeface="Trebuchet MS"/>
              </a:rPr>
              <a:t>. Such findings are valuable for:</a:t>
            </a:r>
            <a:endParaRPr b="0" lang="en-IN" sz="1800" spc="-1" strike="noStrike">
              <a:solidFill>
                <a:srgbClr val="000000"/>
              </a:solidFill>
              <a:latin typeface="Arial"/>
            </a:endParaRPr>
          </a:p>
          <a:p>
            <a:pPr indent="-216000" defTabSz="457200">
              <a:lnSpc>
                <a:spcPct val="100000"/>
              </a:lnSpc>
              <a:buClr>
                <a:srgbClr val="000000"/>
              </a:buClr>
              <a:buFont typeface="Arial"/>
              <a:buChar char="•"/>
            </a:pPr>
            <a:r>
              <a:rPr b="0" lang="en-US" sz="1800" spc="-1" strike="noStrike">
                <a:solidFill>
                  <a:schemeClr val="dk1"/>
                </a:solidFill>
                <a:latin typeface="Trebuchet MS"/>
              </a:rPr>
              <a:t>Enhancing </a:t>
            </a:r>
            <a:r>
              <a:rPr b="1" lang="en-US" sz="1800" spc="-1" strike="noStrike">
                <a:solidFill>
                  <a:schemeClr val="dk1"/>
                </a:solidFill>
                <a:latin typeface="Trebuchet MS"/>
              </a:rPr>
              <a:t>content strategy</a:t>
            </a:r>
            <a:r>
              <a:rPr b="0" lang="en-US" sz="1800" spc="-1" strike="noStrike">
                <a:solidFill>
                  <a:schemeClr val="dk1"/>
                </a:solidFill>
                <a:latin typeface="Trebuchet MS"/>
              </a:rPr>
              <a:t> and balancing global vs. local productions.</a:t>
            </a:r>
            <a:endParaRPr b="0" lang="en-IN" sz="1800" spc="-1" strike="noStrike">
              <a:solidFill>
                <a:srgbClr val="000000"/>
              </a:solidFill>
              <a:latin typeface="Arial"/>
            </a:endParaRPr>
          </a:p>
          <a:p>
            <a:pPr indent="-216000" defTabSz="457200">
              <a:lnSpc>
                <a:spcPct val="100000"/>
              </a:lnSpc>
              <a:buClr>
                <a:srgbClr val="000000"/>
              </a:buClr>
              <a:buFont typeface="Arial"/>
              <a:buChar char="•"/>
            </a:pPr>
            <a:r>
              <a:rPr b="0" lang="en-US" sz="1800" spc="-1" strike="noStrike">
                <a:solidFill>
                  <a:schemeClr val="dk1"/>
                </a:solidFill>
                <a:latin typeface="Trebuchet MS"/>
              </a:rPr>
              <a:t>Recognizing </a:t>
            </a:r>
            <a:r>
              <a:rPr b="1" lang="en-US" sz="1800" spc="-1" strike="noStrike">
                <a:solidFill>
                  <a:schemeClr val="dk1"/>
                </a:solidFill>
                <a:latin typeface="Trebuchet MS"/>
              </a:rPr>
              <a:t>market trends</a:t>
            </a:r>
            <a:r>
              <a:rPr b="0" lang="en-US" sz="1800" spc="-1" strike="noStrike">
                <a:solidFill>
                  <a:schemeClr val="dk1"/>
                </a:solidFill>
                <a:latin typeface="Trebuchet MS"/>
              </a:rPr>
              <a:t> and regional viewer interests.</a:t>
            </a:r>
            <a:endParaRPr b="0" lang="en-IN" sz="1800" spc="-1" strike="noStrike">
              <a:solidFill>
                <a:srgbClr val="000000"/>
              </a:solidFill>
              <a:latin typeface="Arial"/>
            </a:endParaRPr>
          </a:p>
          <a:p>
            <a:pPr indent="-216000" defTabSz="457200">
              <a:lnSpc>
                <a:spcPct val="100000"/>
              </a:lnSpc>
              <a:buClr>
                <a:srgbClr val="000000"/>
              </a:buClr>
              <a:buFont typeface="Arial"/>
              <a:buChar char="•"/>
            </a:pPr>
            <a:r>
              <a:rPr b="0" lang="en-US" sz="1800" spc="-1" strike="noStrike">
                <a:solidFill>
                  <a:schemeClr val="dk1"/>
                </a:solidFill>
                <a:latin typeface="Trebuchet MS"/>
              </a:rPr>
              <a:t>Supporting </a:t>
            </a:r>
            <a:r>
              <a:rPr b="1" lang="en-US" sz="1800" spc="-1" strike="noStrike">
                <a:solidFill>
                  <a:schemeClr val="dk1"/>
                </a:solidFill>
                <a:latin typeface="Trebuchet MS"/>
              </a:rPr>
              <a:t>strategic investments</a:t>
            </a:r>
            <a:r>
              <a:rPr b="0" lang="en-US" sz="1800" spc="-1" strike="noStrike">
                <a:solidFill>
                  <a:schemeClr val="dk1"/>
                </a:solidFill>
                <a:latin typeface="Trebuchet MS"/>
              </a:rPr>
              <a:t> in specific content types and countries.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53" presetSubtype="16">
                                  <p:stCondLst>
                                    <p:cond delay="0"/>
                                  </p:stCondLst>
                                  <p:childTnLst>
                                    <p:set>
                                      <p:cBhvr>
                                        <p:cTn id="66" dur="1" fill="hold">
                                          <p:stCondLst>
                                            <p:cond delay="0"/>
                                          </p:stCondLst>
                                        </p:cTn>
                                        <p:tgtEl>
                                          <p:spTgt spid="519"/>
                                        </p:tgtEl>
                                        <p:attrNameLst>
                                          <p:attrName>style.visibility</p:attrName>
                                        </p:attrNameLst>
                                      </p:cBhvr>
                                      <p:to>
                                        <p:strVal val="visible"/>
                                      </p:to>
                                    </p:set>
                                    <p:anim calcmode="lin" valueType="num">
                                      <p:cBhvr additive="repl">
                                        <p:cTn id="67" dur="500" fill="hold"/>
                                        <p:tgtEl>
                                          <p:spTgt spid="519"/>
                                        </p:tgtEl>
                                        <p:attrNameLst>
                                          <p:attrName>ppt_w</p:attrName>
                                        </p:attrNameLst>
                                      </p:cBhvr>
                                      <p:tavLst>
                                        <p:tav tm="0">
                                          <p:val>
                                            <p:fltVal val="0"/>
                                          </p:val>
                                        </p:tav>
                                        <p:tav tm="100000">
                                          <p:val>
                                            <p:strVal val="#ppt_w"/>
                                          </p:val>
                                        </p:tav>
                                      </p:tavLst>
                                    </p:anim>
                                    <p:anim calcmode="lin" valueType="num">
                                      <p:cBhvr additive="repl">
                                        <p:cTn id="68" dur="500" fill="hold"/>
                                        <p:tgtEl>
                                          <p:spTgt spid="519"/>
                                        </p:tgtEl>
                                        <p:attrNameLst>
                                          <p:attrName>ppt_h</p:attrName>
                                        </p:attrNameLst>
                                      </p:cBhvr>
                                      <p:tavLst>
                                        <p:tav tm="0">
                                          <p:val>
                                            <p:fltVal val="0"/>
                                          </p:val>
                                        </p:tav>
                                        <p:tav tm="100000">
                                          <p:val>
                                            <p:strVal val="#ppt_h"/>
                                          </p:val>
                                        </p:tav>
                                      </p:tavLst>
                                    </p:anim>
                                    <p:animEffect filter="fade" transition="in">
                                      <p:cBhvr additive="repl">
                                        <p:cTn id="69" dur="5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619920" y="876600"/>
            <a:ext cx="10045800" cy="802440"/>
          </a:xfrm>
          <a:prstGeom prst="rect">
            <a:avLst/>
          </a:prstGeom>
          <a:noFill/>
          <a:ln w="0">
            <a:noFill/>
          </a:ln>
        </p:spPr>
        <p:txBody>
          <a:bodyPr lIns="91440" rIns="91440" tIns="45720" bIns="45720" anchor="t">
            <a:normAutofit/>
          </a:bodyPr>
          <a:p>
            <a:pPr indent="0" defTabSz="457200">
              <a:lnSpc>
                <a:spcPct val="100000"/>
              </a:lnSpc>
              <a:buNone/>
            </a:pPr>
            <a:r>
              <a:rPr b="1" lang="en-US" sz="3200" spc="-1" strike="noStrike">
                <a:solidFill>
                  <a:schemeClr val="dk1"/>
                </a:solidFill>
                <a:latin typeface="Trebuchet MS"/>
              </a:rPr>
              <a:t>WHO ARE THE END USERS?</a:t>
            </a:r>
            <a:endParaRPr b="0" lang="en-US" sz="3200" spc="-1" strike="noStrike">
              <a:solidFill>
                <a:schemeClr val="dk1"/>
              </a:solidFill>
              <a:latin typeface="Trebuchet MS"/>
            </a:endParaRPr>
          </a:p>
        </p:txBody>
      </p:sp>
      <p:pic>
        <p:nvPicPr>
          <p:cNvPr id="524" name="Picture 5" descr=""/>
          <p:cNvPicPr/>
          <p:nvPr/>
        </p:nvPicPr>
        <p:blipFill>
          <a:blip r:embed="rId1"/>
          <a:stretch/>
        </p:blipFill>
        <p:spPr>
          <a:xfrm>
            <a:off x="721440" y="6176880"/>
            <a:ext cx="2180880" cy="485280"/>
          </a:xfrm>
          <a:prstGeom prst="rect">
            <a:avLst/>
          </a:prstGeom>
          <a:ln w="0">
            <a:noFill/>
          </a:ln>
        </p:spPr>
      </p:pic>
      <p:sp>
        <p:nvSpPr>
          <p:cNvPr id="525" name="PlaceHolder 2"/>
          <p:cNvSpPr>
            <a:spLocks noGrp="1"/>
          </p:cNvSpPr>
          <p:nvPr>
            <p:ph/>
          </p:nvPr>
        </p:nvSpPr>
        <p:spPr>
          <a:xfrm>
            <a:off x="543600" y="1100880"/>
            <a:ext cx="8292240" cy="3978720"/>
          </a:xfrm>
          <a:prstGeom prst="rect">
            <a:avLst/>
          </a:prstGeom>
          <a:noFill/>
          <a:ln w="0">
            <a:noFill/>
          </a:ln>
        </p:spPr>
        <p:txBody>
          <a:bodyPr numCol="1" spcCol="0" lIns="91440" rIns="91440" tIns="45720" bIns="45720" anchor="ctr">
            <a:noAutofit/>
          </a:bodyPr>
          <a:p>
            <a:pPr defTabSz="914400">
              <a:lnSpc>
                <a:spcPct val="100000"/>
              </a:lnSpc>
              <a:buClr>
                <a:srgbClr val="000000"/>
              </a:buClr>
              <a:buFont typeface="Symbol" charset="2"/>
              <a:buChar char=""/>
            </a:pPr>
            <a:r>
              <a:rPr b="0" lang="en-US" sz="1800" spc="-1" strike="noStrike">
                <a:solidFill>
                  <a:schemeClr val="dk1"/>
                </a:solidFill>
                <a:latin typeface="Arial"/>
              </a:rPr>
              <a:t>Netflix Management and Strategy Team</a:t>
            </a:r>
            <a:endParaRPr b="0" lang="en-US" sz="1800" spc="-1" strike="noStrike">
              <a:solidFill>
                <a:schemeClr val="dk1">
                  <a:lumMod val="75000"/>
                  <a:lumOff val="25000"/>
                </a:schemeClr>
              </a:solidFill>
              <a:latin typeface="Trebuchet MS"/>
            </a:endParaRPr>
          </a:p>
          <a:p>
            <a:pPr defTabSz="914400">
              <a:lnSpc>
                <a:spcPct val="100000"/>
              </a:lnSpc>
              <a:buClr>
                <a:srgbClr val="000000"/>
              </a:buClr>
              <a:buFont typeface="Symbol" charset="2"/>
              <a:buChar char=""/>
            </a:pPr>
            <a:r>
              <a:rPr b="0" lang="en-US" sz="1800" spc="-1" strike="noStrike">
                <a:solidFill>
                  <a:schemeClr val="dk1"/>
                </a:solidFill>
                <a:latin typeface="Arial"/>
              </a:rPr>
              <a:t>Netflix Content and Production Teams</a:t>
            </a:r>
            <a:endParaRPr b="0" lang="en-US" sz="1800" spc="-1" strike="noStrike">
              <a:solidFill>
                <a:schemeClr val="dk1">
                  <a:lumMod val="75000"/>
                  <a:lumOff val="25000"/>
                </a:schemeClr>
              </a:solidFill>
              <a:latin typeface="Trebuchet MS"/>
            </a:endParaRPr>
          </a:p>
          <a:p>
            <a:pPr defTabSz="914400">
              <a:lnSpc>
                <a:spcPct val="100000"/>
              </a:lnSpc>
              <a:buClr>
                <a:srgbClr val="000000"/>
              </a:buClr>
              <a:buFont typeface="Symbol" charset="2"/>
              <a:buChar char=""/>
            </a:pPr>
            <a:r>
              <a:rPr b="0" lang="en-US" sz="1800" spc="-1" strike="noStrike">
                <a:solidFill>
                  <a:schemeClr val="dk1"/>
                </a:solidFill>
                <a:latin typeface="Arial"/>
              </a:rPr>
              <a:t>Netflix Data Analytics and Insights Department</a:t>
            </a:r>
            <a:endParaRPr b="0" lang="en-US" sz="1800" spc="-1" strike="noStrike">
              <a:solidFill>
                <a:schemeClr val="dk1">
                  <a:lumMod val="75000"/>
                  <a:lumOff val="25000"/>
                </a:schemeClr>
              </a:solidFill>
              <a:latin typeface="Trebuchet MS"/>
            </a:endParaRPr>
          </a:p>
          <a:p>
            <a:pPr defTabSz="914400">
              <a:lnSpc>
                <a:spcPct val="100000"/>
              </a:lnSpc>
              <a:buClr>
                <a:srgbClr val="000000"/>
              </a:buClr>
              <a:buFont typeface="Symbol" charset="2"/>
              <a:buChar char=""/>
            </a:pPr>
            <a:r>
              <a:rPr b="0" lang="en-US" sz="1800" spc="-1" strike="noStrike">
                <a:solidFill>
                  <a:schemeClr val="dk1"/>
                </a:solidFill>
                <a:latin typeface="Arial"/>
              </a:rPr>
              <a:t>Data Analysts and Data Scientists (in the OTT or media industry)</a:t>
            </a:r>
            <a:endParaRPr b="0" lang="en-US" sz="1800" spc="-1" strike="noStrike">
              <a:solidFill>
                <a:schemeClr val="dk1">
                  <a:lumMod val="75000"/>
                  <a:lumOff val="25000"/>
                </a:schemeClr>
              </a:solidFill>
              <a:latin typeface="Trebuchet MS"/>
            </a:endParaRPr>
          </a:p>
          <a:p>
            <a:pPr defTabSz="914400">
              <a:lnSpc>
                <a:spcPct val="100000"/>
              </a:lnSpc>
              <a:buClr>
                <a:srgbClr val="000000"/>
              </a:buClr>
              <a:buFont typeface="Symbol" charset="2"/>
              <a:buChar char=""/>
            </a:pPr>
            <a:r>
              <a:rPr b="0" lang="en-US" sz="1800" spc="-1" strike="noStrike">
                <a:solidFill>
                  <a:schemeClr val="dk1"/>
                </a:solidFill>
                <a:latin typeface="Arial"/>
              </a:rPr>
              <a:t>Academic Researchers and Students (studying data analytics or media trends)</a:t>
            </a:r>
            <a:endParaRPr b="0" lang="en-US" sz="1800" spc="-1" strike="noStrike">
              <a:solidFill>
                <a:schemeClr val="dk1">
                  <a:lumMod val="75000"/>
                  <a:lumOff val="25000"/>
                </a:schemeClr>
              </a:solidFill>
              <a:latin typeface="Trebuchet MS"/>
            </a:endParaRPr>
          </a:p>
          <a:p>
            <a:pPr defTabSz="914400">
              <a:lnSpc>
                <a:spcPct val="100000"/>
              </a:lnSpc>
              <a:buClr>
                <a:srgbClr val="000000"/>
              </a:buClr>
              <a:buFont typeface="Symbol" charset="2"/>
              <a:buChar char=""/>
            </a:pPr>
            <a:r>
              <a:rPr b="0" lang="en-US" sz="1800" spc="-1" strike="noStrike">
                <a:solidFill>
                  <a:schemeClr val="dk1"/>
                </a:solidFill>
                <a:latin typeface="Arial"/>
              </a:rPr>
              <a:t>Business Analysts and Market Researchers</a:t>
            </a:r>
            <a:endParaRPr b="0" lang="en-US" sz="1800" spc="-1" strike="noStrike">
              <a:solidFill>
                <a:schemeClr val="dk1">
                  <a:lumMod val="75000"/>
                  <a:lumOff val="25000"/>
                </a:schemeClr>
              </a:solidFill>
              <a:latin typeface="Trebuchet MS"/>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53" presetSubtype="16">
                                  <p:stCondLst>
                                    <p:cond delay="0"/>
                                  </p:stCondLst>
                                  <p:childTnLst>
                                    <p:set>
                                      <p:cBhvr>
                                        <p:cTn id="75" dur="1" fill="hold">
                                          <p:stCondLst>
                                            <p:cond delay="0"/>
                                          </p:stCondLst>
                                        </p:cTn>
                                        <p:tgtEl>
                                          <p:spTgt spid="523"/>
                                        </p:tgtEl>
                                        <p:attrNameLst>
                                          <p:attrName>style.visibility</p:attrName>
                                        </p:attrNameLst>
                                      </p:cBhvr>
                                      <p:to>
                                        <p:strVal val="visible"/>
                                      </p:to>
                                    </p:set>
                                    <p:anim calcmode="lin" valueType="num">
                                      <p:cBhvr additive="repl">
                                        <p:cTn id="76" dur="500" fill="hold"/>
                                        <p:tgtEl>
                                          <p:spTgt spid="523"/>
                                        </p:tgtEl>
                                        <p:attrNameLst>
                                          <p:attrName>ppt_w</p:attrName>
                                        </p:attrNameLst>
                                      </p:cBhvr>
                                      <p:tavLst>
                                        <p:tav tm="0">
                                          <p:val>
                                            <p:fltVal val="0"/>
                                          </p:val>
                                        </p:tav>
                                        <p:tav tm="100000">
                                          <p:val>
                                            <p:strVal val="#ppt_w"/>
                                          </p:val>
                                        </p:tav>
                                      </p:tavLst>
                                    </p:anim>
                                    <p:anim calcmode="lin" valueType="num">
                                      <p:cBhvr additive="repl">
                                        <p:cTn id="77" dur="500" fill="hold"/>
                                        <p:tgtEl>
                                          <p:spTgt spid="523"/>
                                        </p:tgtEl>
                                        <p:attrNameLst>
                                          <p:attrName>ppt_h</p:attrName>
                                        </p:attrNameLst>
                                      </p:cBhvr>
                                      <p:tavLst>
                                        <p:tav tm="0">
                                          <p:val>
                                            <p:fltVal val="0"/>
                                          </p:val>
                                        </p:tav>
                                        <p:tav tm="100000">
                                          <p:val>
                                            <p:strVal val="#ppt_h"/>
                                          </p:val>
                                        </p:tav>
                                      </p:tavLst>
                                    </p:anim>
                                    <p:animEffect filter="fade" transition="in">
                                      <p:cBhvr additive="repl">
                                        <p:cTn id="78" dur="5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pic>
        <p:nvPicPr>
          <p:cNvPr id="526" name="Picture 5" descr=""/>
          <p:cNvPicPr/>
          <p:nvPr/>
        </p:nvPicPr>
        <p:blipFill>
          <a:blip r:embed="rId1"/>
          <a:stretch/>
        </p:blipFill>
        <p:spPr>
          <a:xfrm>
            <a:off x="467280" y="6410520"/>
            <a:ext cx="3705840" cy="295560"/>
          </a:xfrm>
          <a:prstGeom prst="rect">
            <a:avLst/>
          </a:prstGeom>
          <a:ln w="0">
            <a:noFill/>
          </a:ln>
        </p:spPr>
      </p:pic>
      <p:pic>
        <p:nvPicPr>
          <p:cNvPr id="527" name="Picture 1" descr=""/>
          <p:cNvPicPr/>
          <p:nvPr/>
        </p:nvPicPr>
        <p:blipFill>
          <a:blip r:embed="rId2"/>
          <a:stretch/>
        </p:blipFill>
        <p:spPr>
          <a:xfrm flipH="1">
            <a:off x="51120" y="3820320"/>
            <a:ext cx="1726920" cy="3009600"/>
          </a:xfrm>
          <a:prstGeom prst="rect">
            <a:avLst/>
          </a:prstGeom>
          <a:ln w="0">
            <a:noFill/>
          </a:ln>
        </p:spPr>
      </p:pic>
      <p:sp>
        <p:nvSpPr>
          <p:cNvPr id="528" name="PlaceHolder 1"/>
          <p:cNvSpPr>
            <a:spLocks noGrp="1"/>
          </p:cNvSpPr>
          <p:nvPr>
            <p:ph/>
          </p:nvPr>
        </p:nvSpPr>
        <p:spPr>
          <a:xfrm>
            <a:off x="392040" y="1247040"/>
            <a:ext cx="9027360" cy="5243040"/>
          </a:xfrm>
          <a:prstGeom prst="rect">
            <a:avLst/>
          </a:prstGeom>
          <a:noFill/>
          <a:ln w="0">
            <a:noFill/>
          </a:ln>
        </p:spPr>
        <p:txBody>
          <a:bodyPr lIns="91440" rIns="91440" tIns="45720" bIns="45720" anchor="t">
            <a:noAutofit/>
          </a:bodyPr>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Python</a:t>
            </a:r>
            <a:endParaRPr b="0" lang="en-US" sz="2000" spc="-1" strike="noStrike">
              <a:solidFill>
                <a:schemeClr val="dk1">
                  <a:lumMod val="75000"/>
                  <a:lumOff val="25000"/>
                </a:schemeClr>
              </a:solidFill>
              <a:latin typeface="Trebuchet MS"/>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Jupyter Notebook</a:t>
            </a:r>
            <a:endParaRPr b="0" lang="en-US" sz="2000" spc="-1" strike="noStrike">
              <a:solidFill>
                <a:schemeClr val="dk1">
                  <a:lumMod val="75000"/>
                  <a:lumOff val="25000"/>
                </a:schemeClr>
              </a:solidFill>
              <a:latin typeface="Trebuchet MS"/>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Google colab</a:t>
            </a:r>
            <a:endParaRPr b="0" lang="en-US" sz="2000" spc="-1" strike="noStrike">
              <a:solidFill>
                <a:schemeClr val="dk1">
                  <a:lumMod val="75000"/>
                  <a:lumOff val="25000"/>
                </a:schemeClr>
              </a:solidFill>
              <a:latin typeface="Trebuchet MS"/>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Matplotlib</a:t>
            </a:r>
            <a:endParaRPr b="0" lang="en-US" sz="2000" spc="-1" strike="noStrike">
              <a:solidFill>
                <a:schemeClr val="dk1">
                  <a:lumMod val="75000"/>
                  <a:lumOff val="25000"/>
                </a:schemeClr>
              </a:solidFill>
              <a:latin typeface="Trebuchet MS"/>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numpy</a:t>
            </a:r>
            <a:endParaRPr b="0" lang="en-US" sz="2000" spc="-1" strike="noStrike">
              <a:solidFill>
                <a:schemeClr val="dk1">
                  <a:lumMod val="75000"/>
                  <a:lumOff val="25000"/>
                </a:schemeClr>
              </a:solidFill>
              <a:latin typeface="Trebuchet MS"/>
            </a:endParaRPr>
          </a:p>
        </p:txBody>
      </p:sp>
      <p:sp>
        <p:nvSpPr>
          <p:cNvPr id="529" name="PlaceHolder 2"/>
          <p:cNvSpPr>
            <a:spLocks noGrp="1"/>
          </p:cNvSpPr>
          <p:nvPr>
            <p:ph type="title"/>
          </p:nvPr>
        </p:nvSpPr>
        <p:spPr>
          <a:xfrm>
            <a:off x="660240" y="430560"/>
            <a:ext cx="5306040" cy="847440"/>
          </a:xfrm>
          <a:prstGeom prst="rect">
            <a:avLst/>
          </a:prstGeom>
          <a:noFill/>
          <a:ln w="0">
            <a:noFill/>
          </a:ln>
        </p:spPr>
        <p:txBody>
          <a:bodyPr lIns="91440" rIns="91440" tIns="45720" bIns="45720" anchor="t">
            <a:normAutofit fontScale="98144"/>
          </a:bodyPr>
          <a:p>
            <a:pPr indent="0" defTabSz="457200">
              <a:lnSpc>
                <a:spcPct val="100000"/>
              </a:lnSpc>
              <a:buNone/>
            </a:pPr>
            <a:r>
              <a:rPr b="1" lang="en-US" sz="4800" spc="-1" strike="noStrike">
                <a:solidFill>
                  <a:schemeClr val="dk1"/>
                </a:solidFill>
                <a:latin typeface="Trebuchet MS"/>
              </a:rPr>
              <a:t>Technology Used</a:t>
            </a:r>
            <a:endParaRPr b="0" lang="en-US" sz="4800" spc="-1" strike="noStrike">
              <a:solidFill>
                <a:schemeClr val="dk1"/>
              </a:solidFill>
              <a:latin typeface="Trebuchet MS"/>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53" presetSubtype="16">
                                  <p:stCondLst>
                                    <p:cond delay="0"/>
                                  </p:stCondLst>
                                  <p:childTnLst>
                                    <p:set>
                                      <p:cBhvr>
                                        <p:cTn id="84" dur="1" fill="hold">
                                          <p:stCondLst>
                                            <p:cond delay="0"/>
                                          </p:stCondLst>
                                        </p:cTn>
                                        <p:tgtEl>
                                          <p:spTgt spid="529"/>
                                        </p:tgtEl>
                                        <p:attrNameLst>
                                          <p:attrName>style.visibility</p:attrName>
                                        </p:attrNameLst>
                                      </p:cBhvr>
                                      <p:to>
                                        <p:strVal val="visible"/>
                                      </p:to>
                                    </p:set>
                                    <p:anim calcmode="lin" valueType="num">
                                      <p:cBhvr additive="repl">
                                        <p:cTn id="85" dur="500" fill="hold"/>
                                        <p:tgtEl>
                                          <p:spTgt spid="529"/>
                                        </p:tgtEl>
                                        <p:attrNameLst>
                                          <p:attrName>ppt_w</p:attrName>
                                        </p:attrNameLst>
                                      </p:cBhvr>
                                      <p:tavLst>
                                        <p:tav tm="0">
                                          <p:val>
                                            <p:fltVal val="0"/>
                                          </p:val>
                                        </p:tav>
                                        <p:tav tm="100000">
                                          <p:val>
                                            <p:strVal val="#ppt_w"/>
                                          </p:val>
                                        </p:tav>
                                      </p:tavLst>
                                    </p:anim>
                                    <p:anim calcmode="lin" valueType="num">
                                      <p:cBhvr additive="repl">
                                        <p:cTn id="86" dur="500" fill="hold"/>
                                        <p:tgtEl>
                                          <p:spTgt spid="529"/>
                                        </p:tgtEl>
                                        <p:attrNameLst>
                                          <p:attrName>ppt_h</p:attrName>
                                        </p:attrNameLst>
                                      </p:cBhvr>
                                      <p:tavLst>
                                        <p:tav tm="0">
                                          <p:val>
                                            <p:fltVal val="0"/>
                                          </p:val>
                                        </p:tav>
                                        <p:tav tm="100000">
                                          <p:val>
                                            <p:strVal val="#ppt_h"/>
                                          </p:val>
                                        </p:tav>
                                      </p:tavLst>
                                    </p:anim>
                                    <p:animEffect filter="fade" transition="in">
                                      <p:cBhvr additive="repl">
                                        <p:cTn id="87" dur="500"/>
                                        <p:tgtEl>
                                          <p:spTgt spid="529"/>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528">
                                            <p:txEl>
                                              <p:pRg st="0" end="0"/>
                                            </p:txEl>
                                          </p:spTgt>
                                        </p:tgtEl>
                                        <p:attrNameLst>
                                          <p:attrName>style.visibility</p:attrName>
                                        </p:attrNameLst>
                                      </p:cBhvr>
                                      <p:to>
                                        <p:strVal val="visible"/>
                                      </p:to>
                                    </p:set>
                                    <p:animEffect filter="fade" transition="in">
                                      <p:cBhvr additive="repl">
                                        <p:cTn id="92" dur="1000"/>
                                        <p:tgtEl>
                                          <p:spTgt spid="528">
                                            <p:txEl>
                                              <p:pRg st="0" end="0"/>
                                            </p:txEl>
                                          </p:spTgt>
                                        </p:tgtEl>
                                      </p:cBhvr>
                                    </p:animEffect>
                                    <p:anim calcmode="lin" valueType="num">
                                      <p:cBhvr additive="repl">
                                        <p:cTn id="93" dur="1000" fill="hold"/>
                                        <p:tgtEl>
                                          <p:spTgt spid="528">
                                            <p:txEl>
                                              <p:pRg st="0" end="0"/>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528">
                                            <p:txEl>
                                              <p:pRg st="0" end="0"/>
                                            </p:txEl>
                                          </p:spTgt>
                                        </p:tgtEl>
                                        <p:attrNameLst>
                                          <p:attrName>ppt_y</p:attrName>
                                        </p:attrNameLst>
                                      </p:cBhvr>
                                      <p:tavLst>
                                        <p:tav tm="0">
                                          <p:val>
                                            <p:strVal val="#ppt_y+.1"/>
                                          </p:val>
                                        </p:tav>
                                        <p:tav tm="100000">
                                          <p:val>
                                            <p:strVal val="#ppt_y"/>
                                          </p:val>
                                        </p:tav>
                                      </p:tavLst>
                                    </p:anim>
                                  </p:childTnLst>
                                </p:cTn>
                              </p:par>
                              <p:par>
                                <p:cTn id="95" nodeType="withEffect" fill="hold" presetClass="entr" presetID="42">
                                  <p:stCondLst>
                                    <p:cond delay="0"/>
                                  </p:stCondLst>
                                  <p:childTnLst>
                                    <p:set>
                                      <p:cBhvr>
                                        <p:cTn id="96" dur="1" fill="hold">
                                          <p:stCondLst>
                                            <p:cond delay="0"/>
                                          </p:stCondLst>
                                        </p:cTn>
                                        <p:tgtEl>
                                          <p:spTgt spid="528">
                                            <p:txEl>
                                              <p:pRg st="1" end="1"/>
                                            </p:txEl>
                                          </p:spTgt>
                                        </p:tgtEl>
                                        <p:attrNameLst>
                                          <p:attrName>style.visibility</p:attrName>
                                        </p:attrNameLst>
                                      </p:cBhvr>
                                      <p:to>
                                        <p:strVal val="visible"/>
                                      </p:to>
                                    </p:set>
                                    <p:animEffect filter="fade" transition="in">
                                      <p:cBhvr additive="repl">
                                        <p:cTn id="97" dur="1000"/>
                                        <p:tgtEl>
                                          <p:spTgt spid="528">
                                            <p:txEl>
                                              <p:pRg st="1" end="1"/>
                                            </p:txEl>
                                          </p:spTgt>
                                        </p:tgtEl>
                                      </p:cBhvr>
                                    </p:animEffect>
                                    <p:anim calcmode="lin" valueType="num">
                                      <p:cBhvr additive="repl">
                                        <p:cTn id="98" dur="1000" fill="hold"/>
                                        <p:tgtEl>
                                          <p:spTgt spid="528">
                                            <p:txEl>
                                              <p:pRg st="1" end="1"/>
                                            </p:txEl>
                                          </p:spTgt>
                                        </p:tgtEl>
                                        <p:attrNameLst>
                                          <p:attrName>ppt_x</p:attrName>
                                        </p:attrNameLst>
                                      </p:cBhvr>
                                      <p:tavLst>
                                        <p:tav tm="0">
                                          <p:val>
                                            <p:strVal val="#ppt_x"/>
                                          </p:val>
                                        </p:tav>
                                        <p:tav tm="100000">
                                          <p:val>
                                            <p:strVal val="#ppt_x"/>
                                          </p:val>
                                        </p:tav>
                                      </p:tavLst>
                                    </p:anim>
                                    <p:anim calcmode="lin" valueType="num">
                                      <p:cBhvr additive="repl">
                                        <p:cTn id="99" dur="1000" fill="hold"/>
                                        <p:tgtEl>
                                          <p:spTgt spid="528">
                                            <p:txEl>
                                              <p:pRg st="1" end="1"/>
                                            </p:txEl>
                                          </p:spTgt>
                                        </p:tgtEl>
                                        <p:attrNameLst>
                                          <p:attrName>ppt_y</p:attrName>
                                        </p:attrNameLst>
                                      </p:cBhvr>
                                      <p:tavLst>
                                        <p:tav tm="0">
                                          <p:val>
                                            <p:strVal val="#ppt_y+.1"/>
                                          </p:val>
                                        </p:tav>
                                        <p:tav tm="100000">
                                          <p:val>
                                            <p:strVal val="#ppt_y"/>
                                          </p:val>
                                        </p:tav>
                                      </p:tavLst>
                                    </p:anim>
                                  </p:childTnLst>
                                </p:cTn>
                              </p:par>
                              <p:par>
                                <p:cTn id="100" nodeType="withEffect" fill="hold" presetClass="entr" presetID="42">
                                  <p:stCondLst>
                                    <p:cond delay="0"/>
                                  </p:stCondLst>
                                  <p:childTnLst>
                                    <p:set>
                                      <p:cBhvr>
                                        <p:cTn id="101" dur="1" fill="hold">
                                          <p:stCondLst>
                                            <p:cond delay="0"/>
                                          </p:stCondLst>
                                        </p:cTn>
                                        <p:tgtEl>
                                          <p:spTgt spid="528">
                                            <p:txEl>
                                              <p:pRg st="2" end="2"/>
                                            </p:txEl>
                                          </p:spTgt>
                                        </p:tgtEl>
                                        <p:attrNameLst>
                                          <p:attrName>style.visibility</p:attrName>
                                        </p:attrNameLst>
                                      </p:cBhvr>
                                      <p:to>
                                        <p:strVal val="visible"/>
                                      </p:to>
                                    </p:set>
                                    <p:animEffect filter="fade" transition="in">
                                      <p:cBhvr additive="repl">
                                        <p:cTn id="102" dur="1000"/>
                                        <p:tgtEl>
                                          <p:spTgt spid="528">
                                            <p:txEl>
                                              <p:pRg st="2" end="2"/>
                                            </p:txEl>
                                          </p:spTgt>
                                        </p:tgtEl>
                                      </p:cBhvr>
                                    </p:animEffect>
                                    <p:anim calcmode="lin" valueType="num">
                                      <p:cBhvr additive="repl">
                                        <p:cTn id="103" dur="1000" fill="hold"/>
                                        <p:tgtEl>
                                          <p:spTgt spid="528">
                                            <p:txEl>
                                              <p:pRg st="2" end="2"/>
                                            </p:txEl>
                                          </p:spTgt>
                                        </p:tgtEl>
                                        <p:attrNameLst>
                                          <p:attrName>ppt_x</p:attrName>
                                        </p:attrNameLst>
                                      </p:cBhvr>
                                      <p:tavLst>
                                        <p:tav tm="0">
                                          <p:val>
                                            <p:strVal val="#ppt_x"/>
                                          </p:val>
                                        </p:tav>
                                        <p:tav tm="100000">
                                          <p:val>
                                            <p:strVal val="#ppt_x"/>
                                          </p:val>
                                        </p:tav>
                                      </p:tavLst>
                                    </p:anim>
                                    <p:anim calcmode="lin" valueType="num">
                                      <p:cBhvr additive="repl">
                                        <p:cTn id="104" dur="1000" fill="hold"/>
                                        <p:tgtEl>
                                          <p:spTgt spid="528">
                                            <p:txEl>
                                              <p:pRg st="2" end="2"/>
                                            </p:txEl>
                                          </p:spTgt>
                                        </p:tgtEl>
                                        <p:attrNameLst>
                                          <p:attrName>ppt_y</p:attrName>
                                        </p:attrNameLst>
                                      </p:cBhvr>
                                      <p:tavLst>
                                        <p:tav tm="0">
                                          <p:val>
                                            <p:strVal val="#ppt_y+.1"/>
                                          </p:val>
                                        </p:tav>
                                        <p:tav tm="100000">
                                          <p:val>
                                            <p:strVal val="#ppt_y"/>
                                          </p:val>
                                        </p:tav>
                                      </p:tavLst>
                                    </p:anim>
                                  </p:childTnLst>
                                </p:cTn>
                              </p:par>
                              <p:par>
                                <p:cTn id="105" nodeType="withEffect" fill="hold" presetClass="entr" presetID="42">
                                  <p:stCondLst>
                                    <p:cond delay="0"/>
                                  </p:stCondLst>
                                  <p:childTnLst>
                                    <p:set>
                                      <p:cBhvr>
                                        <p:cTn id="106" dur="1" fill="hold">
                                          <p:stCondLst>
                                            <p:cond delay="0"/>
                                          </p:stCondLst>
                                        </p:cTn>
                                        <p:tgtEl>
                                          <p:spTgt spid="528">
                                            <p:txEl>
                                              <p:pRg st="3" end="3"/>
                                            </p:txEl>
                                          </p:spTgt>
                                        </p:tgtEl>
                                        <p:attrNameLst>
                                          <p:attrName>style.visibility</p:attrName>
                                        </p:attrNameLst>
                                      </p:cBhvr>
                                      <p:to>
                                        <p:strVal val="visible"/>
                                      </p:to>
                                    </p:set>
                                    <p:animEffect filter="fade" transition="in">
                                      <p:cBhvr additive="repl">
                                        <p:cTn id="107" dur="1000"/>
                                        <p:tgtEl>
                                          <p:spTgt spid="528">
                                            <p:txEl>
                                              <p:pRg st="3" end="3"/>
                                            </p:txEl>
                                          </p:spTgt>
                                        </p:tgtEl>
                                      </p:cBhvr>
                                    </p:animEffect>
                                    <p:anim calcmode="lin" valueType="num">
                                      <p:cBhvr additive="repl">
                                        <p:cTn id="108" dur="1000" fill="hold"/>
                                        <p:tgtEl>
                                          <p:spTgt spid="528">
                                            <p:txEl>
                                              <p:pRg st="3" end="3"/>
                                            </p:txEl>
                                          </p:spTgt>
                                        </p:tgtEl>
                                        <p:attrNameLst>
                                          <p:attrName>ppt_x</p:attrName>
                                        </p:attrNameLst>
                                      </p:cBhvr>
                                      <p:tavLst>
                                        <p:tav tm="0">
                                          <p:val>
                                            <p:strVal val="#ppt_x"/>
                                          </p:val>
                                        </p:tav>
                                        <p:tav tm="100000">
                                          <p:val>
                                            <p:strVal val="#ppt_x"/>
                                          </p:val>
                                        </p:tav>
                                      </p:tavLst>
                                    </p:anim>
                                    <p:anim calcmode="lin" valueType="num">
                                      <p:cBhvr additive="repl">
                                        <p:cTn id="109" dur="1000" fill="hold"/>
                                        <p:tgtEl>
                                          <p:spTgt spid="528">
                                            <p:txEl>
                                              <p:pRg st="3" end="3"/>
                                            </p:txEl>
                                          </p:spTgt>
                                        </p:tgtEl>
                                        <p:attrNameLst>
                                          <p:attrName>ppt_y</p:attrName>
                                        </p:attrNameLst>
                                      </p:cBhvr>
                                      <p:tavLst>
                                        <p:tav tm="0">
                                          <p:val>
                                            <p:strVal val="#ppt_y+.1"/>
                                          </p:val>
                                        </p:tav>
                                        <p:tav tm="100000">
                                          <p:val>
                                            <p:strVal val="#ppt_y"/>
                                          </p:val>
                                        </p:tav>
                                      </p:tavLst>
                                    </p:anim>
                                  </p:childTnLst>
                                </p:cTn>
                              </p:par>
                              <p:par>
                                <p:cTn id="110" nodeType="withEffect" fill="hold" presetClass="entr" presetID="42">
                                  <p:stCondLst>
                                    <p:cond delay="0"/>
                                  </p:stCondLst>
                                  <p:childTnLst>
                                    <p:set>
                                      <p:cBhvr>
                                        <p:cTn id="111" dur="1" fill="hold">
                                          <p:stCondLst>
                                            <p:cond delay="0"/>
                                          </p:stCondLst>
                                        </p:cTn>
                                        <p:tgtEl>
                                          <p:spTgt spid="528">
                                            <p:txEl>
                                              <p:pRg st="4" end="4"/>
                                            </p:txEl>
                                          </p:spTgt>
                                        </p:tgtEl>
                                        <p:attrNameLst>
                                          <p:attrName>style.visibility</p:attrName>
                                        </p:attrNameLst>
                                      </p:cBhvr>
                                      <p:to>
                                        <p:strVal val="visible"/>
                                      </p:to>
                                    </p:set>
                                    <p:animEffect filter="fade" transition="in">
                                      <p:cBhvr additive="repl">
                                        <p:cTn id="112" dur="1000"/>
                                        <p:tgtEl>
                                          <p:spTgt spid="528">
                                            <p:txEl>
                                              <p:pRg st="4" end="4"/>
                                            </p:txEl>
                                          </p:spTgt>
                                        </p:tgtEl>
                                      </p:cBhvr>
                                    </p:animEffect>
                                    <p:anim calcmode="lin" valueType="num">
                                      <p:cBhvr additive="repl">
                                        <p:cTn id="113" dur="1000" fill="hold"/>
                                        <p:tgtEl>
                                          <p:spTgt spid="528">
                                            <p:txEl>
                                              <p:pRg st="4" end="4"/>
                                            </p:txEl>
                                          </p:spTgt>
                                        </p:tgtEl>
                                        <p:attrNameLst>
                                          <p:attrName>ppt_x</p:attrName>
                                        </p:attrNameLst>
                                      </p:cBhvr>
                                      <p:tavLst>
                                        <p:tav tm="0">
                                          <p:val>
                                            <p:strVal val="#ppt_x"/>
                                          </p:val>
                                        </p:tav>
                                        <p:tav tm="100000">
                                          <p:val>
                                            <p:strVal val="#ppt_x"/>
                                          </p:val>
                                        </p:tav>
                                      </p:tavLst>
                                    </p:anim>
                                    <p:anim calcmode="lin" valueType="num">
                                      <p:cBhvr additive="repl">
                                        <p:cTn id="114" dur="1000" fill="hold"/>
                                        <p:tgtEl>
                                          <p:spTgt spid="5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0" name="Picture 4" descr=""/>
          <p:cNvPicPr/>
          <p:nvPr/>
        </p:nvPicPr>
        <p:blipFill>
          <a:blip r:embed="rId1"/>
          <a:srcRect l="0" t="96170" r="0" b="0"/>
          <a:stretch/>
        </p:blipFill>
        <p:spPr>
          <a:xfrm>
            <a:off x="676080" y="6472080"/>
            <a:ext cx="2142720" cy="192600"/>
          </a:xfrm>
          <a:prstGeom prst="rect">
            <a:avLst/>
          </a:prstGeom>
          <a:ln w="0">
            <a:noFill/>
          </a:ln>
        </p:spPr>
      </p:pic>
      <p:sp>
        <p:nvSpPr>
          <p:cNvPr id="531"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fontScale="96685"/>
          </a:bodyPr>
          <a:p>
            <a:pPr indent="0" defTabSz="457200">
              <a:lnSpc>
                <a:spcPct val="100000"/>
              </a:lnSpc>
              <a:buNone/>
            </a:pPr>
            <a:r>
              <a:rPr b="1" lang="en-GB" sz="4800" spc="-1" strike="noStrike">
                <a:solidFill>
                  <a:schemeClr val="dk1"/>
                </a:solidFill>
                <a:latin typeface="Trebuchet MS"/>
              </a:rPr>
              <a:t>RESULTS1 </a:t>
            </a:r>
            <a:endParaRPr b="0" lang="en-US" sz="4800" spc="-1" strike="noStrike">
              <a:solidFill>
                <a:schemeClr val="dk1"/>
              </a:solidFill>
              <a:latin typeface="Trebuchet MS"/>
            </a:endParaRPr>
          </a:p>
        </p:txBody>
      </p:sp>
      <p:sp>
        <p:nvSpPr>
          <p:cNvPr id="532" name="Text Placeholder 3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33" name="Text Placeholder 30"/>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34" name="" descr=""/>
          <p:cNvPicPr/>
          <p:nvPr/>
        </p:nvPicPr>
        <p:blipFill>
          <a:blip r:embed="rId2"/>
          <a:stretch/>
        </p:blipFill>
        <p:spPr>
          <a:xfrm>
            <a:off x="180000" y="1095480"/>
            <a:ext cx="11845800" cy="5384520"/>
          </a:xfrm>
          <a:prstGeom prst="rect">
            <a:avLst/>
          </a:prstGeom>
          <a:ln w="0">
            <a:noFill/>
          </a:ln>
        </p:spPr>
      </p:pic>
      <p:pic>
        <p:nvPicPr>
          <p:cNvPr id="535" name="" descr=""/>
          <p:cNvPicPr/>
          <p:nvPr/>
        </p:nvPicPr>
        <p:blipFill>
          <a:blip r:embed="rId3"/>
          <a:stretch/>
        </p:blipFill>
        <p:spPr>
          <a:xfrm>
            <a:off x="180360" y="1095840"/>
            <a:ext cx="11845800" cy="5384520"/>
          </a:xfrm>
          <a:prstGeom prst="rect">
            <a:avLst/>
          </a:prstGeom>
          <a:ln w="0">
            <a:noFill/>
          </a:ln>
        </p:spPr>
      </p:pic>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53" presetSubtype="16">
                                  <p:stCondLst>
                                    <p:cond delay="0"/>
                                  </p:stCondLst>
                                  <p:childTnLst>
                                    <p:set>
                                      <p:cBhvr>
                                        <p:cTn id="120" dur="1" fill="hold">
                                          <p:stCondLst>
                                            <p:cond delay="0"/>
                                          </p:stCondLst>
                                        </p:cTn>
                                        <p:tgtEl>
                                          <p:spTgt spid="531"/>
                                        </p:tgtEl>
                                        <p:attrNameLst>
                                          <p:attrName>style.visibility</p:attrName>
                                        </p:attrNameLst>
                                      </p:cBhvr>
                                      <p:to>
                                        <p:strVal val="visible"/>
                                      </p:to>
                                    </p:set>
                                    <p:anim calcmode="lin" valueType="num">
                                      <p:cBhvr additive="repl">
                                        <p:cTn id="121" dur="500" fill="hold"/>
                                        <p:tgtEl>
                                          <p:spTgt spid="531"/>
                                        </p:tgtEl>
                                        <p:attrNameLst>
                                          <p:attrName>ppt_w</p:attrName>
                                        </p:attrNameLst>
                                      </p:cBhvr>
                                      <p:tavLst>
                                        <p:tav tm="0">
                                          <p:val>
                                            <p:fltVal val="0"/>
                                          </p:val>
                                        </p:tav>
                                        <p:tav tm="100000">
                                          <p:val>
                                            <p:strVal val="#ppt_w"/>
                                          </p:val>
                                        </p:tav>
                                      </p:tavLst>
                                    </p:anim>
                                    <p:anim calcmode="lin" valueType="num">
                                      <p:cBhvr additive="repl">
                                        <p:cTn id="122" dur="500" fill="hold"/>
                                        <p:tgtEl>
                                          <p:spTgt spid="531"/>
                                        </p:tgtEl>
                                        <p:attrNameLst>
                                          <p:attrName>ppt_h</p:attrName>
                                        </p:attrNameLst>
                                      </p:cBhvr>
                                      <p:tavLst>
                                        <p:tav tm="0">
                                          <p:val>
                                            <p:fltVal val="0"/>
                                          </p:val>
                                        </p:tav>
                                        <p:tav tm="100000">
                                          <p:val>
                                            <p:strVal val="#ppt_h"/>
                                          </p:val>
                                        </p:tav>
                                      </p:tavLst>
                                    </p:anim>
                                    <p:animEffect filter="fade" transition="in">
                                      <p:cBhvr additive="repl">
                                        <p:cTn id="123" dur="500"/>
                                        <p:tgtEl>
                                          <p:spTgt spid="531"/>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42">
                                  <p:stCondLst>
                                    <p:cond delay="0"/>
                                  </p:stCondLst>
                                  <p:endCondLst>
                                    <p:cond delay="0" evt="begin">
                                      <p:tn val="126"/>
                                    </p:cond>
                                  </p:endCondLst>
                                  <p:childTnLst>
                                    <p:set>
                                      <p:cBhvr>
                                        <p:cTn id="127" dur="1" fill="hold">
                                          <p:stCondLst>
                                            <p:cond delay="0"/>
                                          </p:stCondLst>
                                        </p:cTn>
                                        <p:tgtEl>
                                          <p:spTgt spid="532"/>
                                        </p:tgtEl>
                                        <p:attrNameLst>
                                          <p:attrName>style.visibility</p:attrName>
                                        </p:attrNameLst>
                                      </p:cBhvr>
                                      <p:to>
                                        <p:strVal val="visible"/>
                                      </p:to>
                                    </p:set>
                                    <p:animEffect filter="fade" transition="in">
                                      <p:cBhvr additive="repl">
                                        <p:cTn id="128" dur="1000"/>
                                        <p:tgtEl>
                                          <p:spTgt spid="532"/>
                                        </p:tgtEl>
                                      </p:cBhvr>
                                    </p:animEffect>
                                    <p:anim calcmode="lin" valueType="num">
                                      <p:cBhvr additive="repl">
                                        <p:cTn id="129" dur="1000" fill="hold"/>
                                        <p:tgtEl>
                                          <p:spTgt spid="532"/>
                                        </p:tgtEl>
                                        <p:attrNameLst>
                                          <p:attrName>ppt_x</p:attrName>
                                        </p:attrNameLst>
                                      </p:cBhvr>
                                      <p:tavLst>
                                        <p:tav tm="0">
                                          <p:val>
                                            <p:strVal val="#ppt_x"/>
                                          </p:val>
                                        </p:tav>
                                        <p:tav tm="100000">
                                          <p:val>
                                            <p:strVal val="#ppt_x"/>
                                          </p:val>
                                        </p:tav>
                                      </p:tavLst>
                                    </p:anim>
                                    <p:anim calcmode="lin" valueType="num">
                                      <p:cBhvr additive="repl">
                                        <p:cTn id="130" dur="1000" fill="hold"/>
                                        <p:tgtEl>
                                          <p:spTgt spid="532"/>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42">
                                  <p:stCondLst>
                                    <p:cond delay="0"/>
                                  </p:stCondLst>
                                  <p:endCondLst>
                                    <p:cond delay="0" evt="begin">
                                      <p:tn val="133"/>
                                    </p:cond>
                                  </p:endCondLst>
                                  <p:childTnLst>
                                    <p:set>
                                      <p:cBhvr>
                                        <p:cTn id="134" dur="1" fill="hold">
                                          <p:stCondLst>
                                            <p:cond delay="0"/>
                                          </p:stCondLst>
                                        </p:cTn>
                                        <p:tgtEl>
                                          <p:spTgt spid="533"/>
                                        </p:tgtEl>
                                        <p:attrNameLst>
                                          <p:attrName>style.visibility</p:attrName>
                                        </p:attrNameLst>
                                      </p:cBhvr>
                                      <p:to>
                                        <p:strVal val="visible"/>
                                      </p:to>
                                    </p:set>
                                    <p:animEffect filter="fade" transition="in">
                                      <p:cBhvr additive="repl">
                                        <p:cTn id="135" dur="1000"/>
                                        <p:tgtEl>
                                          <p:spTgt spid="533"/>
                                        </p:tgtEl>
                                      </p:cBhvr>
                                    </p:animEffect>
                                    <p:anim calcmode="lin" valueType="num">
                                      <p:cBhvr additive="repl">
                                        <p:cTn id="136" dur="1000" fill="hold"/>
                                        <p:tgtEl>
                                          <p:spTgt spid="533"/>
                                        </p:tgtEl>
                                        <p:attrNameLst>
                                          <p:attrName>ppt_x</p:attrName>
                                        </p:attrNameLst>
                                      </p:cBhvr>
                                      <p:tavLst>
                                        <p:tav tm="0">
                                          <p:val>
                                            <p:strVal val="#ppt_x"/>
                                          </p:val>
                                        </p:tav>
                                        <p:tav tm="100000">
                                          <p:val>
                                            <p:strVal val="#ppt_x"/>
                                          </p:val>
                                        </p:tav>
                                      </p:tavLst>
                                    </p:anim>
                                    <p:anim calcmode="lin" valueType="num">
                                      <p:cBhvr additive="repl">
                                        <p:cTn id="137" dur="1000" fill="hold"/>
                                        <p:tgtEl>
                                          <p:spTgt spid="5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6" name="Picture 2" descr=""/>
          <p:cNvPicPr/>
          <p:nvPr/>
        </p:nvPicPr>
        <p:blipFill>
          <a:blip r:embed="rId1"/>
          <a:srcRect l="0" t="96170" r="0" b="0"/>
          <a:stretch/>
        </p:blipFill>
        <p:spPr>
          <a:xfrm>
            <a:off x="676080" y="6472080"/>
            <a:ext cx="2142720" cy="192600"/>
          </a:xfrm>
          <a:prstGeom prst="rect">
            <a:avLst/>
          </a:prstGeom>
          <a:ln w="0">
            <a:noFill/>
          </a:ln>
        </p:spPr>
      </p:pic>
      <p:sp>
        <p:nvSpPr>
          <p:cNvPr id="537"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a:bodyPr>
          <a:p>
            <a:pPr indent="0" defTabSz="457200">
              <a:lnSpc>
                <a:spcPct val="100000"/>
              </a:lnSpc>
              <a:buNone/>
            </a:pPr>
            <a:r>
              <a:rPr b="1" lang="en-GB" sz="4800" spc="-1" strike="noStrike">
                <a:solidFill>
                  <a:schemeClr val="dk1"/>
                </a:solidFill>
                <a:latin typeface="Trebuchet MS"/>
              </a:rPr>
              <a:t>RESULTS</a:t>
            </a:r>
            <a:endParaRPr b="0" lang="en-US" sz="4800" spc="-1" strike="noStrike">
              <a:solidFill>
                <a:schemeClr val="dk1"/>
              </a:solidFill>
              <a:latin typeface="Trebuchet MS"/>
            </a:endParaRPr>
          </a:p>
        </p:txBody>
      </p:sp>
      <p:sp>
        <p:nvSpPr>
          <p:cNvPr id="538" name="Text Placeholder 3"/>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39" name="Text Placeholder 4"/>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40" name="" descr=""/>
          <p:cNvPicPr/>
          <p:nvPr/>
        </p:nvPicPr>
        <p:blipFill>
          <a:blip r:embed="rId2"/>
          <a:stretch/>
        </p:blipFill>
        <p:spPr>
          <a:xfrm>
            <a:off x="38160" y="1107000"/>
            <a:ext cx="12021840" cy="5193000"/>
          </a:xfrm>
          <a:prstGeom prst="rect">
            <a:avLst/>
          </a:prstGeom>
          <a:ln w="0">
            <a:noFill/>
          </a:ln>
        </p:spPr>
      </p:pic>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53" presetSubtype="16">
                                  <p:stCondLst>
                                    <p:cond delay="0"/>
                                  </p:stCondLst>
                                  <p:childTnLst>
                                    <p:set>
                                      <p:cBhvr>
                                        <p:cTn id="143" dur="1" fill="hold">
                                          <p:stCondLst>
                                            <p:cond delay="0"/>
                                          </p:stCondLst>
                                        </p:cTn>
                                        <p:tgtEl>
                                          <p:spTgt spid="537"/>
                                        </p:tgtEl>
                                        <p:attrNameLst>
                                          <p:attrName>style.visibility</p:attrName>
                                        </p:attrNameLst>
                                      </p:cBhvr>
                                      <p:to>
                                        <p:strVal val="visible"/>
                                      </p:to>
                                    </p:set>
                                    <p:anim calcmode="lin" valueType="num">
                                      <p:cBhvr additive="repl">
                                        <p:cTn id="144" dur="500" fill="hold"/>
                                        <p:tgtEl>
                                          <p:spTgt spid="537"/>
                                        </p:tgtEl>
                                        <p:attrNameLst>
                                          <p:attrName>ppt_w</p:attrName>
                                        </p:attrNameLst>
                                      </p:cBhvr>
                                      <p:tavLst>
                                        <p:tav tm="0">
                                          <p:val>
                                            <p:fltVal val="0"/>
                                          </p:val>
                                        </p:tav>
                                        <p:tav tm="100000">
                                          <p:val>
                                            <p:strVal val="#ppt_w"/>
                                          </p:val>
                                        </p:tav>
                                      </p:tavLst>
                                    </p:anim>
                                    <p:anim calcmode="lin" valueType="num">
                                      <p:cBhvr additive="repl">
                                        <p:cTn id="145" dur="500" fill="hold"/>
                                        <p:tgtEl>
                                          <p:spTgt spid="537"/>
                                        </p:tgtEl>
                                        <p:attrNameLst>
                                          <p:attrName>ppt_h</p:attrName>
                                        </p:attrNameLst>
                                      </p:cBhvr>
                                      <p:tavLst>
                                        <p:tav tm="0">
                                          <p:val>
                                            <p:fltVal val="0"/>
                                          </p:val>
                                        </p:tav>
                                        <p:tav tm="100000">
                                          <p:val>
                                            <p:strVal val="#ppt_h"/>
                                          </p:val>
                                        </p:tav>
                                      </p:tavLst>
                                    </p:anim>
                                    <p:animEffect filter="fade" transition="in">
                                      <p:cBhvr additive="repl">
                                        <p:cTn id="146" dur="500"/>
                                        <p:tgtEl>
                                          <p:spTgt spid="537"/>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42">
                                  <p:stCondLst>
                                    <p:cond delay="0"/>
                                  </p:stCondLst>
                                  <p:endCondLst>
                                    <p:cond delay="0" evt="begin">
                                      <p:tn val="149"/>
                                    </p:cond>
                                  </p:endCondLst>
                                  <p:childTnLst>
                                    <p:set>
                                      <p:cBhvr>
                                        <p:cTn id="150" dur="1" fill="hold">
                                          <p:stCondLst>
                                            <p:cond delay="0"/>
                                          </p:stCondLst>
                                        </p:cTn>
                                        <p:tgtEl>
                                          <p:spTgt spid="538"/>
                                        </p:tgtEl>
                                        <p:attrNameLst>
                                          <p:attrName>style.visibility</p:attrName>
                                        </p:attrNameLst>
                                      </p:cBhvr>
                                      <p:to>
                                        <p:strVal val="visible"/>
                                      </p:to>
                                    </p:set>
                                    <p:animEffect filter="fade" transition="in">
                                      <p:cBhvr additive="repl">
                                        <p:cTn id="151" dur="1000"/>
                                        <p:tgtEl>
                                          <p:spTgt spid="538"/>
                                        </p:tgtEl>
                                      </p:cBhvr>
                                    </p:animEffect>
                                    <p:anim calcmode="lin" valueType="num">
                                      <p:cBhvr additive="repl">
                                        <p:cTn id="152" dur="1000" fill="hold"/>
                                        <p:tgtEl>
                                          <p:spTgt spid="538"/>
                                        </p:tgtEl>
                                        <p:attrNameLst>
                                          <p:attrName>ppt_x</p:attrName>
                                        </p:attrNameLst>
                                      </p:cBhvr>
                                      <p:tavLst>
                                        <p:tav tm="0">
                                          <p:val>
                                            <p:strVal val="#ppt_x"/>
                                          </p:val>
                                        </p:tav>
                                        <p:tav tm="100000">
                                          <p:val>
                                            <p:strVal val="#ppt_x"/>
                                          </p:val>
                                        </p:tav>
                                      </p:tavLst>
                                    </p:anim>
                                    <p:anim calcmode="lin" valueType="num">
                                      <p:cBhvr additive="repl">
                                        <p:cTn id="153" dur="1000" fill="hold"/>
                                        <p:tgtEl>
                                          <p:spTgt spid="538"/>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42">
                                  <p:stCondLst>
                                    <p:cond delay="0"/>
                                  </p:stCondLst>
                                  <p:endCondLst>
                                    <p:cond delay="0" evt="begin">
                                      <p:tn val="156"/>
                                    </p:cond>
                                  </p:endCondLst>
                                  <p:childTnLst>
                                    <p:set>
                                      <p:cBhvr>
                                        <p:cTn id="157" dur="1" fill="hold">
                                          <p:stCondLst>
                                            <p:cond delay="0"/>
                                          </p:stCondLst>
                                        </p:cTn>
                                        <p:tgtEl>
                                          <p:spTgt spid="539"/>
                                        </p:tgtEl>
                                        <p:attrNameLst>
                                          <p:attrName>style.visibility</p:attrName>
                                        </p:attrNameLst>
                                      </p:cBhvr>
                                      <p:to>
                                        <p:strVal val="visible"/>
                                      </p:to>
                                    </p:set>
                                    <p:animEffect filter="fade" transition="in">
                                      <p:cBhvr additive="repl">
                                        <p:cTn id="158" dur="1000"/>
                                        <p:tgtEl>
                                          <p:spTgt spid="539"/>
                                        </p:tgtEl>
                                      </p:cBhvr>
                                    </p:animEffect>
                                    <p:anim calcmode="lin" valueType="num">
                                      <p:cBhvr additive="repl">
                                        <p:cTn id="159" dur="1000" fill="hold"/>
                                        <p:tgtEl>
                                          <p:spTgt spid="539"/>
                                        </p:tgtEl>
                                        <p:attrNameLst>
                                          <p:attrName>ppt_x</p:attrName>
                                        </p:attrNameLst>
                                      </p:cBhvr>
                                      <p:tavLst>
                                        <p:tav tm="0">
                                          <p:val>
                                            <p:strVal val="#ppt_x"/>
                                          </p:val>
                                        </p:tav>
                                        <p:tav tm="100000">
                                          <p:val>
                                            <p:strVal val="#ppt_x"/>
                                          </p:val>
                                        </p:tav>
                                      </p:tavLst>
                                    </p:anim>
                                    <p:anim calcmode="lin" valueType="num">
                                      <p:cBhvr additive="repl">
                                        <p:cTn id="160" dur="1000" fill="hold"/>
                                        <p:tgtEl>
                                          <p:spTgt spid="5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1" name="Picture 6" descr=""/>
          <p:cNvPicPr/>
          <p:nvPr/>
        </p:nvPicPr>
        <p:blipFill>
          <a:blip r:embed="rId1"/>
          <a:srcRect l="0" t="96170" r="0" b="0"/>
          <a:stretch/>
        </p:blipFill>
        <p:spPr>
          <a:xfrm>
            <a:off x="676080" y="6472080"/>
            <a:ext cx="2142720" cy="192600"/>
          </a:xfrm>
          <a:prstGeom prst="rect">
            <a:avLst/>
          </a:prstGeom>
          <a:ln w="0">
            <a:noFill/>
          </a:ln>
        </p:spPr>
      </p:pic>
      <p:sp>
        <p:nvSpPr>
          <p:cNvPr id="542"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a:bodyPr>
          <a:p>
            <a:pPr indent="0" defTabSz="457200">
              <a:lnSpc>
                <a:spcPct val="100000"/>
              </a:lnSpc>
              <a:buNone/>
            </a:pPr>
            <a:r>
              <a:rPr b="1" lang="en-GB" sz="4800" spc="-1" strike="noStrike">
                <a:solidFill>
                  <a:schemeClr val="dk1"/>
                </a:solidFill>
                <a:latin typeface="Trebuchet MS"/>
              </a:rPr>
              <a:t>RESULTS</a:t>
            </a:r>
            <a:endParaRPr b="0" lang="en-US" sz="4800" spc="-1" strike="noStrike">
              <a:solidFill>
                <a:schemeClr val="dk1"/>
              </a:solidFill>
              <a:latin typeface="Trebuchet MS"/>
            </a:endParaRPr>
          </a:p>
        </p:txBody>
      </p:sp>
      <p:sp>
        <p:nvSpPr>
          <p:cNvPr id="543" name="Text Placeholder 8"/>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44" name="Text Placeholder 9"/>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45" name="" descr=""/>
          <p:cNvPicPr/>
          <p:nvPr/>
        </p:nvPicPr>
        <p:blipFill>
          <a:blip r:embed="rId2"/>
          <a:stretch/>
        </p:blipFill>
        <p:spPr>
          <a:xfrm rot="21589200">
            <a:off x="548280" y="1275840"/>
            <a:ext cx="10310040" cy="5425200"/>
          </a:xfrm>
          <a:prstGeom prst="rect">
            <a:avLst/>
          </a:prstGeom>
          <a:ln w="0">
            <a:noFill/>
          </a:ln>
        </p:spPr>
      </p:pic>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53" presetSubtype="16">
                                  <p:stCondLst>
                                    <p:cond delay="0"/>
                                  </p:stCondLst>
                                  <p:childTnLst>
                                    <p:set>
                                      <p:cBhvr>
                                        <p:cTn id="166" dur="1" fill="hold">
                                          <p:stCondLst>
                                            <p:cond delay="0"/>
                                          </p:stCondLst>
                                        </p:cTn>
                                        <p:tgtEl>
                                          <p:spTgt spid="542"/>
                                        </p:tgtEl>
                                        <p:attrNameLst>
                                          <p:attrName>style.visibility</p:attrName>
                                        </p:attrNameLst>
                                      </p:cBhvr>
                                      <p:to>
                                        <p:strVal val="visible"/>
                                      </p:to>
                                    </p:set>
                                    <p:anim calcmode="lin" valueType="num">
                                      <p:cBhvr additive="repl">
                                        <p:cTn id="167" dur="500" fill="hold"/>
                                        <p:tgtEl>
                                          <p:spTgt spid="542"/>
                                        </p:tgtEl>
                                        <p:attrNameLst>
                                          <p:attrName>ppt_w</p:attrName>
                                        </p:attrNameLst>
                                      </p:cBhvr>
                                      <p:tavLst>
                                        <p:tav tm="0">
                                          <p:val>
                                            <p:fltVal val="0"/>
                                          </p:val>
                                        </p:tav>
                                        <p:tav tm="100000">
                                          <p:val>
                                            <p:strVal val="#ppt_w"/>
                                          </p:val>
                                        </p:tav>
                                      </p:tavLst>
                                    </p:anim>
                                    <p:anim calcmode="lin" valueType="num">
                                      <p:cBhvr additive="repl">
                                        <p:cTn id="168" dur="500" fill="hold"/>
                                        <p:tgtEl>
                                          <p:spTgt spid="542"/>
                                        </p:tgtEl>
                                        <p:attrNameLst>
                                          <p:attrName>ppt_h</p:attrName>
                                        </p:attrNameLst>
                                      </p:cBhvr>
                                      <p:tavLst>
                                        <p:tav tm="0">
                                          <p:val>
                                            <p:fltVal val="0"/>
                                          </p:val>
                                        </p:tav>
                                        <p:tav tm="100000">
                                          <p:val>
                                            <p:strVal val="#ppt_h"/>
                                          </p:val>
                                        </p:tav>
                                      </p:tavLst>
                                    </p:anim>
                                    <p:animEffect filter="fade" transition="in">
                                      <p:cBhvr additive="repl">
                                        <p:cTn id="169" dur="500"/>
                                        <p:tgtEl>
                                          <p:spTgt spid="542"/>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42">
                                  <p:stCondLst>
                                    <p:cond delay="0"/>
                                  </p:stCondLst>
                                  <p:endCondLst>
                                    <p:cond delay="0" evt="begin">
                                      <p:tn val="172"/>
                                    </p:cond>
                                  </p:endCondLst>
                                  <p:childTnLst>
                                    <p:set>
                                      <p:cBhvr>
                                        <p:cTn id="173" dur="1" fill="hold">
                                          <p:stCondLst>
                                            <p:cond delay="0"/>
                                          </p:stCondLst>
                                        </p:cTn>
                                        <p:tgtEl>
                                          <p:spTgt spid="543"/>
                                        </p:tgtEl>
                                        <p:attrNameLst>
                                          <p:attrName>style.visibility</p:attrName>
                                        </p:attrNameLst>
                                      </p:cBhvr>
                                      <p:to>
                                        <p:strVal val="visible"/>
                                      </p:to>
                                    </p:set>
                                    <p:animEffect filter="fade" transition="in">
                                      <p:cBhvr additive="repl">
                                        <p:cTn id="174" dur="1000"/>
                                        <p:tgtEl>
                                          <p:spTgt spid="543"/>
                                        </p:tgtEl>
                                      </p:cBhvr>
                                    </p:animEffect>
                                    <p:anim calcmode="lin" valueType="num">
                                      <p:cBhvr additive="repl">
                                        <p:cTn id="175" dur="1000" fill="hold"/>
                                        <p:tgtEl>
                                          <p:spTgt spid="543"/>
                                        </p:tgtEl>
                                        <p:attrNameLst>
                                          <p:attrName>ppt_x</p:attrName>
                                        </p:attrNameLst>
                                      </p:cBhvr>
                                      <p:tavLst>
                                        <p:tav tm="0">
                                          <p:val>
                                            <p:strVal val="#ppt_x"/>
                                          </p:val>
                                        </p:tav>
                                        <p:tav tm="100000">
                                          <p:val>
                                            <p:strVal val="#ppt_x"/>
                                          </p:val>
                                        </p:tav>
                                      </p:tavLst>
                                    </p:anim>
                                    <p:anim calcmode="lin" valueType="num">
                                      <p:cBhvr additive="repl">
                                        <p:cTn id="176" dur="1000" fill="hold"/>
                                        <p:tgtEl>
                                          <p:spTgt spid="543"/>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42">
                                  <p:stCondLst>
                                    <p:cond delay="0"/>
                                  </p:stCondLst>
                                  <p:endCondLst>
                                    <p:cond delay="0" evt="begin">
                                      <p:tn val="179"/>
                                    </p:cond>
                                  </p:endCondLst>
                                  <p:childTnLst>
                                    <p:set>
                                      <p:cBhvr>
                                        <p:cTn id="180" dur="1" fill="hold">
                                          <p:stCondLst>
                                            <p:cond delay="0"/>
                                          </p:stCondLst>
                                        </p:cTn>
                                        <p:tgtEl>
                                          <p:spTgt spid="544"/>
                                        </p:tgtEl>
                                        <p:attrNameLst>
                                          <p:attrName>style.visibility</p:attrName>
                                        </p:attrNameLst>
                                      </p:cBhvr>
                                      <p:to>
                                        <p:strVal val="visible"/>
                                      </p:to>
                                    </p:set>
                                    <p:animEffect filter="fade" transition="in">
                                      <p:cBhvr additive="repl">
                                        <p:cTn id="181" dur="1000"/>
                                        <p:tgtEl>
                                          <p:spTgt spid="544"/>
                                        </p:tgtEl>
                                      </p:cBhvr>
                                    </p:animEffect>
                                    <p:anim calcmode="lin" valueType="num">
                                      <p:cBhvr additive="repl">
                                        <p:cTn id="182" dur="1000" fill="hold"/>
                                        <p:tgtEl>
                                          <p:spTgt spid="544"/>
                                        </p:tgtEl>
                                        <p:attrNameLst>
                                          <p:attrName>ppt_x</p:attrName>
                                        </p:attrNameLst>
                                      </p:cBhvr>
                                      <p:tavLst>
                                        <p:tav tm="0">
                                          <p:val>
                                            <p:strVal val="#ppt_x"/>
                                          </p:val>
                                        </p:tav>
                                        <p:tav tm="100000">
                                          <p:val>
                                            <p:strVal val="#ppt_x"/>
                                          </p:val>
                                        </p:tav>
                                      </p:tavLst>
                                    </p:anim>
                                    <p:anim calcmode="lin" valueType="num">
                                      <p:cBhvr additive="repl">
                                        <p:cTn id="183" dur="1000" fill="hold"/>
                                        <p:tgtEl>
                                          <p:spTgt spid="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6" name="Picture 7" descr=""/>
          <p:cNvPicPr/>
          <p:nvPr/>
        </p:nvPicPr>
        <p:blipFill>
          <a:blip r:embed="rId1"/>
          <a:srcRect l="0" t="96170" r="0" b="0"/>
          <a:stretch/>
        </p:blipFill>
        <p:spPr>
          <a:xfrm>
            <a:off x="676080" y="6472080"/>
            <a:ext cx="2142720" cy="192600"/>
          </a:xfrm>
          <a:prstGeom prst="rect">
            <a:avLst/>
          </a:prstGeom>
          <a:ln w="0">
            <a:noFill/>
          </a:ln>
        </p:spPr>
      </p:pic>
      <p:sp>
        <p:nvSpPr>
          <p:cNvPr id="547" name="PlaceHolder 1"/>
          <p:cNvSpPr>
            <a:spLocks noGrp="1"/>
          </p:cNvSpPr>
          <p:nvPr>
            <p:ph type="title"/>
          </p:nvPr>
        </p:nvSpPr>
        <p:spPr>
          <a:xfrm>
            <a:off x="676080" y="370440"/>
            <a:ext cx="2981160" cy="830520"/>
          </a:xfrm>
          <a:prstGeom prst="rect">
            <a:avLst/>
          </a:prstGeom>
          <a:noFill/>
          <a:ln w="0">
            <a:noFill/>
          </a:ln>
        </p:spPr>
        <p:txBody>
          <a:bodyPr lIns="91440" rIns="91440" tIns="45720" bIns="45720" anchor="t">
            <a:normAutofit/>
          </a:bodyPr>
          <a:p>
            <a:pPr indent="0" defTabSz="457200">
              <a:lnSpc>
                <a:spcPct val="100000"/>
              </a:lnSpc>
              <a:buNone/>
            </a:pPr>
            <a:r>
              <a:rPr b="1" lang="en-GB" sz="4800" spc="-1" strike="noStrike">
                <a:solidFill>
                  <a:schemeClr val="dk1"/>
                </a:solidFill>
                <a:latin typeface="Trebuchet MS"/>
              </a:rPr>
              <a:t>RESULTS</a:t>
            </a:r>
            <a:endParaRPr b="0" lang="en-US" sz="4800" spc="-1" strike="noStrike">
              <a:solidFill>
                <a:schemeClr val="dk1"/>
              </a:solidFill>
              <a:latin typeface="Trebuchet MS"/>
            </a:endParaRPr>
          </a:p>
        </p:txBody>
      </p:sp>
      <p:sp>
        <p:nvSpPr>
          <p:cNvPr id="548" name="Text Placeholder 10"/>
          <p:cNvSpPr/>
          <p:nvPr/>
        </p:nvSpPr>
        <p:spPr>
          <a:xfrm>
            <a:off x="32112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sp>
        <p:nvSpPr>
          <p:cNvPr id="549" name="Text Placeholder 12"/>
          <p:cNvSpPr/>
          <p:nvPr/>
        </p:nvSpPr>
        <p:spPr>
          <a:xfrm>
            <a:off x="4345560" y="1275480"/>
            <a:ext cx="3343320" cy="665640"/>
          </a:xfrm>
          <a:prstGeom prst="rect">
            <a:avLst/>
          </a:prstGeom>
          <a:noFill/>
          <a:ln w="0">
            <a:noFill/>
          </a:ln>
        </p:spPr>
        <p:style>
          <a:lnRef idx="0"/>
          <a:fillRef idx="0"/>
          <a:effectRef idx="0"/>
          <a:fontRef idx="minor"/>
        </p:style>
        <p:txBody>
          <a:bodyPr anchor="t">
            <a:normAutofit/>
          </a:bodyPr>
          <a:p>
            <a:endParaRPr b="0" lang="en-GB" sz="2000" spc="-1" strike="noStrike">
              <a:solidFill>
                <a:schemeClr val="dk1"/>
              </a:solidFill>
              <a:latin typeface="Trebuchet MS"/>
            </a:endParaRPr>
          </a:p>
        </p:txBody>
      </p:sp>
      <p:pic>
        <p:nvPicPr>
          <p:cNvPr id="550" name="" descr=""/>
          <p:cNvPicPr/>
          <p:nvPr/>
        </p:nvPicPr>
        <p:blipFill>
          <a:blip r:embed="rId2"/>
          <a:stretch/>
        </p:blipFill>
        <p:spPr>
          <a:xfrm>
            <a:off x="360000" y="1383840"/>
            <a:ext cx="7295760" cy="3476160"/>
          </a:xfrm>
          <a:prstGeom prst="rect">
            <a:avLst/>
          </a:prstGeom>
          <a:ln w="0">
            <a:noFill/>
          </a:ln>
        </p:spPr>
      </p:pic>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53" presetSubtype="16">
                                  <p:stCondLst>
                                    <p:cond delay="0"/>
                                  </p:stCondLst>
                                  <p:childTnLst>
                                    <p:set>
                                      <p:cBhvr>
                                        <p:cTn id="189" dur="1" fill="hold">
                                          <p:stCondLst>
                                            <p:cond delay="0"/>
                                          </p:stCondLst>
                                        </p:cTn>
                                        <p:tgtEl>
                                          <p:spTgt spid="547"/>
                                        </p:tgtEl>
                                        <p:attrNameLst>
                                          <p:attrName>style.visibility</p:attrName>
                                        </p:attrNameLst>
                                      </p:cBhvr>
                                      <p:to>
                                        <p:strVal val="visible"/>
                                      </p:to>
                                    </p:set>
                                    <p:anim calcmode="lin" valueType="num">
                                      <p:cBhvr additive="repl">
                                        <p:cTn id="190" dur="500" fill="hold"/>
                                        <p:tgtEl>
                                          <p:spTgt spid="547"/>
                                        </p:tgtEl>
                                        <p:attrNameLst>
                                          <p:attrName>ppt_w</p:attrName>
                                        </p:attrNameLst>
                                      </p:cBhvr>
                                      <p:tavLst>
                                        <p:tav tm="0">
                                          <p:val>
                                            <p:fltVal val="0"/>
                                          </p:val>
                                        </p:tav>
                                        <p:tav tm="100000">
                                          <p:val>
                                            <p:strVal val="#ppt_w"/>
                                          </p:val>
                                        </p:tav>
                                      </p:tavLst>
                                    </p:anim>
                                    <p:anim calcmode="lin" valueType="num">
                                      <p:cBhvr additive="repl">
                                        <p:cTn id="191" dur="500" fill="hold"/>
                                        <p:tgtEl>
                                          <p:spTgt spid="547"/>
                                        </p:tgtEl>
                                        <p:attrNameLst>
                                          <p:attrName>ppt_h</p:attrName>
                                        </p:attrNameLst>
                                      </p:cBhvr>
                                      <p:tavLst>
                                        <p:tav tm="0">
                                          <p:val>
                                            <p:fltVal val="0"/>
                                          </p:val>
                                        </p:tav>
                                        <p:tav tm="100000">
                                          <p:val>
                                            <p:strVal val="#ppt_h"/>
                                          </p:val>
                                        </p:tav>
                                      </p:tavLst>
                                    </p:anim>
                                    <p:animEffect filter="fade" transition="in">
                                      <p:cBhvr additive="repl">
                                        <p:cTn id="192" dur="500"/>
                                        <p:tgtEl>
                                          <p:spTgt spid="547"/>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42">
                                  <p:stCondLst>
                                    <p:cond delay="0"/>
                                  </p:stCondLst>
                                  <p:endCondLst>
                                    <p:cond delay="0" evt="begin">
                                      <p:tn val="195"/>
                                    </p:cond>
                                  </p:endCondLst>
                                  <p:childTnLst>
                                    <p:set>
                                      <p:cBhvr>
                                        <p:cTn id="196" dur="1" fill="hold">
                                          <p:stCondLst>
                                            <p:cond delay="0"/>
                                          </p:stCondLst>
                                        </p:cTn>
                                        <p:tgtEl>
                                          <p:spTgt spid="548"/>
                                        </p:tgtEl>
                                        <p:attrNameLst>
                                          <p:attrName>style.visibility</p:attrName>
                                        </p:attrNameLst>
                                      </p:cBhvr>
                                      <p:to>
                                        <p:strVal val="visible"/>
                                      </p:to>
                                    </p:set>
                                    <p:animEffect filter="fade" transition="in">
                                      <p:cBhvr additive="repl">
                                        <p:cTn id="197" dur="1000"/>
                                        <p:tgtEl>
                                          <p:spTgt spid="548"/>
                                        </p:tgtEl>
                                      </p:cBhvr>
                                    </p:animEffect>
                                    <p:anim calcmode="lin" valueType="num">
                                      <p:cBhvr additive="repl">
                                        <p:cTn id="198" dur="1000" fill="hold"/>
                                        <p:tgtEl>
                                          <p:spTgt spid="548"/>
                                        </p:tgtEl>
                                        <p:attrNameLst>
                                          <p:attrName>ppt_x</p:attrName>
                                        </p:attrNameLst>
                                      </p:cBhvr>
                                      <p:tavLst>
                                        <p:tav tm="0">
                                          <p:val>
                                            <p:strVal val="#ppt_x"/>
                                          </p:val>
                                        </p:tav>
                                        <p:tav tm="100000">
                                          <p:val>
                                            <p:strVal val="#ppt_x"/>
                                          </p:val>
                                        </p:tav>
                                      </p:tavLst>
                                    </p:anim>
                                    <p:anim calcmode="lin" valueType="num">
                                      <p:cBhvr additive="repl">
                                        <p:cTn id="199" dur="1000" fill="hold"/>
                                        <p:tgtEl>
                                          <p:spTgt spid="548"/>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42">
                                  <p:stCondLst>
                                    <p:cond delay="0"/>
                                  </p:stCondLst>
                                  <p:endCondLst>
                                    <p:cond delay="0" evt="begin">
                                      <p:tn val="202"/>
                                    </p:cond>
                                  </p:endCondLst>
                                  <p:childTnLst>
                                    <p:set>
                                      <p:cBhvr>
                                        <p:cTn id="203" dur="1" fill="hold">
                                          <p:stCondLst>
                                            <p:cond delay="0"/>
                                          </p:stCondLst>
                                        </p:cTn>
                                        <p:tgtEl>
                                          <p:spTgt spid="549"/>
                                        </p:tgtEl>
                                        <p:attrNameLst>
                                          <p:attrName>style.visibility</p:attrName>
                                        </p:attrNameLst>
                                      </p:cBhvr>
                                      <p:to>
                                        <p:strVal val="visible"/>
                                      </p:to>
                                    </p:set>
                                    <p:animEffect filter="fade" transition="in">
                                      <p:cBhvr additive="repl">
                                        <p:cTn id="204" dur="1000"/>
                                        <p:tgtEl>
                                          <p:spTgt spid="549"/>
                                        </p:tgtEl>
                                      </p:cBhvr>
                                    </p:animEffect>
                                    <p:anim calcmode="lin" valueType="num">
                                      <p:cBhvr additive="repl">
                                        <p:cTn id="205" dur="1000" fill="hold"/>
                                        <p:tgtEl>
                                          <p:spTgt spid="549"/>
                                        </p:tgtEl>
                                        <p:attrNameLst>
                                          <p:attrName>ppt_x</p:attrName>
                                        </p:attrNameLst>
                                      </p:cBhvr>
                                      <p:tavLst>
                                        <p:tav tm="0">
                                          <p:val>
                                            <p:strVal val="#ppt_x"/>
                                          </p:val>
                                        </p:tav>
                                        <p:tav tm="100000">
                                          <p:val>
                                            <p:strVal val="#ppt_x"/>
                                          </p:val>
                                        </p:tav>
                                      </p:tavLst>
                                    </p:anim>
                                    <p:anim calcmode="lin" valueType="num">
                                      <p:cBhvr additive="repl">
                                        <p:cTn id="206" dur="1000" fill="hold"/>
                                        <p:tgtEl>
                                          <p:spTgt spid="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584</TotalTime>
  <Application>LibreOffice/24.2.7.2$Linux_X86_64 LibreOffice_project/420$Build-2</Application>
  <AppVersion>15.0000</AppVersion>
  <Words>386</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dc:description/>
  <dc:language>en-IN</dc:language>
  <cp:lastModifiedBy/>
  <dcterms:modified xsi:type="dcterms:W3CDTF">2025-10-21T15:57:39Z</dcterms:modified>
  <cp:revision>118</cp:revision>
  <dc:subject/>
  <dc:title>MASKED HUNTERS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12</vt:i4>
  </property>
</Properties>
</file>