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4.png" ContentType="image/png"/>
  <Override PartName="/ppt/media/image9.png" ContentType="image/png"/>
  <Override PartName="/ppt/media/image1.jpeg" ContentType="image/jpeg"/>
  <Override PartName="/ppt/media/image10.png" ContentType="image/png"/>
  <Override PartName="/ppt/media/image6.png" ContentType="image/png"/>
  <Override PartName="/ppt/media/image15.png" ContentType="image/png"/>
  <Override PartName="/ppt/media/image14.png" ContentType="image/png"/>
  <Override PartName="/ppt/media/image5.png" ContentType="image/png"/>
  <Override PartName="/ppt/media/image16.png" ContentType="image/png"/>
  <Override PartName="/ppt/media/image7.png" ContentType="image/png"/>
  <Override PartName="/ppt/media/image11.png" ContentType="image/png"/>
  <Override PartName="/ppt/media/image2.png" ContentType="image/png"/>
  <Override PartName="/ppt/media/image17.png" ContentType="image/png"/>
  <Override PartName="/ppt/media/image8.png" ContentType="image/png"/>
  <Override PartName="/ppt/media/image12.png" ContentType="image/png"/>
  <Override PartName="/ppt/media/image3.png" ContentType="image/png"/>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notesSlides/_rels/notesSlide5.xml.rels" ContentType="application/vnd.openxmlformats-package.relationships+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notesMasterIdLst>
    <p:notesMasterId r:id="rId26"/>
  </p:notes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notesMaster" Target="notesMasters/notesMaster1.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slide" Target="slides/slide7.xml"/><Relationship Id="rId34" Type="http://schemas.openxmlformats.org/officeDocument/2006/relationships/slide" Target="slides/slide8.xml"/><Relationship Id="rId35" Type="http://schemas.openxmlformats.org/officeDocument/2006/relationships/slide" Target="slides/slide9.xml"/><Relationship Id="rId36" Type="http://schemas.openxmlformats.org/officeDocument/2006/relationships/slide" Target="slides/slide10.xml"/><Relationship Id="rId37" Type="http://schemas.openxmlformats.org/officeDocument/2006/relationships/slide" Target="slides/slide11.xml"/><Relationship Id="rId38" Type="http://schemas.openxmlformats.org/officeDocument/2006/relationships/slide" Target="slides/slide12.xml"/><Relationship Id="rId39" Type="http://schemas.openxmlformats.org/officeDocument/2006/relationships/slide" Target="slides/slide13.xml"/><Relationship Id="rId40" Type="http://schemas.openxmlformats.org/officeDocument/2006/relationships/slide" Target="slides/slide14.xml"/><Relationship Id="rId41" Type="http://schemas.openxmlformats.org/officeDocument/2006/relationships/slide" Target="slides/slide15.xml"/><Relationship Id="rId42" Type="http://schemas.openxmlformats.org/officeDocument/2006/relationships/slide" Target="slides/slide16.xml"/><Relationship Id="rId43" Type="http://schemas.openxmlformats.org/officeDocument/2006/relationships/slide" Target="slides/slide17.xml"/><Relationship Id="rId44" Type="http://schemas.openxmlformats.org/officeDocument/2006/relationships/slide" Target="slides/slide18.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pc="-1" strike="noStrike">
                <a:solidFill>
                  <a:srgbClr val="000000"/>
                </a:solidFill>
                <a:latin typeface="Arial"/>
              </a:rPr>
              <a:t>Click to move the slide</a:t>
            </a:r>
            <a:endParaRPr b="0" lang="en-IN" sz="4400" spc="-1" strike="noStrike">
              <a:solidFill>
                <a:srgbClr val="000000"/>
              </a:solidFill>
              <a:latin typeface="Arial"/>
            </a:endParaRPr>
          </a:p>
        </p:txBody>
      </p:sp>
      <p:sp>
        <p:nvSpPr>
          <p:cNvPr id="45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45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454" name="PlaceHolder 4"/>
          <p:cNvSpPr>
            <a:spLocks noGrp="1"/>
          </p:cNvSpPr>
          <p:nvPr>
            <p:ph type="dt" idx="49"/>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55" name="PlaceHolder 5"/>
          <p:cNvSpPr>
            <a:spLocks noGrp="1"/>
          </p:cNvSpPr>
          <p:nvPr>
            <p:ph type="ftr" idx="50"/>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6" name="PlaceHolder 6"/>
          <p:cNvSpPr>
            <a:spLocks noGrp="1"/>
          </p:cNvSpPr>
          <p:nvPr>
            <p:ph type="sldNum" idx="51"/>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ECC3F5DE-C5B1-4D12-99CF-C77AFF78480F}"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sldImg"/>
          </p:nvPr>
        </p:nvSpPr>
        <p:spPr>
          <a:xfrm>
            <a:off x="685800" y="1143000"/>
            <a:ext cx="5485680" cy="3085560"/>
          </a:xfrm>
          <a:prstGeom prst="rect">
            <a:avLst/>
          </a:prstGeom>
          <a:ln w="0">
            <a:noFill/>
          </a:ln>
        </p:spPr>
      </p:sp>
      <p:sp>
        <p:nvSpPr>
          <p:cNvPr id="54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548" name="PlaceHolder 3"/>
          <p:cNvSpPr>
            <a:spLocks noGrp="1"/>
          </p:cNvSpPr>
          <p:nvPr>
            <p:ph type="sldNum" idx="5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C9B17623-D7DB-4493-8F0A-FB274F529F24}" type="slidenum">
              <a:rPr b="0" lang="en-US" sz="1200" spc="-1" strike="noStrike">
                <a:solidFill>
                  <a:srgbClr val="000000"/>
                </a:solidFill>
                <a:latin typeface="Times New Roman"/>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327C3AC-DC48-40A0-ACC2-A419A8B8E99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roduction">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B1E4DC78-C2C3-4A35-B475-F319B24C0E27}" type="slidenum">
              <a:t>&lt;#&gt;</a:t>
            </a:fld>
          </a:p>
        </p:txBody>
      </p:sp>
      <p:sp>
        <p:nvSpPr>
          <p:cNvPr id="6" name="PlaceHolder 5"/>
          <p:cNvSpPr>
            <a:spLocks noGrp="1"/>
          </p:cNvSpPr>
          <p:nvPr>
            <p:ph type="dt" idx="27"/>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Custom Layout">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5DE8EE21-A275-4D3D-9BE1-930DB52ECFC3}"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7D6AA6FB-F511-430F-81EE-788513EA0F82}" type="slidenum">
              <a:t>&lt;#&gt;</a:t>
            </a:fld>
          </a:p>
        </p:txBody>
      </p:sp>
      <p:sp>
        <p:nvSpPr>
          <p:cNvPr id="7" name="PlaceHolder 6"/>
          <p:cNvSpPr>
            <a:spLocks noGrp="1"/>
          </p:cNvSpPr>
          <p:nvPr>
            <p:ph type="dt" idx="33"/>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C7BD787D-0777-4FE8-8C4A-BB67D29ABEDB}"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975DFF33-DF13-4B91-8EA5-0DDFB3BD522D}" type="slidenum">
              <a:t>&lt;#&gt;</a:t>
            </a:fld>
          </a:p>
        </p:txBody>
      </p:sp>
      <p:sp>
        <p:nvSpPr>
          <p:cNvPr id="5" name="PlaceHolder 4"/>
          <p:cNvSpPr>
            <a:spLocks noGrp="1"/>
          </p:cNvSpPr>
          <p:nvPr>
            <p:ph type="dt" idx="39"/>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26CE55C4-93FE-43BA-8B3E-2511BFA8A532}" type="slidenum">
              <a:t>&lt;#&gt;</a:t>
            </a:fld>
          </a:p>
        </p:txBody>
      </p:sp>
      <p:sp>
        <p:nvSpPr>
          <p:cNvPr id="4" name="PlaceHolder 3"/>
          <p:cNvSpPr>
            <a:spLocks noGrp="1"/>
          </p:cNvSpPr>
          <p:nvPr>
            <p:ph type="dt" idx="4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40F4C0C-53CE-47F0-A090-789A04FA30D3}"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BFB2C517-DE21-43F9-88F3-08F8958A2C62}" type="slidenum">
              <a:t>&lt;#&gt;</a:t>
            </a:fld>
          </a:p>
        </p:txBody>
      </p:sp>
      <p:sp>
        <p:nvSpPr>
          <p:cNvPr id="4" name="PlaceHolder 3"/>
          <p:cNvSpPr>
            <a:spLocks noGrp="1"/>
          </p:cNvSpPr>
          <p:nvPr>
            <p:ph type="dt" idx="45"/>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9EC3E2A7-4E8C-42A6-9466-2FEF4DCD2572}" type="slidenum">
              <a:t>&lt;#&gt;</a:t>
            </a:fld>
          </a:p>
        </p:txBody>
      </p:sp>
      <p:sp>
        <p:nvSpPr>
          <p:cNvPr id="4" name="PlaceHolder 3"/>
          <p:cNvSpPr>
            <a:spLocks noGrp="1"/>
          </p:cNvSpPr>
          <p:nvPr>
            <p:ph type="dt" idx="48"/>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_">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__">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___">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F0CA3825-BFA3-4255-936D-64950BEAE54A}"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8AE7E3E4-1CFB-4E50-AED2-D2D9A2882A71}"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Name Card">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CD18DAD-A81B-47EB-9AB3-9D924848245E}" type="slidenum">
              <a:t>&lt;#&gt;</a:t>
            </a:fld>
          </a:p>
        </p:txBody>
      </p:sp>
      <p:sp>
        <p:nvSpPr>
          <p:cNvPr id="4" name="PlaceHolder 3"/>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rue or Fals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4D807B7C-2024-4F17-96A2-E08548393B66}" type="slidenum">
              <a:t>&lt;#&gt;</a:t>
            </a:fld>
          </a:p>
        </p:txBody>
      </p:sp>
      <p:sp>
        <p:nvSpPr>
          <p:cNvPr id="4" name="PlaceHolder 3"/>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94185C93-E8D9-4692-A531-7099B0A69DB2}"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D33F964-DEBE-4EE8-84E3-1A636E25CC76}" type="slidenum">
              <a:t>&lt;#&gt;</a:t>
            </a:fld>
          </a:p>
        </p:txBody>
      </p:sp>
      <p:sp>
        <p:nvSpPr>
          <p:cNvPr id="4" name="PlaceHolder 3"/>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3"/>
          <p:cNvGrpSpPr/>
          <p:nvPr/>
        </p:nvGrpSpPr>
        <p:grpSpPr>
          <a:xfrm>
            <a:off x="0" y="-8640"/>
            <a:ext cx="12191400" cy="6867000"/>
            <a:chOff x="0" y="-8640"/>
            <a:chExt cx="12191400" cy="6867000"/>
          </a:xfrm>
        </p:grpSpPr>
        <p:cxnSp>
          <p:nvCxnSpPr>
            <p:cNvPr id="1"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2"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6"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7"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8"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9"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0"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11" name="Date Placeholder 3" hidden="1"/>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322B29B8-E951-4441-936A-4A4968075894}"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2" name="Footer Placeholder 4" hidden="1"/>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3" name="Slide Number Placeholder 5" hidden="1"/>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E41D465D-1CB0-4CE7-A171-8957F9D115A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grpSp>
        <p:nvGrpSpPr>
          <p:cNvPr id="14" name="Group 15"/>
          <p:cNvGrpSpPr/>
          <p:nvPr/>
        </p:nvGrpSpPr>
        <p:grpSpPr>
          <a:xfrm>
            <a:off x="0" y="-8640"/>
            <a:ext cx="12191400" cy="6867000"/>
            <a:chOff x="0" y="-8640"/>
            <a:chExt cx="12191400" cy="6867000"/>
          </a:xfrm>
        </p:grpSpPr>
        <p:sp>
          <p:nvSpPr>
            <p:cNvPr id="15" name="Freeform 14"/>
            <p:cNvSpPr/>
            <p:nvPr/>
          </p:nvSpPr>
          <p:spPr>
            <a:xfrm>
              <a:off x="0" y="-7920"/>
              <a:ext cx="862920" cy="5697360"/>
            </a:xfrm>
            <a:custGeom>
              <a:avLst/>
              <a:gdLst>
                <a:gd name="textAreaLeft" fmla="*/ 0 w 862920"/>
                <a:gd name="textAreaRight" fmla="*/ 863640 w 862920"/>
                <a:gd name="textAreaTop" fmla="*/ 0 h 5697360"/>
                <a:gd name="textAreaBottom" fmla="*/ 5698080 h 5697360"/>
              </a:gdLst>
              <a:ahLst/>
              <a:rect l="textAreaLeft" t="textAreaTop" r="textAreaRight" b="textAreaBottom"/>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cxnSp>
          <p:nvCxnSpPr>
            <p:cNvPr id="16" name="Straight Connector 18"/>
            <p:cNvCxnSpPr/>
            <p:nvPr/>
          </p:nvCxnSpPr>
          <p:spPr>
            <a:xfrm>
              <a:off x="9370800" y="0"/>
              <a:ext cx="1220040" cy="6858720"/>
            </a:xfrm>
            <a:prstGeom prst="straightConnector1">
              <a:avLst/>
            </a:prstGeom>
            <a:ln cap="rnd" w="9525">
              <a:solidFill>
                <a:srgbClr val="5fcbef">
                  <a:alpha val="70000"/>
                </a:srgbClr>
              </a:solidFill>
              <a:round/>
            </a:ln>
          </p:spPr>
        </p:cxnSp>
        <p:cxnSp>
          <p:nvCxnSpPr>
            <p:cNvPr id="17" name="Straight Connector 19"/>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18"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9"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0" name="Isosceles Triangle 22"/>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1"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2"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3"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4" name="Isosceles Triangle 26"/>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grpSp>
      <p:sp>
        <p:nvSpPr>
          <p:cNvPr id="25" name="PlaceHolder 1"/>
          <p:cNvSpPr>
            <a:spLocks noGrp="1"/>
          </p:cNvSpPr>
          <p:nvPr>
            <p:ph type="title"/>
          </p:nvPr>
        </p:nvSpPr>
        <p:spPr>
          <a:xfrm>
            <a:off x="432000" y="647640"/>
            <a:ext cx="11339280" cy="699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6" name="PlaceHolder 2"/>
          <p:cNvSpPr>
            <a:spLocks noGrp="1"/>
          </p:cNvSpPr>
          <p:nvPr>
            <p:ph type="ftr" idx="1"/>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7" name="PlaceHolder 3"/>
          <p:cNvSpPr>
            <a:spLocks noGrp="1"/>
          </p:cNvSpPr>
          <p:nvPr>
            <p:ph type="sldNum" idx="2"/>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5CB8DC9F-0832-4F7F-80BC-80AE4A7EFE66}"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28" name="PlaceHolder 4"/>
          <p:cNvSpPr>
            <a:spLocks noGrp="1"/>
          </p:cNvSpPr>
          <p:nvPr>
            <p:ph type="dt" idx="3"/>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4" name="Group 43"/>
          <p:cNvGrpSpPr/>
          <p:nvPr/>
        </p:nvGrpSpPr>
        <p:grpSpPr>
          <a:xfrm>
            <a:off x="0" y="-8640"/>
            <a:ext cx="12191400" cy="6867000"/>
            <a:chOff x="0" y="-8640"/>
            <a:chExt cx="12191400" cy="6867000"/>
          </a:xfrm>
        </p:grpSpPr>
        <p:cxnSp>
          <p:nvCxnSpPr>
            <p:cNvPr id="175"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176"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177"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78"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79"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80"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81"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82"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83"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84"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185"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52F91354-9D5F-4B45-A715-0A2A03DA3719}"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86"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87"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216AED75-18A0-4A69-8E13-6D3CDBE7C100}"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88" name="Oval 9"/>
          <p:cNvSpPr/>
          <p:nvPr/>
        </p:nvSpPr>
        <p:spPr>
          <a:xfrm>
            <a:off x="7362720" y="443160"/>
            <a:ext cx="361080" cy="36108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accent5"/>
              </a:solidFill>
              <a:latin typeface="Trebuchet MS"/>
            </a:endParaRPr>
          </a:p>
        </p:txBody>
      </p:sp>
      <p:sp>
        <p:nvSpPr>
          <p:cNvPr id="189" name="Oval 13"/>
          <p:cNvSpPr/>
          <p:nvPr/>
        </p:nvSpPr>
        <p:spPr>
          <a:xfrm>
            <a:off x="11007360" y="5605920"/>
            <a:ext cx="653400" cy="65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accent5"/>
              </a:solidFill>
              <a:latin typeface="Trebuchet MS"/>
            </a:endParaRPr>
          </a:p>
        </p:txBody>
      </p:sp>
      <p:sp>
        <p:nvSpPr>
          <p:cNvPr id="190" name="Oval 15"/>
          <p:cNvSpPr/>
          <p:nvPr/>
        </p:nvSpPr>
        <p:spPr>
          <a:xfrm>
            <a:off x="10683720" y="6132600"/>
            <a:ext cx="250560" cy="2505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accent5"/>
              </a:solidFill>
              <a:latin typeface="Trebuchet MS"/>
            </a:endParaRPr>
          </a:p>
        </p:txBody>
      </p:sp>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9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93" name="Group 43"/>
          <p:cNvGrpSpPr/>
          <p:nvPr/>
        </p:nvGrpSpPr>
        <p:grpSpPr>
          <a:xfrm>
            <a:off x="0" y="-8640"/>
            <a:ext cx="12191400" cy="6867000"/>
            <a:chOff x="0" y="-8640"/>
            <a:chExt cx="12191400" cy="6867000"/>
          </a:xfrm>
        </p:grpSpPr>
        <p:cxnSp>
          <p:nvCxnSpPr>
            <p:cNvPr id="194"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195"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196"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97"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98"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99"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00"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01"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02"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03"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204"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5BC3C7EF-0C4A-43D3-A937-7D83487AB3BB}"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05"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06"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BBE01689-E4A4-48ED-BFE3-1AAA7805A4E2}"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07" name="Rectangle 18"/>
          <p:cNvSpPr/>
          <p:nvPr/>
        </p:nvSpPr>
        <p:spPr>
          <a:xfrm>
            <a:off x="9354600" y="5364000"/>
            <a:ext cx="456480" cy="456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08" name="Rectangle 20"/>
          <p:cNvSpPr/>
          <p:nvPr/>
        </p:nvSpPr>
        <p:spPr>
          <a:xfrm>
            <a:off x="6692760" y="1699920"/>
            <a:ext cx="318960" cy="31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09" name="Rectangle 22"/>
          <p:cNvSpPr/>
          <p:nvPr/>
        </p:nvSpPr>
        <p:spPr>
          <a:xfrm>
            <a:off x="9354600" y="5897880"/>
            <a:ext cx="179280" cy="17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2" name="Group 43"/>
          <p:cNvGrpSpPr/>
          <p:nvPr/>
        </p:nvGrpSpPr>
        <p:grpSpPr>
          <a:xfrm>
            <a:off x="0" y="-8640"/>
            <a:ext cx="12191400" cy="6867000"/>
            <a:chOff x="0" y="-8640"/>
            <a:chExt cx="12191400" cy="6867000"/>
          </a:xfrm>
        </p:grpSpPr>
        <p:cxnSp>
          <p:nvCxnSpPr>
            <p:cNvPr id="213"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214"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215"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16"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17"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18"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19"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20"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21"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22"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223"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AEF073A5-91C4-4CAB-BF53-E1C5899B3D3B}"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24"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25"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2928A6B0-F84E-4FE1-88E7-AA39B08E3DCC}"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26" name="PlaceHolder 1"/>
          <p:cNvSpPr>
            <a:spLocks noGrp="1"/>
          </p:cNvSpPr>
          <p:nvPr>
            <p:ph type="title"/>
          </p:nvPr>
        </p:nvSpPr>
        <p:spPr>
          <a:xfrm>
            <a:off x="432000" y="647640"/>
            <a:ext cx="11339280" cy="699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27" name="PlaceHolder 2"/>
          <p:cNvSpPr>
            <a:spLocks noGrp="1"/>
          </p:cNvSpPr>
          <p:nvPr>
            <p:ph type="body"/>
          </p:nvPr>
        </p:nvSpPr>
        <p:spPr>
          <a:xfrm>
            <a:off x="5353560" y="2555640"/>
            <a:ext cx="1484280" cy="127944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8" name="PlaceHolder 3"/>
          <p:cNvSpPr>
            <a:spLocks noGrp="1"/>
          </p:cNvSpPr>
          <p:nvPr>
            <p:ph type="ftr" idx="25"/>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29" name="PlaceHolder 4"/>
          <p:cNvSpPr>
            <a:spLocks noGrp="1"/>
          </p:cNvSpPr>
          <p:nvPr>
            <p:ph type="sldNum" idx="26"/>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A50F66D1-3ACD-49AF-9D37-5B82ED08BE63}"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230" name="PlaceHolder 5"/>
          <p:cNvSpPr>
            <a:spLocks noGrp="1"/>
          </p:cNvSpPr>
          <p:nvPr>
            <p:ph type="dt" idx="27"/>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33" name="Group 43"/>
          <p:cNvGrpSpPr/>
          <p:nvPr/>
        </p:nvGrpSpPr>
        <p:grpSpPr>
          <a:xfrm>
            <a:off x="0" y="-8640"/>
            <a:ext cx="12191400" cy="6867000"/>
            <a:chOff x="0" y="-8640"/>
            <a:chExt cx="12191400" cy="6867000"/>
          </a:xfrm>
        </p:grpSpPr>
        <p:cxnSp>
          <p:nvCxnSpPr>
            <p:cNvPr id="234"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235"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236"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37"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38"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39"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40"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41"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42"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43"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244"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3B780205-6003-4139-88B4-6101985A5855}"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45"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46"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5BBFD6FF-85D2-472F-BE0B-9CD8FCBEC241}"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47" name="Hexagon 8"/>
          <p:cNvSpPr/>
          <p:nvPr/>
        </p:nvSpPr>
        <p:spPr>
          <a:xfrm>
            <a:off x="546840" y="3467520"/>
            <a:ext cx="457560" cy="394200"/>
          </a:xfrm>
          <a:prstGeom prst="hexagon">
            <a:avLst>
              <a:gd name="adj" fmla="val 25000"/>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48" name="Hexagon 9"/>
          <p:cNvSpPr/>
          <p:nvPr/>
        </p:nvSpPr>
        <p:spPr>
          <a:xfrm>
            <a:off x="11113200" y="2394720"/>
            <a:ext cx="357840" cy="308160"/>
          </a:xfrm>
          <a:prstGeom prst="hexagon">
            <a:avLst>
              <a:gd name="adj" fmla="val 25000"/>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49" name="Hexagon 10"/>
          <p:cNvSpPr/>
          <p:nvPr/>
        </p:nvSpPr>
        <p:spPr>
          <a:xfrm>
            <a:off x="10882800" y="2202120"/>
            <a:ext cx="230040" cy="198000"/>
          </a:xfrm>
          <a:prstGeom prst="hexagon">
            <a:avLst>
              <a:gd name="adj" fmla="val 25000"/>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2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5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252" name="Group 43"/>
          <p:cNvGrpSpPr/>
          <p:nvPr/>
        </p:nvGrpSpPr>
        <p:grpSpPr>
          <a:xfrm>
            <a:off x="0" y="-8640"/>
            <a:ext cx="12191400" cy="6867000"/>
            <a:chOff x="0" y="-8640"/>
            <a:chExt cx="12191400" cy="6867000"/>
          </a:xfrm>
        </p:grpSpPr>
        <p:cxnSp>
          <p:nvCxnSpPr>
            <p:cNvPr id="253"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254"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255"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56"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57"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58"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59"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60"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61"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62"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263" name="Date Placeholder 3" hidden="1"/>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78A85000-037E-40E6-9463-F9C7C607DB57}" type="datetime1">
              <a:rPr b="0" lang="en-US" sz="1100" spc="-1" strike="noStrike">
                <a:solidFill>
                  <a:schemeClr val="accent2"/>
                </a:solidFill>
                <a:latin typeface="Trebuchet MS"/>
              </a:rPr>
              <a:t>10/21/2025</a:t>
            </a:fld>
            <a:endParaRPr b="0" lang="en-IN" sz="1100" spc="-1" strike="noStrike">
              <a:solidFill>
                <a:srgbClr val="ffffff"/>
              </a:solidFill>
              <a:latin typeface="Arial"/>
            </a:endParaRPr>
          </a:p>
        </p:txBody>
      </p:sp>
      <p:sp>
        <p:nvSpPr>
          <p:cNvPr id="264" name="Footer Placeholder 4" hidden="1"/>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ffffff"/>
              </a:solidFill>
              <a:latin typeface="Arial"/>
            </a:endParaRPr>
          </a:p>
        </p:txBody>
      </p:sp>
      <p:sp>
        <p:nvSpPr>
          <p:cNvPr id="265" name="Slide Number Placeholder 5" hidden="1"/>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1795AEAE-37BF-431E-A935-2DCB4300F87D}" type="slidenum">
              <a:rPr b="0" lang="en-US" sz="1100" spc="-1" strike="noStrike">
                <a:solidFill>
                  <a:schemeClr val="accent4"/>
                </a:solidFill>
                <a:latin typeface="Trebuchet MS"/>
              </a:rPr>
              <a:t>&lt;number&gt;</a:t>
            </a:fld>
            <a:endParaRPr b="0" lang="en-IN" sz="1100" spc="-1" strike="noStrike">
              <a:solidFill>
                <a:srgbClr val="ffffff"/>
              </a:solidFill>
              <a:latin typeface="Arial"/>
            </a:endParaRPr>
          </a:p>
        </p:txBody>
      </p:sp>
      <p:sp>
        <p:nvSpPr>
          <p:cNvPr id="266" name="Rectangle 1"/>
          <p:cNvSpPr/>
          <p:nvPr/>
        </p:nvSpPr>
        <p:spPr>
          <a:xfrm>
            <a:off x="3718440" y="1181160"/>
            <a:ext cx="4754160" cy="4494960"/>
          </a:xfrm>
          <a:prstGeom prst="rect">
            <a:avLst/>
          </a:prstGeom>
          <a:solidFill>
            <a:schemeClr val="accent5">
              <a:alpha val="40000"/>
            </a:schemeClr>
          </a:solidFill>
          <a:ln cap="rnd" w="60325">
            <a:solidFill>
              <a:srgbClr val="ffff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7" name="Group 43"/>
          <p:cNvGrpSpPr/>
          <p:nvPr/>
        </p:nvGrpSpPr>
        <p:grpSpPr>
          <a:xfrm>
            <a:off x="0" y="-8640"/>
            <a:ext cx="12191400" cy="6867000"/>
            <a:chOff x="0" y="-8640"/>
            <a:chExt cx="12191400" cy="6867000"/>
          </a:xfrm>
        </p:grpSpPr>
        <p:cxnSp>
          <p:nvCxnSpPr>
            <p:cNvPr id="268"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269"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270"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71"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72"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73"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74"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75"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76"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77"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278"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CD448F0E-0A58-4F82-BE85-EB3F07301C3D}"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79"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80"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0BACFC2F-1064-4C8A-AF62-04AC257A73A3}"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81" name="PlaceHolder 1"/>
          <p:cNvSpPr>
            <a:spLocks noGrp="1"/>
          </p:cNvSpPr>
          <p:nvPr>
            <p:ph type="ftr" idx="28"/>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2" name="PlaceHolder 2"/>
          <p:cNvSpPr>
            <a:spLocks noGrp="1"/>
          </p:cNvSpPr>
          <p:nvPr>
            <p:ph type="sldNum" idx="29"/>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9EBFDEA4-1A7A-4F73-ADE3-947696AC60C1}"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283" name="PlaceHolder 3"/>
          <p:cNvSpPr>
            <a:spLocks noGrp="1"/>
          </p:cNvSpPr>
          <p:nvPr>
            <p:ph type="dt" idx="30"/>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84" name="Group 43"/>
          <p:cNvGrpSpPr/>
          <p:nvPr/>
        </p:nvGrpSpPr>
        <p:grpSpPr>
          <a:xfrm>
            <a:off x="0" y="-8640"/>
            <a:ext cx="12191400" cy="6867000"/>
            <a:chOff x="0" y="-8640"/>
            <a:chExt cx="12191400" cy="6867000"/>
          </a:xfrm>
        </p:grpSpPr>
        <p:cxnSp>
          <p:nvCxnSpPr>
            <p:cNvPr id="285"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286"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287"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88"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289"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90"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91"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92"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93"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294"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295"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FDDE5780-B3FF-4852-B040-260B2700AF1B}"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296"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297"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324B6CD1-BF04-43A8-BF09-634390C1230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298" name="PlaceHolder 1"/>
          <p:cNvSpPr>
            <a:spLocks noGrp="1"/>
          </p:cNvSpPr>
          <p:nvPr>
            <p:ph type="title"/>
          </p:nvPr>
        </p:nvSpPr>
        <p:spPr>
          <a:xfrm>
            <a:off x="432000" y="647640"/>
            <a:ext cx="11339280" cy="699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299" name="PlaceHolder 2"/>
          <p:cNvSpPr>
            <a:spLocks noGrp="1"/>
          </p:cNvSpPr>
          <p:nvPr>
            <p:ph type="body"/>
          </p:nvPr>
        </p:nvSpPr>
        <p:spPr>
          <a:xfrm>
            <a:off x="5353560" y="2555640"/>
            <a:ext cx="723960" cy="127944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0" name="PlaceHolder 3"/>
          <p:cNvSpPr>
            <a:spLocks noGrp="1"/>
          </p:cNvSpPr>
          <p:nvPr>
            <p:ph type="body"/>
          </p:nvPr>
        </p:nvSpPr>
        <p:spPr>
          <a:xfrm>
            <a:off x="6114600" y="2555640"/>
            <a:ext cx="723960" cy="1279440"/>
          </a:xfrm>
          <a:prstGeom prst="rect">
            <a:avLst/>
          </a:prstGeom>
          <a:noFill/>
          <a:ln w="0">
            <a:noFill/>
          </a:ln>
        </p:spPr>
        <p:txBody>
          <a:bodyPr lIns="0" rIns="0" tIns="0" bIns="0" anchor="t">
            <a:normAutofit fontScale="1111"/>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01" name="PlaceHolder 4"/>
          <p:cNvSpPr>
            <a:spLocks noGrp="1"/>
          </p:cNvSpPr>
          <p:nvPr>
            <p:ph type="ftr" idx="31"/>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2" name="PlaceHolder 5"/>
          <p:cNvSpPr>
            <a:spLocks noGrp="1"/>
          </p:cNvSpPr>
          <p:nvPr>
            <p:ph type="sldNum" idx="32"/>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CC5EE5DA-5899-4A10-902F-11FFEAA6EC4F}"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303" name="PlaceHolder 6"/>
          <p:cNvSpPr>
            <a:spLocks noGrp="1"/>
          </p:cNvSpPr>
          <p:nvPr>
            <p:ph type="dt" idx="33"/>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07" name="Group 43"/>
          <p:cNvGrpSpPr/>
          <p:nvPr/>
        </p:nvGrpSpPr>
        <p:grpSpPr>
          <a:xfrm>
            <a:off x="0" y="-8640"/>
            <a:ext cx="12191400" cy="6867000"/>
            <a:chOff x="0" y="-8640"/>
            <a:chExt cx="12191400" cy="6867000"/>
          </a:xfrm>
        </p:grpSpPr>
        <p:cxnSp>
          <p:nvCxnSpPr>
            <p:cNvPr id="308"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309"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10"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11"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12"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13"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14"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15"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16"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17"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318"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63CDBB37-4532-493D-A66A-B5D781D9AD33}"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19"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20"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C13CB248-CF87-406B-B400-242B6C48E003}"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21" name="PlaceHolder 1"/>
          <p:cNvSpPr>
            <a:spLocks noGrp="1"/>
          </p:cNvSpPr>
          <p:nvPr>
            <p:ph type="ftr" idx="34"/>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22" name="PlaceHolder 2"/>
          <p:cNvSpPr>
            <a:spLocks noGrp="1"/>
          </p:cNvSpPr>
          <p:nvPr>
            <p:ph type="sldNum" idx="35"/>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92B7757F-E3B4-45AC-9CC8-0652C08EFEEB}"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323" name="PlaceHolder 3"/>
          <p:cNvSpPr>
            <a:spLocks noGrp="1"/>
          </p:cNvSpPr>
          <p:nvPr>
            <p:ph type="dt" idx="36"/>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24" name="Group 43"/>
          <p:cNvGrpSpPr/>
          <p:nvPr/>
        </p:nvGrpSpPr>
        <p:grpSpPr>
          <a:xfrm>
            <a:off x="0" y="-8640"/>
            <a:ext cx="12191400" cy="6867000"/>
            <a:chOff x="0" y="-8640"/>
            <a:chExt cx="12191400" cy="6867000"/>
          </a:xfrm>
        </p:grpSpPr>
        <p:cxnSp>
          <p:nvCxnSpPr>
            <p:cNvPr id="325"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326"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27"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28"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29"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30"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31"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32"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33"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34"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335"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8B79A49C-5F1C-4BF3-8F93-D8CA5BB6C536}"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36"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37"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9D04275F-EA0F-4717-A0F3-6017C0CBD8F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38" name="PlaceHolder 1"/>
          <p:cNvSpPr>
            <a:spLocks noGrp="1"/>
          </p:cNvSpPr>
          <p:nvPr>
            <p:ph type="title"/>
          </p:nvPr>
        </p:nvSpPr>
        <p:spPr>
          <a:xfrm>
            <a:off x="432000" y="647640"/>
            <a:ext cx="11339280" cy="6994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39" name="PlaceHolder 2"/>
          <p:cNvSpPr>
            <a:spLocks noGrp="1"/>
          </p:cNvSpPr>
          <p:nvPr>
            <p:ph type="ftr" idx="37"/>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0" name="PlaceHolder 3"/>
          <p:cNvSpPr>
            <a:spLocks noGrp="1"/>
          </p:cNvSpPr>
          <p:nvPr>
            <p:ph type="sldNum" idx="38"/>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7F8498D4-100A-4E80-822C-6A3FC4DA5C69}"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341" name="PlaceHolder 4"/>
          <p:cNvSpPr>
            <a:spLocks noGrp="1"/>
          </p:cNvSpPr>
          <p:nvPr>
            <p:ph type="dt" idx="39"/>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43" name="Group 43"/>
          <p:cNvGrpSpPr/>
          <p:nvPr/>
        </p:nvGrpSpPr>
        <p:grpSpPr>
          <a:xfrm>
            <a:off x="0" y="-8640"/>
            <a:ext cx="12191400" cy="6867000"/>
            <a:chOff x="0" y="-8640"/>
            <a:chExt cx="12191400" cy="6867000"/>
          </a:xfrm>
        </p:grpSpPr>
        <p:cxnSp>
          <p:nvCxnSpPr>
            <p:cNvPr id="344"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345"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46"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47"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48"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49"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50"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51"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52"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53"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354"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A815ED17-382A-433D-B2FA-F14E2B331602}"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55"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56"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3A2011CD-A6B0-427C-BDD7-705673306F7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57" name="PlaceHolder 1"/>
          <p:cNvSpPr>
            <a:spLocks noGrp="1"/>
          </p:cNvSpPr>
          <p:nvPr>
            <p:ph type="ftr" idx="40"/>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58" name="PlaceHolder 2"/>
          <p:cNvSpPr>
            <a:spLocks noGrp="1"/>
          </p:cNvSpPr>
          <p:nvPr>
            <p:ph type="sldNum" idx="41"/>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423960DF-2BBF-4A6F-8751-F64A64530B07}"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359" name="PlaceHolder 3"/>
          <p:cNvSpPr>
            <a:spLocks noGrp="1"/>
          </p:cNvSpPr>
          <p:nvPr>
            <p:ph type="dt" idx="42"/>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 name="Group 43"/>
          <p:cNvGrpSpPr/>
          <p:nvPr/>
        </p:nvGrpSpPr>
        <p:grpSpPr>
          <a:xfrm>
            <a:off x="0" y="-8640"/>
            <a:ext cx="12191400" cy="6867000"/>
            <a:chOff x="0" y="-8640"/>
            <a:chExt cx="12191400" cy="6867000"/>
          </a:xfrm>
        </p:grpSpPr>
        <p:cxnSp>
          <p:nvCxnSpPr>
            <p:cNvPr id="32"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33"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4"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5"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6"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7"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8"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9"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0"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1"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42"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45D17E5F-1A40-4CB2-A0F9-ED540E180A0B}"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3"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4"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F63ADC35-5B89-4FA9-B353-7FD096DFE3E0}"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5" name="PlaceHolder 1"/>
          <p:cNvSpPr>
            <a:spLocks noGrp="1"/>
          </p:cNvSpPr>
          <p:nvPr>
            <p:ph type="ftr" idx="4"/>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6" name="PlaceHolder 2"/>
          <p:cNvSpPr>
            <a:spLocks noGrp="1"/>
          </p:cNvSpPr>
          <p:nvPr>
            <p:ph type="sldNum" idx="5"/>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D9FF2F82-AE4A-4B5E-91B2-9FE79E43C06B}"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47" name="PlaceHolder 3"/>
          <p:cNvSpPr>
            <a:spLocks noGrp="1"/>
          </p:cNvSpPr>
          <p:nvPr>
            <p:ph type="dt" idx="6"/>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60" name="Group 43"/>
          <p:cNvGrpSpPr/>
          <p:nvPr/>
        </p:nvGrpSpPr>
        <p:grpSpPr>
          <a:xfrm>
            <a:off x="0" y="-8640"/>
            <a:ext cx="12191400" cy="6867000"/>
            <a:chOff x="0" y="-8640"/>
            <a:chExt cx="12191400" cy="6867000"/>
          </a:xfrm>
        </p:grpSpPr>
        <p:cxnSp>
          <p:nvCxnSpPr>
            <p:cNvPr id="361"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362"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63"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64"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65"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66"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67"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68"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69"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70"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371"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4CA199ED-8F73-46B3-BCE0-3607A3FF89DA}"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72"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73"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D4536AD0-233A-4C2C-AAA6-4B36BF52614F}"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74" name="PlaceHolder 1"/>
          <p:cNvSpPr>
            <a:spLocks noGrp="1"/>
          </p:cNvSpPr>
          <p:nvPr>
            <p:ph type="ftr" idx="43"/>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75" name="PlaceHolder 2"/>
          <p:cNvSpPr>
            <a:spLocks noGrp="1"/>
          </p:cNvSpPr>
          <p:nvPr>
            <p:ph type="sldNum" idx="44"/>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C929479F-5A02-4A2B-A60D-1CD89E9058EB}"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376" name="PlaceHolder 3"/>
          <p:cNvSpPr>
            <a:spLocks noGrp="1"/>
          </p:cNvSpPr>
          <p:nvPr>
            <p:ph type="dt" idx="45"/>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77" name="Group 43"/>
          <p:cNvGrpSpPr/>
          <p:nvPr/>
        </p:nvGrpSpPr>
        <p:grpSpPr>
          <a:xfrm>
            <a:off x="0" y="-8640"/>
            <a:ext cx="12191400" cy="6867000"/>
            <a:chOff x="0" y="-8640"/>
            <a:chExt cx="12191400" cy="6867000"/>
          </a:xfrm>
        </p:grpSpPr>
        <p:cxnSp>
          <p:nvCxnSpPr>
            <p:cNvPr id="378"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379"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80"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81"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82"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83"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84"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85"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86"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387"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388"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1452441F-DDA8-42F7-A594-075DC9CA7168}"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389"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390"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F07205E7-1B56-4320-9E7A-CA3CB9DF513A}"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391" name="PlaceHolder 1"/>
          <p:cNvSpPr>
            <a:spLocks noGrp="1"/>
          </p:cNvSpPr>
          <p:nvPr>
            <p:ph type="ftr" idx="46"/>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92" name="PlaceHolder 2"/>
          <p:cNvSpPr>
            <a:spLocks noGrp="1"/>
          </p:cNvSpPr>
          <p:nvPr>
            <p:ph type="sldNum" idx="47"/>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56F08688-8F33-4361-AF7F-5B52EC160555}"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393" name="PlaceHolder 3"/>
          <p:cNvSpPr>
            <a:spLocks noGrp="1"/>
          </p:cNvSpPr>
          <p:nvPr>
            <p:ph type="dt" idx="48"/>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94" name="Group 43"/>
          <p:cNvGrpSpPr/>
          <p:nvPr/>
        </p:nvGrpSpPr>
        <p:grpSpPr>
          <a:xfrm>
            <a:off x="0" y="-8640"/>
            <a:ext cx="12191400" cy="6867000"/>
            <a:chOff x="0" y="-8640"/>
            <a:chExt cx="12191400" cy="6867000"/>
          </a:xfrm>
        </p:grpSpPr>
        <p:cxnSp>
          <p:nvCxnSpPr>
            <p:cNvPr id="395"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396"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397"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98"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399"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00"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01"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02"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03"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04"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405"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A6461C7E-4EF7-4666-AEB4-47CE522BB7E1}"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06"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07"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77709BA1-8919-4299-A7CF-E1C4B6019B99}"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08" name="Rectangle 18"/>
          <p:cNvSpPr/>
          <p:nvPr/>
        </p:nvSpPr>
        <p:spPr>
          <a:xfrm>
            <a:off x="9354600" y="5364000"/>
            <a:ext cx="456480" cy="456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09" name="Rectangle 20"/>
          <p:cNvSpPr/>
          <p:nvPr/>
        </p:nvSpPr>
        <p:spPr>
          <a:xfrm>
            <a:off x="6692760" y="1699920"/>
            <a:ext cx="318960" cy="31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10" name="Rectangle 22"/>
          <p:cNvSpPr/>
          <p:nvPr/>
        </p:nvSpPr>
        <p:spPr>
          <a:xfrm>
            <a:off x="9354600" y="5897880"/>
            <a:ext cx="179280" cy="17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1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13" name="Group 43"/>
          <p:cNvGrpSpPr/>
          <p:nvPr/>
        </p:nvGrpSpPr>
        <p:grpSpPr>
          <a:xfrm>
            <a:off x="0" y="-8640"/>
            <a:ext cx="12191400" cy="6867000"/>
            <a:chOff x="0" y="-8640"/>
            <a:chExt cx="12191400" cy="6867000"/>
          </a:xfrm>
        </p:grpSpPr>
        <p:cxnSp>
          <p:nvCxnSpPr>
            <p:cNvPr id="414"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415"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416"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17"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18"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19"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20"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21"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22"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23"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424"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238C236C-1C3D-4B3B-A660-EE87AC5CBD0F}"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25"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26"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B88E243C-21BE-44A8-8525-79725DF0328D}"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27" name="Rectangle 18"/>
          <p:cNvSpPr/>
          <p:nvPr/>
        </p:nvSpPr>
        <p:spPr>
          <a:xfrm>
            <a:off x="9354600" y="5364000"/>
            <a:ext cx="456480" cy="456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28" name="Rectangle 20"/>
          <p:cNvSpPr/>
          <p:nvPr/>
        </p:nvSpPr>
        <p:spPr>
          <a:xfrm>
            <a:off x="6692760" y="1699920"/>
            <a:ext cx="318960" cy="31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29" name="Rectangle 22"/>
          <p:cNvSpPr/>
          <p:nvPr/>
        </p:nvSpPr>
        <p:spPr>
          <a:xfrm>
            <a:off x="9354600" y="5897880"/>
            <a:ext cx="179280" cy="17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3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32" name="Group 43"/>
          <p:cNvGrpSpPr/>
          <p:nvPr/>
        </p:nvGrpSpPr>
        <p:grpSpPr>
          <a:xfrm>
            <a:off x="0" y="-8640"/>
            <a:ext cx="12191400" cy="6867000"/>
            <a:chOff x="0" y="-8640"/>
            <a:chExt cx="12191400" cy="6867000"/>
          </a:xfrm>
        </p:grpSpPr>
        <p:cxnSp>
          <p:nvCxnSpPr>
            <p:cNvPr id="433"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434"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435"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36"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437"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38"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39"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40"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41"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442"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443"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1606A2D5-43AE-4FF4-A964-5418143C1C22}"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444"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445"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8FAD5165-CF21-480B-998C-81A8C923B12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446" name="Rectangle 18"/>
          <p:cNvSpPr/>
          <p:nvPr/>
        </p:nvSpPr>
        <p:spPr>
          <a:xfrm>
            <a:off x="9354600" y="5364000"/>
            <a:ext cx="456480" cy="45648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47" name="Rectangle 20"/>
          <p:cNvSpPr/>
          <p:nvPr/>
        </p:nvSpPr>
        <p:spPr>
          <a:xfrm>
            <a:off x="6692760" y="1699920"/>
            <a:ext cx="318960" cy="318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48" name="Rectangle 22"/>
          <p:cNvSpPr/>
          <p:nvPr/>
        </p:nvSpPr>
        <p:spPr>
          <a:xfrm>
            <a:off x="9354600" y="5897880"/>
            <a:ext cx="179280" cy="179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Trebuchet MS"/>
            </a:endParaRPr>
          </a:p>
        </p:txBody>
      </p:sp>
      <p:sp>
        <p:nvSpPr>
          <p:cNvPr id="4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45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8" name="Group 43"/>
          <p:cNvGrpSpPr/>
          <p:nvPr/>
        </p:nvGrpSpPr>
        <p:grpSpPr>
          <a:xfrm>
            <a:off x="0" y="-8640"/>
            <a:ext cx="12191400" cy="6867000"/>
            <a:chOff x="0" y="-8640"/>
            <a:chExt cx="12191400" cy="6867000"/>
          </a:xfrm>
        </p:grpSpPr>
        <p:cxnSp>
          <p:nvCxnSpPr>
            <p:cNvPr id="49"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50"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51"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2"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53"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54"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55"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56"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57"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58"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59"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5FD31ADA-2CC7-4DEA-A02D-E24CB2ECE7EE}"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60"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61"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E3F001AF-3006-4533-91D6-FB26D72BB38B}"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62" name="TextBox 23"/>
          <p:cNvSpPr/>
          <p:nvPr/>
        </p:nvSpPr>
        <p:spPr>
          <a:xfrm>
            <a:off x="541800" y="790200"/>
            <a:ext cx="608760" cy="583920"/>
          </a:xfrm>
          <a:prstGeom prst="rect">
            <a:avLst/>
          </a:prstGeom>
          <a:noFill/>
          <a:ln w="0">
            <a:noFill/>
          </a:ln>
        </p:spPr>
        <p:style>
          <a:lnRef idx="0"/>
          <a:fillRef idx="0"/>
          <a:effectRef idx="0"/>
          <a:fontRef idx="minor"/>
        </p:style>
        <p:txBody>
          <a:bodyPr lIns="90000" rIns="90000" tIns="45000" bIns="45000"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63" name="TextBox 24"/>
          <p:cNvSpPr/>
          <p:nvPr/>
        </p:nvSpPr>
        <p:spPr>
          <a:xfrm>
            <a:off x="8893080" y="2886480"/>
            <a:ext cx="608760" cy="583920"/>
          </a:xfrm>
          <a:prstGeom prst="rect">
            <a:avLst/>
          </a:prstGeom>
          <a:noFill/>
          <a:ln w="0">
            <a:noFill/>
          </a:ln>
        </p:spPr>
        <p:style>
          <a:lnRef idx="0"/>
          <a:fillRef idx="0"/>
          <a:effectRef idx="0"/>
          <a:fontRef idx="minor"/>
        </p:style>
        <p:txBody>
          <a:bodyPr lIns="90000" rIns="90000" tIns="45000" bIns="45000"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64" name="PlaceHolder 1"/>
          <p:cNvSpPr>
            <a:spLocks noGrp="1"/>
          </p:cNvSpPr>
          <p:nvPr>
            <p:ph type="ftr" idx="7"/>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5" name="PlaceHolder 2"/>
          <p:cNvSpPr>
            <a:spLocks noGrp="1"/>
          </p:cNvSpPr>
          <p:nvPr>
            <p:ph type="sldNum" idx="8"/>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86CF6107-4005-4F5A-B686-CFAC2A0D97EC}"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66" name="PlaceHolder 3"/>
          <p:cNvSpPr>
            <a:spLocks noGrp="1"/>
          </p:cNvSpPr>
          <p:nvPr>
            <p:ph type="dt" idx="9"/>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67" name="Group 43"/>
          <p:cNvGrpSpPr/>
          <p:nvPr/>
        </p:nvGrpSpPr>
        <p:grpSpPr>
          <a:xfrm>
            <a:off x="0" y="-8640"/>
            <a:ext cx="12191400" cy="6867000"/>
            <a:chOff x="0" y="-8640"/>
            <a:chExt cx="12191400" cy="6867000"/>
          </a:xfrm>
        </p:grpSpPr>
        <p:cxnSp>
          <p:nvCxnSpPr>
            <p:cNvPr id="68"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69"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70"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71"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72"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73"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74"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75"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76"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77"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78"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AD11E062-937A-4A46-8AD6-D0FFC8610D8A}"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79"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80"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730B4E5F-8D3E-4EE6-9105-6E9FA00B547F}"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81" name="PlaceHolder 1"/>
          <p:cNvSpPr>
            <a:spLocks noGrp="1"/>
          </p:cNvSpPr>
          <p:nvPr>
            <p:ph type="ftr" idx="10"/>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2" name="PlaceHolder 2"/>
          <p:cNvSpPr>
            <a:spLocks noGrp="1"/>
          </p:cNvSpPr>
          <p:nvPr>
            <p:ph type="sldNum" idx="11"/>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A9175996-0314-4520-8D0F-4103C33816AD}"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83" name="PlaceHolder 3"/>
          <p:cNvSpPr>
            <a:spLocks noGrp="1"/>
          </p:cNvSpPr>
          <p:nvPr>
            <p:ph type="dt" idx="12"/>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4" name="Group 43"/>
          <p:cNvGrpSpPr/>
          <p:nvPr/>
        </p:nvGrpSpPr>
        <p:grpSpPr>
          <a:xfrm>
            <a:off x="0" y="-8640"/>
            <a:ext cx="12191400" cy="6867000"/>
            <a:chOff x="0" y="-8640"/>
            <a:chExt cx="12191400" cy="6867000"/>
          </a:xfrm>
        </p:grpSpPr>
        <p:cxnSp>
          <p:nvCxnSpPr>
            <p:cNvPr id="85"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86"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87"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88"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89"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90"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91"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92"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93"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94"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95"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78F9FDD7-82E2-4A6C-9AA5-93D006E56CF7}"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96"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97"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72F9CCAC-C2E8-41CE-B8CB-0B838CE530E4}"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98" name="TextBox 23"/>
          <p:cNvSpPr/>
          <p:nvPr/>
        </p:nvSpPr>
        <p:spPr>
          <a:xfrm>
            <a:off x="541800" y="790200"/>
            <a:ext cx="608760" cy="583920"/>
          </a:xfrm>
          <a:prstGeom prst="rect">
            <a:avLst/>
          </a:prstGeom>
          <a:noFill/>
          <a:ln w="0">
            <a:noFill/>
          </a:ln>
        </p:spPr>
        <p:style>
          <a:lnRef idx="0"/>
          <a:fillRef idx="0"/>
          <a:effectRef idx="0"/>
          <a:fontRef idx="minor"/>
        </p:style>
        <p:txBody>
          <a:bodyPr lIns="90000" rIns="90000" tIns="45000" bIns="45000"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99" name="TextBox 24"/>
          <p:cNvSpPr/>
          <p:nvPr/>
        </p:nvSpPr>
        <p:spPr>
          <a:xfrm>
            <a:off x="8893080" y="2886480"/>
            <a:ext cx="608760" cy="583920"/>
          </a:xfrm>
          <a:prstGeom prst="rect">
            <a:avLst/>
          </a:prstGeom>
          <a:noFill/>
          <a:ln w="0">
            <a:noFill/>
          </a:ln>
        </p:spPr>
        <p:style>
          <a:lnRef idx="0"/>
          <a:fillRef idx="0"/>
          <a:effectRef idx="0"/>
          <a:fontRef idx="minor"/>
        </p:style>
        <p:txBody>
          <a:bodyPr lIns="90000" rIns="90000" tIns="45000" bIns="45000" anchor="ctr">
            <a:noAutofit/>
          </a:bodyPr>
          <a:p>
            <a:pPr defTabSz="457200">
              <a:lnSpc>
                <a:spcPct val="100000"/>
              </a:lnSpc>
            </a:pPr>
            <a:r>
              <a:rPr b="0" lang="en-US" sz="8000" spc="-1" strike="noStrike">
                <a:solidFill>
                  <a:schemeClr val="accent1">
                    <a:lumMod val="60000"/>
                    <a:lumOff val="40000"/>
                  </a:schemeClr>
                </a:solidFill>
                <a:latin typeface="Arial"/>
              </a:rPr>
              <a:t>”</a:t>
            </a:r>
            <a:endParaRPr b="0" lang="en-IN" sz="8000" spc="-1" strike="noStrike">
              <a:solidFill>
                <a:srgbClr val="000000"/>
              </a:solidFill>
              <a:latin typeface="Arial"/>
            </a:endParaRPr>
          </a:p>
        </p:txBody>
      </p:sp>
      <p:sp>
        <p:nvSpPr>
          <p:cNvPr id="100" name="PlaceHolder 1"/>
          <p:cNvSpPr>
            <a:spLocks noGrp="1"/>
          </p:cNvSpPr>
          <p:nvPr>
            <p:ph type="ftr" idx="13"/>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1" name="PlaceHolder 2"/>
          <p:cNvSpPr>
            <a:spLocks noGrp="1"/>
          </p:cNvSpPr>
          <p:nvPr>
            <p:ph type="sldNum" idx="14"/>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07F5D8E4-893F-421C-962D-F1D3555AE742}"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102" name="PlaceHolder 3"/>
          <p:cNvSpPr>
            <a:spLocks noGrp="1"/>
          </p:cNvSpPr>
          <p:nvPr>
            <p:ph type="dt" idx="15"/>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3" name="Group 43"/>
          <p:cNvGrpSpPr/>
          <p:nvPr/>
        </p:nvGrpSpPr>
        <p:grpSpPr>
          <a:xfrm>
            <a:off x="0" y="-8640"/>
            <a:ext cx="12191400" cy="6867000"/>
            <a:chOff x="0" y="-8640"/>
            <a:chExt cx="12191400" cy="6867000"/>
          </a:xfrm>
        </p:grpSpPr>
        <p:cxnSp>
          <p:nvCxnSpPr>
            <p:cNvPr id="104"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105"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106"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07"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08"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09"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10"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11"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12"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13"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114"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617F3DAD-543D-43C6-A230-DAD1685DA5A6}"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15"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16"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84AC1A87-82F5-4A6B-81F2-AC037D28B46B}"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17" name="PlaceHolder 1"/>
          <p:cNvSpPr>
            <a:spLocks noGrp="1"/>
          </p:cNvSpPr>
          <p:nvPr>
            <p:ph type="ftr" idx="16"/>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8" name="PlaceHolder 2"/>
          <p:cNvSpPr>
            <a:spLocks noGrp="1"/>
          </p:cNvSpPr>
          <p:nvPr>
            <p:ph type="sldNum" idx="17"/>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61B9BDA9-26D5-477B-AEF7-C8EB2C892D6A}"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119" name="PlaceHolder 3"/>
          <p:cNvSpPr>
            <a:spLocks noGrp="1"/>
          </p:cNvSpPr>
          <p:nvPr>
            <p:ph type="dt" idx="18"/>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0" name="Group 43"/>
          <p:cNvGrpSpPr/>
          <p:nvPr/>
        </p:nvGrpSpPr>
        <p:grpSpPr>
          <a:xfrm>
            <a:off x="0" y="-8640"/>
            <a:ext cx="12191400" cy="6867000"/>
            <a:chOff x="0" y="-8640"/>
            <a:chExt cx="12191400" cy="6867000"/>
          </a:xfrm>
        </p:grpSpPr>
        <p:cxnSp>
          <p:nvCxnSpPr>
            <p:cNvPr id="121"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122"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123"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24"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25"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26"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27"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28"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29"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30"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131"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FD15AC2C-9964-4C41-815B-22A7A64BC470}"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32"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33"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30F0061B-8716-4001-81FA-DDA4C5B9B277}"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34" name="PlaceHolder 1"/>
          <p:cNvSpPr>
            <a:spLocks noGrp="1"/>
          </p:cNvSpPr>
          <p:nvPr>
            <p:ph type="ftr" idx="19"/>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35" name="PlaceHolder 2"/>
          <p:cNvSpPr>
            <a:spLocks noGrp="1"/>
          </p:cNvSpPr>
          <p:nvPr>
            <p:ph type="sldNum" idx="20"/>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0E2DFA6A-8252-4543-9B3A-751248896E2C}"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136" name="PlaceHolder 3"/>
          <p:cNvSpPr>
            <a:spLocks noGrp="1"/>
          </p:cNvSpPr>
          <p:nvPr>
            <p:ph type="dt" idx="21"/>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7" name="Group 43"/>
          <p:cNvGrpSpPr/>
          <p:nvPr/>
        </p:nvGrpSpPr>
        <p:grpSpPr>
          <a:xfrm>
            <a:off x="0" y="-8640"/>
            <a:ext cx="12191400" cy="6867000"/>
            <a:chOff x="0" y="-8640"/>
            <a:chExt cx="12191400" cy="6867000"/>
          </a:xfrm>
        </p:grpSpPr>
        <p:cxnSp>
          <p:nvCxnSpPr>
            <p:cNvPr id="138"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139"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140"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41"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42"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43"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44"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45"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46"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47"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148"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856AA92D-DC0C-4066-90A0-302076D49129}"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49"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50"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56B8A5DD-5FF9-4AE4-A58A-0DDC6E00AF94}"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51" name="PlaceHolder 1"/>
          <p:cNvSpPr>
            <a:spLocks noGrp="1"/>
          </p:cNvSpPr>
          <p:nvPr>
            <p:ph type="ftr" idx="22"/>
          </p:nvPr>
        </p:nvSpPr>
        <p:spPr>
          <a:xfrm>
            <a:off x="677160" y="6041520"/>
            <a:ext cx="6296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52" name="PlaceHolder 2"/>
          <p:cNvSpPr>
            <a:spLocks noGrp="1"/>
          </p:cNvSpPr>
          <p:nvPr>
            <p:ph type="sldNum" idx="23"/>
          </p:nvPr>
        </p:nvSpPr>
        <p:spPr>
          <a:xfrm>
            <a:off x="8590680" y="6041520"/>
            <a:ext cx="68256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pc="-1" strike="noStrike">
                <a:solidFill>
                  <a:schemeClr val="accent1"/>
                </a:solidFill>
                <a:latin typeface="Trebuchet MS"/>
              </a:defRPr>
            </a:lvl1pPr>
          </a:lstStyle>
          <a:p>
            <a:pPr indent="0" algn="r" defTabSz="457200">
              <a:lnSpc>
                <a:spcPct val="100000"/>
              </a:lnSpc>
              <a:buNone/>
              <a:tabLst>
                <a:tab algn="l" pos="0"/>
              </a:tabLst>
            </a:pPr>
            <a:fld id="{8DD71C14-CEFE-4622-9F82-F84AED46326F}" type="slidenum">
              <a:rPr b="0" lang="en-US" sz="900" spc="-1" strike="noStrike">
                <a:solidFill>
                  <a:schemeClr val="accent1"/>
                </a:solidFill>
                <a:latin typeface="Trebuchet MS"/>
              </a:rPr>
              <a:t>&lt;number&gt;</a:t>
            </a:fld>
            <a:endParaRPr b="0" lang="en-IN" sz="900" spc="-1" strike="noStrike">
              <a:solidFill>
                <a:srgbClr val="000000"/>
              </a:solidFill>
              <a:latin typeface="Times New Roman"/>
            </a:endParaRPr>
          </a:p>
        </p:txBody>
      </p:sp>
      <p:sp>
        <p:nvSpPr>
          <p:cNvPr id="153" name="PlaceHolder 3"/>
          <p:cNvSpPr>
            <a:spLocks noGrp="1"/>
          </p:cNvSpPr>
          <p:nvPr>
            <p:ph type="dt" idx="24"/>
          </p:nvPr>
        </p:nvSpPr>
        <p:spPr>
          <a:xfrm>
            <a:off x="7205040" y="6041520"/>
            <a:ext cx="91116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54" name="Group 43"/>
          <p:cNvGrpSpPr/>
          <p:nvPr/>
        </p:nvGrpSpPr>
        <p:grpSpPr>
          <a:xfrm>
            <a:off x="0" y="-8640"/>
            <a:ext cx="12191400" cy="6867000"/>
            <a:chOff x="0" y="-8640"/>
            <a:chExt cx="12191400" cy="6867000"/>
          </a:xfrm>
        </p:grpSpPr>
        <p:cxnSp>
          <p:nvCxnSpPr>
            <p:cNvPr id="155" name="Straight Connector 19"/>
            <p:cNvCxnSpPr/>
            <p:nvPr/>
          </p:nvCxnSpPr>
          <p:spPr>
            <a:xfrm>
              <a:off x="9370800" y="0"/>
              <a:ext cx="1220040" cy="6858720"/>
            </a:xfrm>
            <a:prstGeom prst="straightConnector1">
              <a:avLst/>
            </a:prstGeom>
            <a:ln cap="rnd" w="9525">
              <a:solidFill>
                <a:srgbClr val="5fcbef">
                  <a:alpha val="70000"/>
                </a:srgbClr>
              </a:solidFill>
              <a:round/>
            </a:ln>
          </p:spPr>
        </p:cxnSp>
        <p:cxnSp>
          <p:nvCxnSpPr>
            <p:cNvPr id="156" name="Straight Connector 20"/>
            <p:cNvCxnSpPr/>
            <p:nvPr/>
          </p:nvCxnSpPr>
          <p:spPr>
            <a:xfrm flipH="1">
              <a:off x="7425000" y="3681360"/>
              <a:ext cx="4764240" cy="3177360"/>
            </a:xfrm>
            <a:prstGeom prst="straightConnector1">
              <a:avLst/>
            </a:prstGeom>
            <a:ln cap="rnd" w="9525">
              <a:solidFill>
                <a:srgbClr val="5fcbef">
                  <a:alpha val="70000"/>
                </a:srgbClr>
              </a:solidFill>
              <a:round/>
            </a:ln>
          </p:spPr>
        </p:cxnSp>
        <p:sp>
          <p:nvSpPr>
            <p:cNvPr id="157" name="Rectangle 23"/>
            <p:cNvSpPr/>
            <p:nvPr/>
          </p:nvSpPr>
          <p:spPr>
            <a:xfrm>
              <a:off x="9181440" y="-8640"/>
              <a:ext cx="3006720" cy="6865920"/>
            </a:xfrm>
            <a:custGeom>
              <a:avLst/>
              <a:gdLst>
                <a:gd name="textAreaLeft" fmla="*/ 0 w 3006720"/>
                <a:gd name="textAreaRight" fmla="*/ 3007440 w 3006720"/>
                <a:gd name="textAreaTop" fmla="*/ 0 h 6865920"/>
                <a:gd name="textAreaBottom" fmla="*/ 6866640 h 6865920"/>
              </a:gdLst>
              <a:ahLst/>
              <a:rect l="textAreaLeft" t="textAreaTop" r="textAreaRight" b="textAreaBottom"/>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58" name="Rectangle 25"/>
            <p:cNvSpPr/>
            <p:nvPr/>
          </p:nvSpPr>
          <p:spPr>
            <a:xfrm>
              <a:off x="9603360" y="-8640"/>
              <a:ext cx="2587680" cy="6865920"/>
            </a:xfrm>
            <a:custGeom>
              <a:avLst/>
              <a:gdLst>
                <a:gd name="textAreaLeft" fmla="*/ 0 w 2587680"/>
                <a:gd name="textAreaRight" fmla="*/ 2588400 w 2587680"/>
                <a:gd name="textAreaTop" fmla="*/ 0 h 6865920"/>
                <a:gd name="textAreaBottom" fmla="*/ 6866640 h 6865920"/>
              </a:gdLst>
              <a:ahLst/>
              <a:rect l="textAreaLeft" t="textAreaTop" r="textAreaRight" b="textAreaBottom"/>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sp>
          <p:nvSpPr>
            <p:cNvPr id="159" name="Isosceles Triangle 23"/>
            <p:cNvSpPr/>
            <p:nvPr/>
          </p:nvSpPr>
          <p:spPr>
            <a:xfrm>
              <a:off x="8932320" y="3048120"/>
              <a:ext cx="3259080" cy="38091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60" name="Rectangle 27"/>
            <p:cNvSpPr/>
            <p:nvPr/>
          </p:nvSpPr>
          <p:spPr>
            <a:xfrm>
              <a:off x="9334440" y="-8640"/>
              <a:ext cx="2853720" cy="6865920"/>
            </a:xfrm>
            <a:custGeom>
              <a:avLst/>
              <a:gdLst>
                <a:gd name="textAreaLeft" fmla="*/ 0 w 2853720"/>
                <a:gd name="textAreaRight" fmla="*/ 2854440 w 2853720"/>
                <a:gd name="textAreaTop" fmla="*/ 0 h 6865920"/>
                <a:gd name="textAreaBottom" fmla="*/ 6866640 h 6865920"/>
              </a:gdLst>
              <a:ahLst/>
              <a:rect l="textAreaLeft" t="textAreaTop" r="textAreaRight" b="textAreaBottom"/>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61" name="Rectangle 28"/>
            <p:cNvSpPr/>
            <p:nvPr/>
          </p:nvSpPr>
          <p:spPr>
            <a:xfrm>
              <a:off x="10898640" y="-8640"/>
              <a:ext cx="1289520" cy="6865920"/>
            </a:xfrm>
            <a:custGeom>
              <a:avLst/>
              <a:gdLst>
                <a:gd name="textAreaLeft" fmla="*/ 0 w 1289520"/>
                <a:gd name="textAreaRight" fmla="*/ 1290240 w 1289520"/>
                <a:gd name="textAreaTop" fmla="*/ 0 h 6865920"/>
                <a:gd name="textAreaBottom" fmla="*/ 6866640 h 6865920"/>
              </a:gdLst>
              <a:ahLst/>
              <a:rect l="textAreaLeft" t="textAreaTop" r="textAreaRight" b="textAreaBottom"/>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62" name="Rectangle 29"/>
            <p:cNvSpPr/>
            <p:nvPr/>
          </p:nvSpPr>
          <p:spPr>
            <a:xfrm>
              <a:off x="10938960" y="-8640"/>
              <a:ext cx="1249200" cy="6865920"/>
            </a:xfrm>
            <a:custGeom>
              <a:avLst/>
              <a:gdLst>
                <a:gd name="textAreaLeft" fmla="*/ 0 w 1249200"/>
                <a:gd name="textAreaRight" fmla="*/ 1249920 w 1249200"/>
                <a:gd name="textAreaTop" fmla="*/ 0 h 6865920"/>
                <a:gd name="textAreaBottom" fmla="*/ 6866640 h 6865920"/>
              </a:gdLst>
              <a:ahLst/>
              <a:rect l="textAreaLeft" t="textAreaTop" r="textAreaRight" b="textAreaBottom"/>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63" name="Isosceles Triangle 27"/>
            <p:cNvSpPr/>
            <p:nvPr/>
          </p:nvSpPr>
          <p:spPr>
            <a:xfrm>
              <a:off x="10371600" y="3589920"/>
              <a:ext cx="1816560" cy="3267360"/>
            </a:xfrm>
            <a:prstGeom prst="triangle">
              <a:avLst>
                <a:gd name="adj" fmla="val 100000"/>
              </a:avLst>
            </a:prstGeom>
            <a:solidFill>
              <a:schemeClr val="accent1">
                <a:lumMod val="75000"/>
                <a:alpha val="66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ffffff"/>
                </a:solidFill>
                <a:latin typeface="Arial"/>
              </a:endParaRPr>
            </a:p>
          </p:txBody>
        </p:sp>
        <p:sp>
          <p:nvSpPr>
            <p:cNvPr id="164" name="Isosceles Triangle 18"/>
            <p:cNvSpPr/>
            <p:nvPr/>
          </p:nvSpPr>
          <p:spPr>
            <a:xfrm>
              <a:off x="0" y="4013280"/>
              <a:ext cx="447840" cy="2844000"/>
            </a:xfrm>
            <a:prstGeom prst="triangle">
              <a:avLst>
                <a:gd name="adj" fmla="val 0"/>
              </a:avLst>
            </a:prstGeom>
            <a:solidFill>
              <a:schemeClr val="accent1">
                <a:alpha val="70000"/>
              </a:schemeClr>
            </a:solidFill>
            <a:ln>
              <a:noFill/>
            </a:ln>
            <a:effectLst>
              <a:outerShdw blurRad="38160" dir="5400000" dist="2556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IN" sz="1800" spc="-1" strike="noStrike">
                <a:solidFill>
                  <a:srgbClr val="000000"/>
                </a:solidFill>
                <a:latin typeface="Arial"/>
              </a:endParaRPr>
            </a:p>
          </p:txBody>
        </p:sp>
      </p:grpSp>
      <p:sp>
        <p:nvSpPr>
          <p:cNvPr id="165" name="Date Placeholder 3"/>
          <p:cNvSpPr/>
          <p:nvPr/>
        </p:nvSpPr>
        <p:spPr>
          <a:xfrm>
            <a:off x="660240" y="6378840"/>
            <a:ext cx="27424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fld id="{C8B150DF-A6AC-43B4-97FE-BCCD1EDE324B}" type="datetime1">
              <a:rPr b="0" lang="en-US" sz="1100" spc="-1" strike="noStrike">
                <a:solidFill>
                  <a:schemeClr val="accent2"/>
                </a:solidFill>
                <a:latin typeface="Trebuchet MS"/>
              </a:rPr>
              <a:t>10/21/2025</a:t>
            </a:fld>
            <a:endParaRPr b="0" lang="en-IN" sz="1100" spc="-1" strike="noStrike">
              <a:solidFill>
                <a:srgbClr val="000000"/>
              </a:solidFill>
              <a:latin typeface="Arial"/>
            </a:endParaRPr>
          </a:p>
        </p:txBody>
      </p:sp>
      <p:sp>
        <p:nvSpPr>
          <p:cNvPr id="166" name="Footer Placeholder 4"/>
          <p:cNvSpPr/>
          <p:nvPr/>
        </p:nvSpPr>
        <p:spPr>
          <a:xfrm>
            <a:off x="1445400" y="6378840"/>
            <a:ext cx="4114080" cy="364320"/>
          </a:xfrm>
          <a:prstGeom prst="rect">
            <a:avLst/>
          </a:prstGeom>
          <a:noFill/>
          <a:ln w="0">
            <a:noFill/>
          </a:ln>
        </p:spPr>
        <p:style>
          <a:lnRef idx="0"/>
          <a:fillRef idx="0"/>
          <a:effectRef idx="0"/>
          <a:fontRef idx="minor"/>
        </p:style>
        <p:txBody>
          <a:bodyPr lIns="90000" rIns="90000" tIns="45000" bIns="45000" anchor="ctr">
            <a:noAutofit/>
          </a:bodyPr>
          <a:p>
            <a:pPr defTabSz="914400">
              <a:lnSpc>
                <a:spcPct val="100000"/>
              </a:lnSpc>
            </a:pPr>
            <a:r>
              <a:rPr b="1" lang="en-US" sz="1100" spc="-1" strike="noStrike">
                <a:solidFill>
                  <a:schemeClr val="accent2"/>
                </a:solidFill>
                <a:latin typeface="Trebuchet MS"/>
              </a:rPr>
              <a:t>Annual Review</a:t>
            </a:r>
            <a:endParaRPr b="0" lang="en-IN" sz="1100" spc="-1" strike="noStrike">
              <a:solidFill>
                <a:srgbClr val="000000"/>
              </a:solidFill>
              <a:latin typeface="Arial"/>
            </a:endParaRPr>
          </a:p>
        </p:txBody>
      </p:sp>
      <p:sp>
        <p:nvSpPr>
          <p:cNvPr id="167" name="Slide Number Placeholder 5"/>
          <p:cNvSpPr/>
          <p:nvPr/>
        </p:nvSpPr>
        <p:spPr>
          <a:xfrm>
            <a:off x="8805240" y="6378840"/>
            <a:ext cx="2742480" cy="364320"/>
          </a:xfrm>
          <a:prstGeom prst="rect">
            <a:avLst/>
          </a:prstGeom>
          <a:noFill/>
          <a:ln w="0">
            <a:noFill/>
          </a:ln>
        </p:spPr>
        <p:style>
          <a:lnRef idx="0"/>
          <a:fillRef idx="0"/>
          <a:effectRef idx="0"/>
          <a:fontRef idx="minor"/>
        </p:style>
        <p:txBody>
          <a:bodyPr lIns="90000" rIns="90000" tIns="45000" bIns="45000" anchor="ctr">
            <a:noAutofit/>
          </a:bodyPr>
          <a:p>
            <a:pPr algn="r" defTabSz="914400">
              <a:lnSpc>
                <a:spcPct val="100000"/>
              </a:lnSpc>
            </a:pPr>
            <a:fld id="{6A249656-4D64-40CB-92DA-847CA8931F68}" type="slidenum">
              <a:rPr b="0" lang="en-US" sz="1100" spc="-1" strike="noStrike">
                <a:solidFill>
                  <a:schemeClr val="accent4"/>
                </a:solidFill>
                <a:latin typeface="Trebuchet MS"/>
              </a:rPr>
              <a:t>&lt;number&gt;</a:t>
            </a:fld>
            <a:endParaRPr b="0" lang="en-IN" sz="1100" spc="-1" strike="noStrike">
              <a:solidFill>
                <a:srgbClr val="000000"/>
              </a:solidFill>
              <a:latin typeface="Arial"/>
            </a:endParaRPr>
          </a:p>
        </p:txBody>
      </p:sp>
      <p:sp>
        <p:nvSpPr>
          <p:cNvPr id="168" name="Hexagon 14"/>
          <p:cNvSpPr/>
          <p:nvPr/>
        </p:nvSpPr>
        <p:spPr>
          <a:xfrm>
            <a:off x="740160" y="1382760"/>
            <a:ext cx="1228680" cy="1059120"/>
          </a:xfrm>
          <a:prstGeom prst="hexagon">
            <a:avLst>
              <a:gd name="adj" fmla="val 25000"/>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69" name="Hexagon 15"/>
          <p:cNvSpPr/>
          <p:nvPr/>
        </p:nvSpPr>
        <p:spPr>
          <a:xfrm>
            <a:off x="3755160" y="1194480"/>
            <a:ext cx="1665360" cy="1435680"/>
          </a:xfrm>
          <a:prstGeom prst="hexagon">
            <a:avLst>
              <a:gd name="adj" fmla="val 25000"/>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70" name="Hexagon 16"/>
          <p:cNvSpPr/>
          <p:nvPr/>
        </p:nvSpPr>
        <p:spPr>
          <a:xfrm>
            <a:off x="3804840" y="5233320"/>
            <a:ext cx="717480" cy="618480"/>
          </a:xfrm>
          <a:prstGeom prst="hexagon">
            <a:avLst>
              <a:gd name="adj" fmla="val 25000"/>
              <a:gd name="vf" fmla="val 115470"/>
            </a:avLst>
          </a:prstGeom>
          <a:solidFill>
            <a:schemeClr val="accent5"/>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71" name="Hexagon 17"/>
          <p:cNvSpPr/>
          <p:nvPr/>
        </p:nvSpPr>
        <p:spPr>
          <a:xfrm>
            <a:off x="1837800" y="1101240"/>
            <a:ext cx="650880" cy="560880"/>
          </a:xfrm>
          <a:prstGeom prst="hexagon">
            <a:avLst>
              <a:gd name="adj" fmla="val 25000"/>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Trebuchet MS"/>
            </a:endParaRPr>
          </a:p>
        </p:txBody>
      </p:sp>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7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1.png"/><Relationship Id="rId3" Type="http://schemas.openxmlformats.org/officeDocument/2006/relationships/slideLayout" Target="../slideLayouts/slideLayout23.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2.png"/><Relationship Id="rId3" Type="http://schemas.openxmlformats.org/officeDocument/2006/relationships/slideLayout" Target="../slideLayouts/slideLayout24.xml"/>
</Relationships>
</file>

<file path=ppt/slides/_rels/slid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3.png"/><Relationship Id="rId3" Type="http://schemas.openxmlformats.org/officeDocument/2006/relationships/slideLayout" Target="../slideLayouts/slideLayout11.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4.png"/><Relationship Id="rId3" Type="http://schemas.openxmlformats.org/officeDocument/2006/relationships/slideLayout" Target="../slideLayouts/slideLayout11.xml"/>
</Relationships>
</file>

<file path=ppt/slides/_rels/slide1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5.png"/><Relationship Id="rId3" Type="http://schemas.openxmlformats.org/officeDocument/2006/relationships/slideLayout" Target="../slideLayouts/slideLayout22.xml"/>
</Relationships>
</file>

<file path=ppt/slides/_rels/slide1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1.xml"/>
</Relationships>
</file>

<file path=ppt/slides/_rels/slide1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6.png"/><Relationship Id="rId3" Type="http://schemas.openxmlformats.org/officeDocument/2006/relationships/slideLayout" Target="../slideLayouts/slideLayout11.xml"/>
</Relationships>
</file>

<file path=ppt/slides/_rels/slide1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7.png"/><Relationship Id="rId3" Type="http://schemas.openxmlformats.org/officeDocument/2006/relationships/slideLayout" Target="../slideLayouts/slideLayout11.xml"/>
</Relationships>
</file>

<file path=ppt/slides/_rels/slide1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jpeg"/><Relationship Id="rId3" Type="http://schemas.openxmlformats.org/officeDocument/2006/relationships/slideLayout" Target="../slideLayouts/slideLayout11.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Layout" Target="../slideLayouts/slideLayout1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0.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7.png"/><Relationship Id="rId3" Type="http://schemas.openxmlformats.org/officeDocument/2006/relationships/image" Target="../media/image7.png"/><Relationship Id="rId4" Type="http://schemas.openxmlformats.org/officeDocument/2006/relationships/slideLayout" Target="../slideLayouts/slideLayout11.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8.png"/><Relationship Id="rId3" Type="http://schemas.openxmlformats.org/officeDocument/2006/relationships/slideLayout" Target="../slideLayouts/slideLayout22.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9.png"/><Relationship Id="rId3" Type="http://schemas.openxmlformats.org/officeDocument/2006/relationships/slideLayout" Target="../slideLayouts/slideLayout23.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0.png"/><Relationship Id="rId3" Type="http://schemas.openxmlformats.org/officeDocument/2006/relationships/slideLayout" Target="../slideLayouts/slideLayout2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p:nvPr>
        </p:nvSpPr>
        <p:spPr>
          <a:xfrm>
            <a:off x="2185200" y="4109400"/>
            <a:ext cx="5466960" cy="860760"/>
          </a:xfrm>
          <a:prstGeom prst="rect">
            <a:avLst/>
          </a:prstGeom>
          <a:noFill/>
          <a:ln w="0">
            <a:noFill/>
          </a:ln>
        </p:spPr>
        <p:txBody>
          <a:bodyPr lIns="91440" rIns="91440" tIns="45720" bIns="45720" anchor="t">
            <a:noAutofit/>
          </a:bodyPr>
          <a:p>
            <a:pPr indent="0" algn="r" defTabSz="457200">
              <a:lnSpc>
                <a:spcPct val="100000"/>
              </a:lnSpc>
              <a:spcBef>
                <a:spcPts val="1001"/>
              </a:spcBef>
              <a:buNone/>
              <a:tabLst>
                <a:tab algn="l" pos="0"/>
              </a:tabLst>
            </a:pPr>
            <a:r>
              <a:rPr b="1" lang="en-US" sz="2000" spc="-1" strike="noStrike">
                <a:solidFill>
                  <a:schemeClr val="dk1"/>
                </a:solidFill>
                <a:latin typeface="Trebuchet MS"/>
              </a:rPr>
              <a:t>ADITYA NAMDEV GHODKE </a:t>
            </a:r>
            <a:endParaRPr b="0" lang="en-IN" sz="2000" spc="-1" strike="noStrike">
              <a:solidFill>
                <a:srgbClr val="000000"/>
              </a:solidFill>
              <a:latin typeface="Arial"/>
            </a:endParaRPr>
          </a:p>
          <a:p>
            <a:pPr indent="0" algn="r" defTabSz="457200">
              <a:lnSpc>
                <a:spcPct val="100000"/>
              </a:lnSpc>
              <a:spcBef>
                <a:spcPts val="1001"/>
              </a:spcBef>
              <a:buNone/>
              <a:tabLst>
                <a:tab algn="l" pos="0"/>
              </a:tabLst>
            </a:pPr>
            <a:r>
              <a:rPr b="1" lang="en-US" sz="2000" spc="-1" strike="noStrike">
                <a:solidFill>
                  <a:schemeClr val="dk1"/>
                </a:solidFill>
                <a:latin typeface="Trebuchet MS"/>
              </a:rPr>
              <a:t>APPLY_175654619868b2c496aab76 </a:t>
            </a:r>
            <a:endParaRPr b="0" lang="en-IN" sz="2000" spc="-1" strike="noStrike">
              <a:solidFill>
                <a:srgbClr val="000000"/>
              </a:solidFill>
              <a:latin typeface="Arial"/>
            </a:endParaRPr>
          </a:p>
        </p:txBody>
      </p:sp>
      <p:sp>
        <p:nvSpPr>
          <p:cNvPr id="458" name="Text Placeholder 1"/>
          <p:cNvSpPr/>
          <p:nvPr/>
        </p:nvSpPr>
        <p:spPr>
          <a:xfrm>
            <a:off x="6400800" y="2793960"/>
            <a:ext cx="3311280" cy="860760"/>
          </a:xfrm>
          <a:prstGeom prst="rect">
            <a:avLst/>
          </a:prstGeom>
          <a:noFill/>
          <a:ln w="0">
            <a:noFill/>
          </a:ln>
        </p:spPr>
        <p:style>
          <a:lnRef idx="0"/>
          <a:fillRef idx="0"/>
          <a:effectRef idx="0"/>
          <a:fontRef idx="minor"/>
        </p:style>
        <p:txBody>
          <a:bodyPr lIns="90000" rIns="90000" tIns="45000" bIns="45000" anchor="t">
            <a:normAutofit/>
          </a:bodyPr>
          <a:p>
            <a:pPr defTabSz="457200">
              <a:lnSpc>
                <a:spcPct val="100000"/>
              </a:lnSpc>
              <a:spcBef>
                <a:spcPts val="1001"/>
              </a:spcBef>
              <a:tabLst>
                <a:tab algn="l" pos="0"/>
              </a:tabLst>
            </a:pPr>
            <a:endParaRPr b="1" lang="en-GB" sz="2400" spc="-1" strike="noStrike">
              <a:solidFill>
                <a:schemeClr val="accent4"/>
              </a:solidFill>
              <a:latin typeface="Trebuchet MS"/>
            </a:endParaRPr>
          </a:p>
        </p:txBody>
      </p:sp>
      <p:pic>
        <p:nvPicPr>
          <p:cNvPr id="459" name="Picture 5" descr=""/>
          <p:cNvPicPr/>
          <p:nvPr/>
        </p:nvPicPr>
        <p:blipFill>
          <a:blip r:embed="rId1"/>
          <a:srcRect l="0" t="96153" r="0" b="0"/>
          <a:stretch/>
        </p:blipFill>
        <p:spPr>
          <a:xfrm>
            <a:off x="676080" y="6472080"/>
            <a:ext cx="2142360" cy="192240"/>
          </a:xfrm>
          <a:prstGeom prst="rect">
            <a:avLst/>
          </a:prstGeom>
          <a:ln w="0">
            <a:noFill/>
          </a:ln>
        </p:spPr>
      </p:pic>
      <p:sp>
        <p:nvSpPr>
          <p:cNvPr id="460" name="PlaceHolder 2"/>
          <p:cNvSpPr>
            <a:spLocks noGrp="1"/>
          </p:cNvSpPr>
          <p:nvPr>
            <p:ph type="title"/>
          </p:nvPr>
        </p:nvSpPr>
        <p:spPr>
          <a:xfrm>
            <a:off x="2126520" y="2417040"/>
            <a:ext cx="6299640" cy="742680"/>
          </a:xfrm>
          <a:prstGeom prst="rect">
            <a:avLst/>
          </a:prstGeom>
          <a:noFill/>
          <a:ln w="0">
            <a:noFill/>
          </a:ln>
        </p:spPr>
        <p:txBody>
          <a:bodyPr lIns="91440" rIns="91440" tIns="45720" bIns="45720" anchor="t">
            <a:normAutofit/>
          </a:bodyPr>
          <a:p>
            <a:pPr indent="0" defTabSz="457200">
              <a:lnSpc>
                <a:spcPct val="100000"/>
              </a:lnSpc>
              <a:buNone/>
              <a:tabLst>
                <a:tab algn="l" pos="0"/>
              </a:tabLst>
            </a:pPr>
            <a:r>
              <a:rPr b="1" lang="en-GB" sz="4000" spc="-1" strike="noStrike">
                <a:solidFill>
                  <a:schemeClr val="dk1"/>
                </a:solidFill>
                <a:latin typeface="Trebuchet MS"/>
              </a:rPr>
              <a:t> </a:t>
            </a:r>
            <a:r>
              <a:rPr b="1" lang="en-GB" sz="4000" spc="-1" strike="noStrike">
                <a:solidFill>
                  <a:schemeClr val="dk1"/>
                </a:solidFill>
                <a:latin typeface="Trebuchet MS"/>
              </a:rPr>
              <a:t>Netflix Data Analysis</a:t>
            </a:r>
            <a:endParaRPr b="0" lang="en-IN" sz="4000" spc="-1" strike="noStrike">
              <a:solidFill>
                <a:srgbClr val="000000"/>
              </a:solidFill>
              <a:latin typeface="Arial"/>
            </a:endParaRPr>
          </a:p>
        </p:txBody>
      </p:sp>
      <p:pic>
        <p:nvPicPr>
          <p:cNvPr id="461" name="" descr=""/>
          <p:cNvPicPr/>
          <p:nvPr/>
        </p:nvPicPr>
        <p:blipFill>
          <a:blip r:embed="rId2"/>
          <a:stretch/>
        </p:blipFill>
        <p:spPr>
          <a:xfrm>
            <a:off x="2132640" y="-857160"/>
            <a:ext cx="5896800" cy="429372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6">
                                  <p:stCondLst>
                                    <p:cond delay="0"/>
                                  </p:stCondLst>
                                  <p:childTnLst>
                                    <p:set>
                                      <p:cBhvr>
                                        <p:cTn id="6" dur="1" fill="hold">
                                          <p:stCondLst>
                                            <p:cond delay="0"/>
                                          </p:stCondLst>
                                        </p:cTn>
                                        <p:tgtEl>
                                          <p:spTgt spid="460"/>
                                        </p:tgtEl>
                                        <p:attrNameLst>
                                          <p:attrName>style.visibility</p:attrName>
                                        </p:attrNameLst>
                                      </p:cBhvr>
                                      <p:to>
                                        <p:strVal val="visible"/>
                                      </p:to>
                                    </p:set>
                                    <p:animEffect filter="wipe(down)" transition="in">
                                      <p:cBhvr additive="repl">
                                        <p:cTn id="7" dur="580">
                                          <p:stCondLst>
                                            <p:cond delay="0"/>
                                          </p:stCondLst>
                                        </p:cTn>
                                        <p:tgtEl>
                                          <p:spTgt spid="460"/>
                                        </p:tgtEl>
                                      </p:cBhvr>
                                    </p:animEffect>
                                    <p:anim calcmode="lin" valueType="num">
                                      <p:cBhvr additive="repl">
                                        <p:cTn id="8" dur="1822">
                                          <p:stCondLst>
                                            <p:cond delay="0"/>
                                          </p:stCondLst>
                                        </p:cTn>
                                        <p:tgtEl>
                                          <p:spTgt spid="460"/>
                                        </p:tgtEl>
                                        <p:attrNameLst>
                                          <p:attrName>ppt_x</p:attrName>
                                        </p:attrNameLst>
                                      </p:cBhvr>
                                      <p:tavLst>
                                        <p:tav tm="0">
                                          <p:val>
                                            <p:strVal val="#ppt_x-0.25"/>
                                          </p:val>
                                        </p:tav>
                                        <p:tav tm="100000">
                                          <p:val>
                                            <p:strVal val="#ppt_x"/>
                                          </p:val>
                                        </p:tav>
                                      </p:tavLst>
                                    </p:anim>
                                    <p:anim calcmode="lin" valueType="num">
                                      <p:cBhvr additive="repl">
                                        <p:cTn id="9" dur="664">
                                          <p:stCondLst>
                                            <p:cond delay="0"/>
                                          </p:stCondLst>
                                        </p:cTn>
                                        <p:tgtEl>
                                          <p:spTgt spid="460"/>
                                        </p:tgtEl>
                                        <p:attrNameLst>
                                          <p:attrName>ppt_y</p:attrName>
                                        </p:attrNameLst>
                                      </p:cBhvr>
                                      <p:tavLst>
                                        <p:tav fmla="y-sin(pi*$)/3" tm="0">
                                          <p:val>
                                            <p:fltVal val="0.5"/>
                                          </p:val>
                                        </p:tav>
                                        <p:tav fmla="y-sin(pi*$)/3" tm="100000">
                                          <p:val>
                                            <p:fltVal val="1"/>
                                          </p:val>
                                        </p:tav>
                                      </p:tavLst>
                                    </p:anim>
                                    <p:anim calcmode="lin" valueType="num">
                                      <p:cBhvr additive="repl">
                                        <p:cTn id="10" dur="664">
                                          <p:stCondLst>
                                            <p:cond delay="664"/>
                                          </p:stCondLst>
                                        </p:cTn>
                                        <p:tgtEl>
                                          <p:spTgt spid="460"/>
                                        </p:tgtEl>
                                        <p:attrNameLst>
                                          <p:attrName>ppt_y</p:attrName>
                                        </p:attrNameLst>
                                      </p:cBhvr>
                                      <p:tavLst>
                                        <p:tav fmla="y-sin(pi*$)/9" tm="0">
                                          <p:val>
                                            <p:fltVal val="0"/>
                                          </p:val>
                                        </p:tav>
                                        <p:tav fmla="y-sin(pi*$)/9" tm="100000">
                                          <p:val>
                                            <p:fltVal val="1"/>
                                          </p:val>
                                        </p:tav>
                                      </p:tavLst>
                                    </p:anim>
                                    <p:anim calcmode="lin" valueType="num">
                                      <p:cBhvr additive="repl">
                                        <p:cTn id="11" dur="332">
                                          <p:stCondLst>
                                            <p:cond delay="1324"/>
                                          </p:stCondLst>
                                        </p:cTn>
                                        <p:tgtEl>
                                          <p:spTgt spid="460"/>
                                        </p:tgtEl>
                                        <p:attrNameLst>
                                          <p:attrName>ppt_y</p:attrName>
                                        </p:attrNameLst>
                                      </p:cBhvr>
                                      <p:tavLst>
                                        <p:tav fmla="y-sin(pi*$)/27" tm="0">
                                          <p:val>
                                            <p:fltVal val="0"/>
                                          </p:val>
                                        </p:tav>
                                        <p:tav fmla="y-sin(pi*$)/27" tm="100000">
                                          <p:val>
                                            <p:fltVal val="1"/>
                                          </p:val>
                                        </p:tav>
                                      </p:tavLst>
                                    </p:anim>
                                    <p:anim calcmode="lin" valueType="num">
                                      <p:cBhvr additive="repl">
                                        <p:cTn id="12" dur="164">
                                          <p:stCondLst>
                                            <p:cond delay="1656"/>
                                          </p:stCondLst>
                                        </p:cTn>
                                        <p:tgtEl>
                                          <p:spTgt spid="460"/>
                                        </p:tgtEl>
                                        <p:attrNameLst>
                                          <p:attrName>ppt_y</p:attrName>
                                        </p:attrNameLst>
                                      </p:cBhvr>
                                      <p:tavLst>
                                        <p:tav fmla="y-sin(pi*$)/81" tm="0">
                                          <p:val>
                                            <p:fltVal val="0"/>
                                          </p:val>
                                        </p:tav>
                                        <p:tav fmla="y-sin(pi*$)/81" tm="100000">
                                          <p:val>
                                            <p:fltVal val="1"/>
                                          </p:val>
                                        </p:tav>
                                      </p:tavLst>
                                    </p:anim>
                                    <p:animScale>
                                      <p:cBhvr>
                                        <p:cTn id="13" dur="26" fill="hold">
                                          <p:stCondLst>
                                            <p:cond delay="650"/>
                                          </p:stCondLst>
                                        </p:cTn>
                                        <p:tgtEl>
                                          <p:spTgt spid="460"/>
                                        </p:tgtEl>
                                      </p:cBhvr>
                                      <p:to x="100000" y="60000"/>
                                    </p:animScale>
                                    <p:animScale>
                                      <p:cBhvr>
                                        <p:cTn id="14" dur="166" fill="hold">
                                          <p:stCondLst>
                                            <p:cond delay="676"/>
                                          </p:stCondLst>
                                        </p:cTn>
                                        <p:tgtEl>
                                          <p:spTgt spid="460"/>
                                        </p:tgtEl>
                                      </p:cBhvr>
                                      <p:to x="100000" y="100000"/>
                                    </p:animScale>
                                    <p:animScale>
                                      <p:cBhvr>
                                        <p:cTn id="15" dur="26" fill="hold">
                                          <p:stCondLst>
                                            <p:cond delay="1312"/>
                                          </p:stCondLst>
                                        </p:cTn>
                                        <p:tgtEl>
                                          <p:spTgt spid="460"/>
                                        </p:tgtEl>
                                      </p:cBhvr>
                                      <p:to x="100000" y="80000"/>
                                    </p:animScale>
                                    <p:animScale>
                                      <p:cBhvr>
                                        <p:cTn id="16" dur="166" fill="hold">
                                          <p:stCondLst>
                                            <p:cond delay="1338"/>
                                          </p:stCondLst>
                                        </p:cTn>
                                        <p:tgtEl>
                                          <p:spTgt spid="460"/>
                                        </p:tgtEl>
                                      </p:cBhvr>
                                      <p:to x="100000" y="100000"/>
                                    </p:animScale>
                                    <p:animScale>
                                      <p:cBhvr>
                                        <p:cTn id="17" dur="26" fill="hold">
                                          <p:stCondLst>
                                            <p:cond delay="1642"/>
                                          </p:stCondLst>
                                        </p:cTn>
                                        <p:tgtEl>
                                          <p:spTgt spid="460"/>
                                        </p:tgtEl>
                                      </p:cBhvr>
                                      <p:to x="100000" y="90000"/>
                                    </p:animScale>
                                    <p:animScale>
                                      <p:cBhvr>
                                        <p:cTn id="18" dur="166" fill="hold">
                                          <p:stCondLst>
                                            <p:cond delay="1668"/>
                                          </p:stCondLst>
                                        </p:cTn>
                                        <p:tgtEl>
                                          <p:spTgt spid="460"/>
                                        </p:tgtEl>
                                      </p:cBhvr>
                                      <p:to x="100000" y="100000"/>
                                    </p:animScale>
                                    <p:animScale>
                                      <p:cBhvr>
                                        <p:cTn id="19" dur="26" fill="hold">
                                          <p:stCondLst>
                                            <p:cond delay="1808"/>
                                          </p:stCondLst>
                                        </p:cTn>
                                        <p:tgtEl>
                                          <p:spTgt spid="460"/>
                                        </p:tgtEl>
                                      </p:cBhvr>
                                      <p:to x="100000" y="95000"/>
                                    </p:animScale>
                                    <p:animScale>
                                      <p:cBhvr>
                                        <p:cTn id="20" dur="166" fill="hold">
                                          <p:stCondLst>
                                            <p:cond delay="1834"/>
                                          </p:stCondLst>
                                        </p:cTn>
                                        <p:tgtEl>
                                          <p:spTgt spid="460"/>
                                        </p:tgtEl>
                                      </p:cBhvr>
                                      <p:to x="100000" y="100000"/>
                                    </p:animScale>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53" presetSubtype="16">
                                  <p:stCondLst>
                                    <p:cond delay="0"/>
                                  </p:stCondLst>
                                  <p:endCondLst>
                                    <p:cond delay="0" evt="begin">
                                      <p:tn val="23"/>
                                    </p:cond>
                                  </p:endCondLst>
                                  <p:childTnLst>
                                    <p:set>
                                      <p:cBhvr>
                                        <p:cTn id="24" dur="1" fill="hold">
                                          <p:stCondLst>
                                            <p:cond delay="0"/>
                                          </p:stCondLst>
                                        </p:cTn>
                                        <p:tgtEl>
                                          <p:spTgt spid="458"/>
                                        </p:tgtEl>
                                        <p:attrNameLst>
                                          <p:attrName>style.visibility</p:attrName>
                                        </p:attrNameLst>
                                      </p:cBhvr>
                                      <p:to>
                                        <p:strVal val="visible"/>
                                      </p:to>
                                    </p:set>
                                    <p:anim calcmode="lin" valueType="num">
                                      <p:cBhvr additive="repl">
                                        <p:cTn id="25" dur="500" fill="hold"/>
                                        <p:tgtEl>
                                          <p:spTgt spid="458"/>
                                        </p:tgtEl>
                                        <p:attrNameLst>
                                          <p:attrName>ppt_w</p:attrName>
                                        </p:attrNameLst>
                                      </p:cBhvr>
                                      <p:tavLst>
                                        <p:tav tm="0">
                                          <p:val>
                                            <p:fltVal val="0"/>
                                          </p:val>
                                        </p:tav>
                                        <p:tav tm="100000">
                                          <p:val>
                                            <p:strVal val="#ppt_w"/>
                                          </p:val>
                                        </p:tav>
                                      </p:tavLst>
                                    </p:anim>
                                    <p:anim calcmode="lin" valueType="num">
                                      <p:cBhvr additive="repl">
                                        <p:cTn id="26" dur="500" fill="hold"/>
                                        <p:tgtEl>
                                          <p:spTgt spid="458"/>
                                        </p:tgtEl>
                                        <p:attrNameLst>
                                          <p:attrName>ppt_h</p:attrName>
                                        </p:attrNameLst>
                                      </p:cBhvr>
                                      <p:tavLst>
                                        <p:tav tm="0">
                                          <p:val>
                                            <p:fltVal val="0"/>
                                          </p:val>
                                        </p:tav>
                                        <p:tav tm="100000">
                                          <p:val>
                                            <p:strVal val="#ppt_h"/>
                                          </p:val>
                                        </p:tav>
                                      </p:tavLst>
                                    </p:anim>
                                    <p:animEffect filter="fade" transition="in">
                                      <p:cBhvr additive="repl">
                                        <p:cTn id="27" dur="500"/>
                                        <p:tgtEl>
                                          <p:spTgt spid="458"/>
                                        </p:tgtEl>
                                      </p:cBhvr>
                                    </p:animEffect>
                                  </p:childTnLst>
                                </p:cTn>
                              </p:par>
                            </p:childTnLst>
                          </p:cTn>
                        </p:par>
                      </p:childTnLst>
                    </p:cTn>
                  </p:par>
                  <p:par>
                    <p:cTn id="28" fill="hold">
                      <p:stCondLst>
                        <p:cond delay="indefinite"/>
                      </p:stCondLst>
                      <p:childTnLst>
                        <p:par>
                          <p:cTn id="29" fill="hold">
                            <p:stCondLst>
                              <p:cond delay="0"/>
                            </p:stCondLst>
                            <p:childTnLst>
                              <p:par>
                                <p:cTn id="30" nodeType="clickEffect" fill="hold" presetClass="entr" presetID="14" presetSubtype="10">
                                  <p:stCondLst>
                                    <p:cond delay="0"/>
                                  </p:stCondLst>
                                  <p:childTnLst>
                                    <p:set>
                                      <p:cBhvr>
                                        <p:cTn id="31" dur="1" fill="hold">
                                          <p:stCondLst>
                                            <p:cond delay="0"/>
                                          </p:stCondLst>
                                        </p:cTn>
                                        <p:tgtEl>
                                          <p:spTgt spid="457">
                                            <p:txEl>
                                              <p:pRg st="0" end="0"/>
                                            </p:txEl>
                                          </p:spTgt>
                                        </p:tgtEl>
                                        <p:attrNameLst>
                                          <p:attrName>style.visibility</p:attrName>
                                        </p:attrNameLst>
                                      </p:cBhvr>
                                      <p:to>
                                        <p:strVal val="visible"/>
                                      </p:to>
                                    </p:set>
                                    <p:animEffect filter="randombar(horizontal)" transition="in">
                                      <p:cBhvr additive="repl">
                                        <p:cTn id="32" dur="500"/>
                                        <p:tgtEl>
                                          <p:spTgt spid="45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4" presetSubtype="10">
                                  <p:stCondLst>
                                    <p:cond delay="0"/>
                                  </p:stCondLst>
                                  <p:childTnLst>
                                    <p:set>
                                      <p:cBhvr>
                                        <p:cTn id="36" dur="1" fill="hold">
                                          <p:stCondLst>
                                            <p:cond delay="0"/>
                                          </p:stCondLst>
                                        </p:cTn>
                                        <p:tgtEl>
                                          <p:spTgt spid="457">
                                            <p:txEl>
                                              <p:pRg st="1" end="1"/>
                                            </p:txEl>
                                          </p:spTgt>
                                        </p:tgtEl>
                                        <p:attrNameLst>
                                          <p:attrName>style.visibility</p:attrName>
                                        </p:attrNameLst>
                                      </p:cBhvr>
                                      <p:to>
                                        <p:strVal val="visible"/>
                                      </p:to>
                                    </p:set>
                                    <p:animEffect filter="randombar(horizontal)" transition="in">
                                      <p:cBhvr additive="repl">
                                        <p:cTn id="37" dur="500"/>
                                        <p:tgtEl>
                                          <p:spTgt spid="45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8" name="Picture 3" descr=""/>
          <p:cNvPicPr/>
          <p:nvPr/>
        </p:nvPicPr>
        <p:blipFill>
          <a:blip r:embed="rId1"/>
          <a:srcRect l="0" t="96153" r="0" b="0"/>
          <a:stretch/>
        </p:blipFill>
        <p:spPr>
          <a:xfrm>
            <a:off x="676080" y="6472080"/>
            <a:ext cx="2142360" cy="192240"/>
          </a:xfrm>
          <a:prstGeom prst="rect">
            <a:avLst/>
          </a:prstGeom>
          <a:ln w="0">
            <a:noFill/>
          </a:ln>
        </p:spPr>
      </p:pic>
      <p:sp>
        <p:nvSpPr>
          <p:cNvPr id="499" name="PlaceHolder 1"/>
          <p:cNvSpPr>
            <a:spLocks noGrp="1"/>
          </p:cNvSpPr>
          <p:nvPr>
            <p:ph type="title"/>
          </p:nvPr>
        </p:nvSpPr>
        <p:spPr>
          <a:xfrm>
            <a:off x="676080" y="370440"/>
            <a:ext cx="2980800" cy="830160"/>
          </a:xfrm>
          <a:prstGeom prst="rect">
            <a:avLst/>
          </a:prstGeom>
          <a:noFill/>
          <a:ln w="0">
            <a:noFill/>
          </a:ln>
        </p:spPr>
        <p:txBody>
          <a:bodyPr lIns="91440" rIns="91440" tIns="45720" bIns="45720" anchor="t">
            <a:normAutofit fontScale="96666"/>
          </a:bodyPr>
          <a:p>
            <a:pPr indent="0" defTabSz="457200">
              <a:lnSpc>
                <a:spcPct val="100000"/>
              </a:lnSpc>
              <a:buNone/>
              <a:tabLst>
                <a:tab algn="l" pos="0"/>
              </a:tabLst>
            </a:pPr>
            <a:r>
              <a:rPr b="1" lang="en-GB" sz="4800" spc="-1" strike="noStrike">
                <a:solidFill>
                  <a:schemeClr val="dk1"/>
                </a:solidFill>
                <a:latin typeface="Trebuchet MS"/>
              </a:rPr>
              <a:t>RESULTS2</a:t>
            </a:r>
            <a:endParaRPr b="0" lang="en-IN" sz="4800" spc="-1" strike="noStrike">
              <a:solidFill>
                <a:srgbClr val="000000"/>
              </a:solidFill>
              <a:latin typeface="Arial"/>
            </a:endParaRPr>
          </a:p>
        </p:txBody>
      </p:sp>
      <p:sp>
        <p:nvSpPr>
          <p:cNvPr id="500" name="Text Placeholder 5"/>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sp>
        <p:nvSpPr>
          <p:cNvPr id="501" name="Text Placeholder 7"/>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pic>
        <p:nvPicPr>
          <p:cNvPr id="502" name="" descr=""/>
          <p:cNvPicPr/>
          <p:nvPr/>
        </p:nvPicPr>
        <p:blipFill>
          <a:blip r:embed="rId2"/>
          <a:stretch/>
        </p:blipFill>
        <p:spPr>
          <a:xfrm>
            <a:off x="180000" y="1219680"/>
            <a:ext cx="11841480" cy="5259960"/>
          </a:xfrm>
          <a:prstGeom prst="rect">
            <a:avLst/>
          </a:prstGeom>
          <a:ln w="0">
            <a:noFill/>
          </a:ln>
        </p:spPr>
      </p:pic>
    </p:spTree>
  </p:cSld>
  <mc:AlternateContent>
    <mc:Choice Requires="p14">
      <p:transition spd="slow" p14:dur="2000"/>
    </mc:Choice>
    <mc:Fallback>
      <p:transition spd="slow"/>
    </mc:Fallback>
  </mc:AlternateContent>
  <p:timing>
    <p:tnLst>
      <p:par>
        <p:cTn id="207" dur="indefinite" restart="never" nodeType="tmRoot">
          <p:childTnLst>
            <p:seq>
              <p:cTn id="208" dur="indefinite" nodeType="mainSeq">
                <p:childTnLst>
                  <p:par>
                    <p:cTn id="209" fill="hold">
                      <p:stCondLst>
                        <p:cond delay="indefinite"/>
                      </p:stCondLst>
                      <p:childTnLst>
                        <p:par>
                          <p:cTn id="210" fill="hold">
                            <p:stCondLst>
                              <p:cond delay="0"/>
                            </p:stCondLst>
                            <p:childTnLst>
                              <p:par>
                                <p:cTn id="211" nodeType="clickEffect" fill="hold" presetClass="entr" presetID="53" presetSubtype="16">
                                  <p:stCondLst>
                                    <p:cond delay="0"/>
                                  </p:stCondLst>
                                  <p:childTnLst>
                                    <p:set>
                                      <p:cBhvr>
                                        <p:cTn id="212" dur="1" fill="hold">
                                          <p:stCondLst>
                                            <p:cond delay="0"/>
                                          </p:stCondLst>
                                        </p:cTn>
                                        <p:tgtEl>
                                          <p:spTgt spid="499"/>
                                        </p:tgtEl>
                                        <p:attrNameLst>
                                          <p:attrName>style.visibility</p:attrName>
                                        </p:attrNameLst>
                                      </p:cBhvr>
                                      <p:to>
                                        <p:strVal val="visible"/>
                                      </p:to>
                                    </p:set>
                                    <p:anim calcmode="lin" valueType="num">
                                      <p:cBhvr additive="repl">
                                        <p:cTn id="213" dur="500" fill="hold"/>
                                        <p:tgtEl>
                                          <p:spTgt spid="499"/>
                                        </p:tgtEl>
                                        <p:attrNameLst>
                                          <p:attrName>ppt_w</p:attrName>
                                        </p:attrNameLst>
                                      </p:cBhvr>
                                      <p:tavLst>
                                        <p:tav tm="0">
                                          <p:val>
                                            <p:fltVal val="0"/>
                                          </p:val>
                                        </p:tav>
                                        <p:tav tm="100000">
                                          <p:val>
                                            <p:strVal val="#ppt_w"/>
                                          </p:val>
                                        </p:tav>
                                      </p:tavLst>
                                    </p:anim>
                                    <p:anim calcmode="lin" valueType="num">
                                      <p:cBhvr additive="repl">
                                        <p:cTn id="214" dur="500" fill="hold"/>
                                        <p:tgtEl>
                                          <p:spTgt spid="499"/>
                                        </p:tgtEl>
                                        <p:attrNameLst>
                                          <p:attrName>ppt_h</p:attrName>
                                        </p:attrNameLst>
                                      </p:cBhvr>
                                      <p:tavLst>
                                        <p:tav tm="0">
                                          <p:val>
                                            <p:fltVal val="0"/>
                                          </p:val>
                                        </p:tav>
                                        <p:tav tm="100000">
                                          <p:val>
                                            <p:strVal val="#ppt_h"/>
                                          </p:val>
                                        </p:tav>
                                      </p:tavLst>
                                    </p:anim>
                                    <p:animEffect filter="fade" transition="in">
                                      <p:cBhvr additive="repl">
                                        <p:cTn id="215" dur="500"/>
                                        <p:tgtEl>
                                          <p:spTgt spid="499"/>
                                        </p:tgtEl>
                                      </p:cBhvr>
                                    </p:animEffec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42">
                                  <p:stCondLst>
                                    <p:cond delay="0"/>
                                  </p:stCondLst>
                                  <p:endCondLst>
                                    <p:cond delay="0" evt="begin">
                                      <p:tn val="218"/>
                                    </p:cond>
                                  </p:endCondLst>
                                  <p:childTnLst>
                                    <p:set>
                                      <p:cBhvr>
                                        <p:cTn id="219" dur="1" fill="hold">
                                          <p:stCondLst>
                                            <p:cond delay="0"/>
                                          </p:stCondLst>
                                        </p:cTn>
                                        <p:tgtEl>
                                          <p:spTgt spid="500"/>
                                        </p:tgtEl>
                                        <p:attrNameLst>
                                          <p:attrName>style.visibility</p:attrName>
                                        </p:attrNameLst>
                                      </p:cBhvr>
                                      <p:to>
                                        <p:strVal val="visible"/>
                                      </p:to>
                                    </p:set>
                                    <p:animEffect filter="fade" transition="in">
                                      <p:cBhvr additive="repl">
                                        <p:cTn id="220" dur="1000"/>
                                        <p:tgtEl>
                                          <p:spTgt spid="500"/>
                                        </p:tgtEl>
                                      </p:cBhvr>
                                    </p:animEffect>
                                    <p:anim calcmode="lin" valueType="num">
                                      <p:cBhvr additive="repl">
                                        <p:cTn id="221" dur="1000" fill="hold"/>
                                        <p:tgtEl>
                                          <p:spTgt spid="500"/>
                                        </p:tgtEl>
                                        <p:attrNameLst>
                                          <p:attrName>ppt_x</p:attrName>
                                        </p:attrNameLst>
                                      </p:cBhvr>
                                      <p:tavLst>
                                        <p:tav tm="0">
                                          <p:val>
                                            <p:strVal val="#ppt_x"/>
                                          </p:val>
                                        </p:tav>
                                        <p:tav tm="100000">
                                          <p:val>
                                            <p:strVal val="#ppt_x"/>
                                          </p:val>
                                        </p:tav>
                                      </p:tavLst>
                                    </p:anim>
                                    <p:anim calcmode="lin" valueType="num">
                                      <p:cBhvr additive="repl">
                                        <p:cTn id="222" dur="1000" fill="hold"/>
                                        <p:tgtEl>
                                          <p:spTgt spid="500"/>
                                        </p:tgtEl>
                                        <p:attrNameLst>
                                          <p:attrName>ppt_y</p:attrName>
                                        </p:attrNameLst>
                                      </p:cBhvr>
                                      <p:tavLst>
                                        <p:tav tm="0">
                                          <p:val>
                                            <p:strVal val="#ppt_y+.1"/>
                                          </p:val>
                                        </p:tav>
                                        <p:tav tm="100000">
                                          <p:val>
                                            <p:strVal val="#ppt_y"/>
                                          </p:val>
                                        </p:tav>
                                      </p:tavLst>
                                    </p:anim>
                                  </p:childTnLst>
                                </p:cTn>
                              </p:par>
                            </p:childTnLst>
                          </p:cTn>
                        </p:par>
                      </p:childTnLst>
                    </p:cTn>
                  </p:par>
                  <p:par>
                    <p:cTn id="223" fill="hold">
                      <p:stCondLst>
                        <p:cond delay="indefinite"/>
                      </p:stCondLst>
                      <p:childTnLst>
                        <p:par>
                          <p:cTn id="224" fill="hold">
                            <p:stCondLst>
                              <p:cond delay="0"/>
                            </p:stCondLst>
                            <p:childTnLst>
                              <p:par>
                                <p:cTn id="225" nodeType="clickEffect" fill="hold" presetClass="entr" presetID="42">
                                  <p:stCondLst>
                                    <p:cond delay="0"/>
                                  </p:stCondLst>
                                  <p:endCondLst>
                                    <p:cond delay="0" evt="begin">
                                      <p:tn val="225"/>
                                    </p:cond>
                                  </p:endCondLst>
                                  <p:childTnLst>
                                    <p:set>
                                      <p:cBhvr>
                                        <p:cTn id="226" dur="1" fill="hold">
                                          <p:stCondLst>
                                            <p:cond delay="0"/>
                                          </p:stCondLst>
                                        </p:cTn>
                                        <p:tgtEl>
                                          <p:spTgt spid="501"/>
                                        </p:tgtEl>
                                        <p:attrNameLst>
                                          <p:attrName>style.visibility</p:attrName>
                                        </p:attrNameLst>
                                      </p:cBhvr>
                                      <p:to>
                                        <p:strVal val="visible"/>
                                      </p:to>
                                    </p:set>
                                    <p:animEffect filter="fade" transition="in">
                                      <p:cBhvr additive="repl">
                                        <p:cTn id="227" dur="1000"/>
                                        <p:tgtEl>
                                          <p:spTgt spid="501"/>
                                        </p:tgtEl>
                                      </p:cBhvr>
                                    </p:animEffect>
                                    <p:anim calcmode="lin" valueType="num">
                                      <p:cBhvr additive="repl">
                                        <p:cTn id="228" dur="1000" fill="hold"/>
                                        <p:tgtEl>
                                          <p:spTgt spid="501"/>
                                        </p:tgtEl>
                                        <p:attrNameLst>
                                          <p:attrName>ppt_x</p:attrName>
                                        </p:attrNameLst>
                                      </p:cBhvr>
                                      <p:tavLst>
                                        <p:tav tm="0">
                                          <p:val>
                                            <p:strVal val="#ppt_x"/>
                                          </p:val>
                                        </p:tav>
                                        <p:tav tm="100000">
                                          <p:val>
                                            <p:strVal val="#ppt_x"/>
                                          </p:val>
                                        </p:tav>
                                      </p:tavLst>
                                    </p:anim>
                                    <p:anim calcmode="lin" valueType="num">
                                      <p:cBhvr additive="repl">
                                        <p:cTn id="229" dur="1000" fill="hold"/>
                                        <p:tgtEl>
                                          <p:spTgt spid="5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3" name="Picture 8" descr=""/>
          <p:cNvPicPr/>
          <p:nvPr/>
        </p:nvPicPr>
        <p:blipFill>
          <a:blip r:embed="rId1"/>
          <a:srcRect l="0" t="96153" r="0" b="0"/>
          <a:stretch/>
        </p:blipFill>
        <p:spPr>
          <a:xfrm>
            <a:off x="676080" y="6472080"/>
            <a:ext cx="2142360" cy="192240"/>
          </a:xfrm>
          <a:prstGeom prst="rect">
            <a:avLst/>
          </a:prstGeom>
          <a:ln w="0">
            <a:noFill/>
          </a:ln>
        </p:spPr>
      </p:pic>
      <p:sp>
        <p:nvSpPr>
          <p:cNvPr id="504" name="PlaceHolder 1"/>
          <p:cNvSpPr>
            <a:spLocks noGrp="1"/>
          </p:cNvSpPr>
          <p:nvPr>
            <p:ph type="title"/>
          </p:nvPr>
        </p:nvSpPr>
        <p:spPr>
          <a:xfrm>
            <a:off x="676080" y="370440"/>
            <a:ext cx="2980800" cy="830160"/>
          </a:xfrm>
          <a:prstGeom prst="rect">
            <a:avLst/>
          </a:prstGeom>
          <a:noFill/>
          <a:ln w="0">
            <a:noFill/>
          </a:ln>
        </p:spPr>
        <p:txBody>
          <a:bodyPr lIns="91440" rIns="91440" tIns="45720" bIns="45720" anchor="t">
            <a:normAutofit fontScale="96666"/>
          </a:bodyPr>
          <a:p>
            <a:pPr indent="0" defTabSz="457200">
              <a:lnSpc>
                <a:spcPct val="100000"/>
              </a:lnSpc>
              <a:buNone/>
              <a:tabLst>
                <a:tab algn="l" pos="0"/>
              </a:tabLst>
            </a:pPr>
            <a:r>
              <a:rPr b="1" lang="en-GB" sz="4800" spc="-1" strike="noStrike">
                <a:solidFill>
                  <a:schemeClr val="dk1"/>
                </a:solidFill>
                <a:latin typeface="Trebuchet MS"/>
              </a:rPr>
              <a:t>RESULTS2</a:t>
            </a:r>
            <a:endParaRPr b="0" lang="en-IN" sz="4800" spc="-1" strike="noStrike">
              <a:solidFill>
                <a:srgbClr val="000000"/>
              </a:solidFill>
              <a:latin typeface="Arial"/>
            </a:endParaRPr>
          </a:p>
        </p:txBody>
      </p:sp>
      <p:sp>
        <p:nvSpPr>
          <p:cNvPr id="505" name="Text Placeholder 13"/>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sp>
        <p:nvSpPr>
          <p:cNvPr id="506" name="Text Placeholder 14"/>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pic>
        <p:nvPicPr>
          <p:cNvPr id="507" name="" descr=""/>
          <p:cNvPicPr/>
          <p:nvPr/>
        </p:nvPicPr>
        <p:blipFill>
          <a:blip r:embed="rId2"/>
          <a:stretch/>
        </p:blipFill>
        <p:spPr>
          <a:xfrm>
            <a:off x="48240" y="1080000"/>
            <a:ext cx="12191400" cy="5571360"/>
          </a:xfrm>
          <a:prstGeom prst="rect">
            <a:avLst/>
          </a:prstGeom>
          <a:ln w="0">
            <a:noFill/>
          </a:ln>
        </p:spPr>
      </p:pic>
    </p:spTree>
  </p:cSld>
  <mc:AlternateContent>
    <mc:Choice Requires="p14">
      <p:transition spd="slow" p14:dur="2000"/>
    </mc:Choice>
    <mc:Fallback>
      <p:transition spd="slow"/>
    </mc:Fallback>
  </mc:AlternateContent>
  <p:timing>
    <p:tnLst>
      <p:par>
        <p:cTn id="230" dur="indefinite" restart="never" nodeType="tmRoot">
          <p:childTnLst>
            <p:seq>
              <p:cTn id="231" dur="indefinite" nodeType="mainSeq">
                <p:childTnLst>
                  <p:par>
                    <p:cTn id="232" fill="hold">
                      <p:stCondLst>
                        <p:cond delay="indefinite"/>
                      </p:stCondLst>
                      <p:childTnLst>
                        <p:par>
                          <p:cTn id="233" fill="hold">
                            <p:stCondLst>
                              <p:cond delay="0"/>
                            </p:stCondLst>
                            <p:childTnLst>
                              <p:par>
                                <p:cTn id="234" nodeType="clickEffect" fill="hold" presetClass="entr" presetID="53" presetSubtype="16">
                                  <p:stCondLst>
                                    <p:cond delay="0"/>
                                  </p:stCondLst>
                                  <p:childTnLst>
                                    <p:set>
                                      <p:cBhvr>
                                        <p:cTn id="235" dur="1" fill="hold">
                                          <p:stCondLst>
                                            <p:cond delay="0"/>
                                          </p:stCondLst>
                                        </p:cTn>
                                        <p:tgtEl>
                                          <p:spTgt spid="504"/>
                                        </p:tgtEl>
                                        <p:attrNameLst>
                                          <p:attrName>style.visibility</p:attrName>
                                        </p:attrNameLst>
                                      </p:cBhvr>
                                      <p:to>
                                        <p:strVal val="visible"/>
                                      </p:to>
                                    </p:set>
                                    <p:anim calcmode="lin" valueType="num">
                                      <p:cBhvr additive="repl">
                                        <p:cTn id="236" dur="500" fill="hold"/>
                                        <p:tgtEl>
                                          <p:spTgt spid="504"/>
                                        </p:tgtEl>
                                        <p:attrNameLst>
                                          <p:attrName>ppt_w</p:attrName>
                                        </p:attrNameLst>
                                      </p:cBhvr>
                                      <p:tavLst>
                                        <p:tav tm="0">
                                          <p:val>
                                            <p:fltVal val="0"/>
                                          </p:val>
                                        </p:tav>
                                        <p:tav tm="100000">
                                          <p:val>
                                            <p:strVal val="#ppt_w"/>
                                          </p:val>
                                        </p:tav>
                                      </p:tavLst>
                                    </p:anim>
                                    <p:anim calcmode="lin" valueType="num">
                                      <p:cBhvr additive="repl">
                                        <p:cTn id="237" dur="500" fill="hold"/>
                                        <p:tgtEl>
                                          <p:spTgt spid="504"/>
                                        </p:tgtEl>
                                        <p:attrNameLst>
                                          <p:attrName>ppt_h</p:attrName>
                                        </p:attrNameLst>
                                      </p:cBhvr>
                                      <p:tavLst>
                                        <p:tav tm="0">
                                          <p:val>
                                            <p:fltVal val="0"/>
                                          </p:val>
                                        </p:tav>
                                        <p:tav tm="100000">
                                          <p:val>
                                            <p:strVal val="#ppt_h"/>
                                          </p:val>
                                        </p:tav>
                                      </p:tavLst>
                                    </p:anim>
                                    <p:animEffect filter="fade" transition="in">
                                      <p:cBhvr additive="repl">
                                        <p:cTn id="238" dur="500"/>
                                        <p:tgtEl>
                                          <p:spTgt spid="504"/>
                                        </p:tgtEl>
                                      </p:cBhvr>
                                    </p:animEffect>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42">
                                  <p:stCondLst>
                                    <p:cond delay="0"/>
                                  </p:stCondLst>
                                  <p:endCondLst>
                                    <p:cond delay="0" evt="begin">
                                      <p:tn val="241"/>
                                    </p:cond>
                                  </p:endCondLst>
                                  <p:childTnLst>
                                    <p:set>
                                      <p:cBhvr>
                                        <p:cTn id="242" dur="1" fill="hold">
                                          <p:stCondLst>
                                            <p:cond delay="0"/>
                                          </p:stCondLst>
                                        </p:cTn>
                                        <p:tgtEl>
                                          <p:spTgt spid="505"/>
                                        </p:tgtEl>
                                        <p:attrNameLst>
                                          <p:attrName>style.visibility</p:attrName>
                                        </p:attrNameLst>
                                      </p:cBhvr>
                                      <p:to>
                                        <p:strVal val="visible"/>
                                      </p:to>
                                    </p:set>
                                    <p:animEffect filter="fade" transition="in">
                                      <p:cBhvr additive="repl">
                                        <p:cTn id="243" dur="1000"/>
                                        <p:tgtEl>
                                          <p:spTgt spid="505"/>
                                        </p:tgtEl>
                                      </p:cBhvr>
                                    </p:animEffect>
                                    <p:anim calcmode="lin" valueType="num">
                                      <p:cBhvr additive="repl">
                                        <p:cTn id="244" dur="1000" fill="hold"/>
                                        <p:tgtEl>
                                          <p:spTgt spid="505"/>
                                        </p:tgtEl>
                                        <p:attrNameLst>
                                          <p:attrName>ppt_x</p:attrName>
                                        </p:attrNameLst>
                                      </p:cBhvr>
                                      <p:tavLst>
                                        <p:tav tm="0">
                                          <p:val>
                                            <p:strVal val="#ppt_x"/>
                                          </p:val>
                                        </p:tav>
                                        <p:tav tm="100000">
                                          <p:val>
                                            <p:strVal val="#ppt_x"/>
                                          </p:val>
                                        </p:tav>
                                      </p:tavLst>
                                    </p:anim>
                                    <p:anim calcmode="lin" valueType="num">
                                      <p:cBhvr additive="repl">
                                        <p:cTn id="245" dur="1000" fill="hold"/>
                                        <p:tgtEl>
                                          <p:spTgt spid="505"/>
                                        </p:tgtEl>
                                        <p:attrNameLst>
                                          <p:attrName>ppt_y</p:attrName>
                                        </p:attrNameLst>
                                      </p:cBhvr>
                                      <p:tavLst>
                                        <p:tav tm="0">
                                          <p:val>
                                            <p:strVal val="#ppt_y+.1"/>
                                          </p:val>
                                        </p:tav>
                                        <p:tav tm="100000">
                                          <p:val>
                                            <p:strVal val="#ppt_y"/>
                                          </p:val>
                                        </p:tav>
                                      </p:tavLst>
                                    </p:anim>
                                  </p:childTnLst>
                                </p:cTn>
                              </p:par>
                            </p:childTnLst>
                          </p:cTn>
                        </p:par>
                      </p:childTnLst>
                    </p:cTn>
                  </p:par>
                  <p:par>
                    <p:cTn id="246" fill="hold">
                      <p:stCondLst>
                        <p:cond delay="indefinite"/>
                      </p:stCondLst>
                      <p:childTnLst>
                        <p:par>
                          <p:cTn id="247" fill="hold">
                            <p:stCondLst>
                              <p:cond delay="0"/>
                            </p:stCondLst>
                            <p:childTnLst>
                              <p:par>
                                <p:cTn id="248" nodeType="clickEffect" fill="hold" presetClass="entr" presetID="42">
                                  <p:stCondLst>
                                    <p:cond delay="0"/>
                                  </p:stCondLst>
                                  <p:endCondLst>
                                    <p:cond delay="0" evt="begin">
                                      <p:tn val="248"/>
                                    </p:cond>
                                  </p:endCondLst>
                                  <p:childTnLst>
                                    <p:set>
                                      <p:cBhvr>
                                        <p:cTn id="249" dur="1" fill="hold">
                                          <p:stCondLst>
                                            <p:cond delay="0"/>
                                          </p:stCondLst>
                                        </p:cTn>
                                        <p:tgtEl>
                                          <p:spTgt spid="506"/>
                                        </p:tgtEl>
                                        <p:attrNameLst>
                                          <p:attrName>style.visibility</p:attrName>
                                        </p:attrNameLst>
                                      </p:cBhvr>
                                      <p:to>
                                        <p:strVal val="visible"/>
                                      </p:to>
                                    </p:set>
                                    <p:animEffect filter="fade" transition="in">
                                      <p:cBhvr additive="repl">
                                        <p:cTn id="250" dur="1000"/>
                                        <p:tgtEl>
                                          <p:spTgt spid="506"/>
                                        </p:tgtEl>
                                      </p:cBhvr>
                                    </p:animEffect>
                                    <p:anim calcmode="lin" valueType="num">
                                      <p:cBhvr additive="repl">
                                        <p:cTn id="251" dur="1000" fill="hold"/>
                                        <p:tgtEl>
                                          <p:spTgt spid="506"/>
                                        </p:tgtEl>
                                        <p:attrNameLst>
                                          <p:attrName>ppt_x</p:attrName>
                                        </p:attrNameLst>
                                      </p:cBhvr>
                                      <p:tavLst>
                                        <p:tav tm="0">
                                          <p:val>
                                            <p:strVal val="#ppt_x"/>
                                          </p:val>
                                        </p:tav>
                                        <p:tav tm="100000">
                                          <p:val>
                                            <p:strVal val="#ppt_x"/>
                                          </p:val>
                                        </p:tav>
                                      </p:tavLst>
                                    </p:anim>
                                    <p:anim calcmode="lin" valueType="num">
                                      <p:cBhvr additive="repl">
                                        <p:cTn id="252" dur="1000" fill="hold"/>
                                        <p:tgtEl>
                                          <p:spTgt spid="5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8" name="Picture 4" descr=""/>
          <p:cNvPicPr/>
          <p:nvPr/>
        </p:nvPicPr>
        <p:blipFill>
          <a:blip r:embed="rId1"/>
          <a:srcRect l="0" t="96153" r="0" b="0"/>
          <a:stretch/>
        </p:blipFill>
        <p:spPr>
          <a:xfrm>
            <a:off x="676080" y="6472080"/>
            <a:ext cx="2142360" cy="192240"/>
          </a:xfrm>
          <a:prstGeom prst="rect">
            <a:avLst/>
          </a:prstGeom>
          <a:ln w="0">
            <a:noFill/>
          </a:ln>
        </p:spPr>
      </p:pic>
      <p:sp>
        <p:nvSpPr>
          <p:cNvPr id="509" name="PlaceHolder 1"/>
          <p:cNvSpPr>
            <a:spLocks noGrp="1"/>
          </p:cNvSpPr>
          <p:nvPr>
            <p:ph type="title"/>
          </p:nvPr>
        </p:nvSpPr>
        <p:spPr>
          <a:xfrm>
            <a:off x="676080" y="69480"/>
            <a:ext cx="2980800" cy="830160"/>
          </a:xfrm>
          <a:prstGeom prst="rect">
            <a:avLst/>
          </a:prstGeom>
          <a:noFill/>
          <a:ln w="0">
            <a:noFill/>
          </a:ln>
        </p:spPr>
        <p:txBody>
          <a:bodyPr lIns="91440" rIns="91440" tIns="45720" bIns="45720" anchor="t">
            <a:normAutofit fontScale="96666"/>
          </a:bodyPr>
          <a:p>
            <a:pPr indent="0" defTabSz="457200">
              <a:lnSpc>
                <a:spcPct val="100000"/>
              </a:lnSpc>
              <a:buNone/>
              <a:tabLst>
                <a:tab algn="l" pos="0"/>
              </a:tabLst>
            </a:pPr>
            <a:r>
              <a:rPr b="1" lang="en-GB" sz="4800" spc="-1" strike="noStrike">
                <a:solidFill>
                  <a:schemeClr val="dk1"/>
                </a:solidFill>
                <a:latin typeface="Trebuchet MS"/>
              </a:rPr>
              <a:t>RESULTS2</a:t>
            </a:r>
            <a:endParaRPr b="0" lang="en-IN" sz="4800" spc="-1" strike="noStrike">
              <a:solidFill>
                <a:srgbClr val="000000"/>
              </a:solidFill>
              <a:latin typeface="Arial"/>
            </a:endParaRPr>
          </a:p>
        </p:txBody>
      </p:sp>
      <p:sp>
        <p:nvSpPr>
          <p:cNvPr id="510" name="Text Placeholder 30"/>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11" name="Text Placeholder 30"/>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12" name="" descr=""/>
          <p:cNvPicPr/>
          <p:nvPr/>
        </p:nvPicPr>
        <p:blipFill>
          <a:blip r:embed="rId2"/>
          <a:stretch/>
        </p:blipFill>
        <p:spPr>
          <a:xfrm>
            <a:off x="180000" y="900000"/>
            <a:ext cx="11339640" cy="5653440"/>
          </a:xfrm>
          <a:prstGeom prst="rect">
            <a:avLst/>
          </a:prstGeom>
          <a:ln w="0">
            <a:noFill/>
          </a:ln>
        </p:spPr>
      </p:pic>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fill="hold">
                      <p:stCondLst>
                        <p:cond delay="indefinite"/>
                      </p:stCondLst>
                      <p:childTnLst>
                        <p:par>
                          <p:cTn id="256" fill="hold">
                            <p:stCondLst>
                              <p:cond delay="0"/>
                            </p:stCondLst>
                            <p:childTnLst>
                              <p:par>
                                <p:cTn id="257" nodeType="clickEffect" fill="hold" presetClass="entr" presetID="53" presetSubtype="16">
                                  <p:stCondLst>
                                    <p:cond delay="0"/>
                                  </p:stCondLst>
                                  <p:childTnLst>
                                    <p:set>
                                      <p:cBhvr>
                                        <p:cTn id="258" dur="1" fill="hold">
                                          <p:stCondLst>
                                            <p:cond delay="0"/>
                                          </p:stCondLst>
                                        </p:cTn>
                                        <p:tgtEl>
                                          <p:spTgt spid="509"/>
                                        </p:tgtEl>
                                        <p:attrNameLst>
                                          <p:attrName>style.visibility</p:attrName>
                                        </p:attrNameLst>
                                      </p:cBhvr>
                                      <p:to>
                                        <p:strVal val="visible"/>
                                      </p:to>
                                    </p:set>
                                    <p:anim calcmode="lin" valueType="num">
                                      <p:cBhvr additive="repl">
                                        <p:cTn id="259" dur="500" fill="hold"/>
                                        <p:tgtEl>
                                          <p:spTgt spid="509"/>
                                        </p:tgtEl>
                                        <p:attrNameLst>
                                          <p:attrName>ppt_w</p:attrName>
                                        </p:attrNameLst>
                                      </p:cBhvr>
                                      <p:tavLst>
                                        <p:tav tm="0">
                                          <p:val>
                                            <p:fltVal val="0"/>
                                          </p:val>
                                        </p:tav>
                                        <p:tav tm="100000">
                                          <p:val>
                                            <p:strVal val="#ppt_w"/>
                                          </p:val>
                                        </p:tav>
                                      </p:tavLst>
                                    </p:anim>
                                    <p:anim calcmode="lin" valueType="num">
                                      <p:cBhvr additive="repl">
                                        <p:cTn id="260" dur="500" fill="hold"/>
                                        <p:tgtEl>
                                          <p:spTgt spid="509"/>
                                        </p:tgtEl>
                                        <p:attrNameLst>
                                          <p:attrName>ppt_h</p:attrName>
                                        </p:attrNameLst>
                                      </p:cBhvr>
                                      <p:tavLst>
                                        <p:tav tm="0">
                                          <p:val>
                                            <p:fltVal val="0"/>
                                          </p:val>
                                        </p:tav>
                                        <p:tav tm="100000">
                                          <p:val>
                                            <p:strVal val="#ppt_h"/>
                                          </p:val>
                                        </p:tav>
                                      </p:tavLst>
                                    </p:anim>
                                    <p:animEffect filter="fade" transition="in">
                                      <p:cBhvr additive="repl">
                                        <p:cTn id="261" dur="500"/>
                                        <p:tgtEl>
                                          <p:spTgt spid="509"/>
                                        </p:tgtEl>
                                      </p:cBhvr>
                                    </p:animEffect>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42">
                                  <p:stCondLst>
                                    <p:cond delay="0"/>
                                  </p:stCondLst>
                                  <p:endCondLst>
                                    <p:cond delay="0" evt="begin">
                                      <p:tn val="264"/>
                                    </p:cond>
                                  </p:endCondLst>
                                  <p:childTnLst>
                                    <p:set>
                                      <p:cBhvr>
                                        <p:cTn id="265" dur="1" fill="hold">
                                          <p:stCondLst>
                                            <p:cond delay="0"/>
                                          </p:stCondLst>
                                        </p:cTn>
                                        <p:tgtEl>
                                          <p:spTgt spid="510"/>
                                        </p:tgtEl>
                                        <p:attrNameLst>
                                          <p:attrName>style.visibility</p:attrName>
                                        </p:attrNameLst>
                                      </p:cBhvr>
                                      <p:to>
                                        <p:strVal val="visible"/>
                                      </p:to>
                                    </p:set>
                                    <p:animEffect filter="fade" transition="in">
                                      <p:cBhvr additive="repl">
                                        <p:cTn id="266" dur="1000"/>
                                        <p:tgtEl>
                                          <p:spTgt spid="510"/>
                                        </p:tgtEl>
                                      </p:cBhvr>
                                    </p:animEffect>
                                    <p:anim calcmode="lin" valueType="num">
                                      <p:cBhvr additive="repl">
                                        <p:cTn id="267" dur="1000" fill="hold"/>
                                        <p:tgtEl>
                                          <p:spTgt spid="510"/>
                                        </p:tgtEl>
                                        <p:attrNameLst>
                                          <p:attrName>ppt_x</p:attrName>
                                        </p:attrNameLst>
                                      </p:cBhvr>
                                      <p:tavLst>
                                        <p:tav tm="0">
                                          <p:val>
                                            <p:strVal val="#ppt_x"/>
                                          </p:val>
                                        </p:tav>
                                        <p:tav tm="100000">
                                          <p:val>
                                            <p:strVal val="#ppt_x"/>
                                          </p:val>
                                        </p:tav>
                                      </p:tavLst>
                                    </p:anim>
                                    <p:anim calcmode="lin" valueType="num">
                                      <p:cBhvr additive="repl">
                                        <p:cTn id="268" dur="1000" fill="hold"/>
                                        <p:tgtEl>
                                          <p:spTgt spid="510"/>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42">
                                  <p:stCondLst>
                                    <p:cond delay="0"/>
                                  </p:stCondLst>
                                  <p:endCondLst>
                                    <p:cond delay="0" evt="begin">
                                      <p:tn val="271"/>
                                    </p:cond>
                                  </p:endCondLst>
                                  <p:childTnLst>
                                    <p:set>
                                      <p:cBhvr>
                                        <p:cTn id="272" dur="1" fill="hold">
                                          <p:stCondLst>
                                            <p:cond delay="0"/>
                                          </p:stCondLst>
                                        </p:cTn>
                                        <p:tgtEl>
                                          <p:spTgt spid="511"/>
                                        </p:tgtEl>
                                        <p:attrNameLst>
                                          <p:attrName>style.visibility</p:attrName>
                                        </p:attrNameLst>
                                      </p:cBhvr>
                                      <p:to>
                                        <p:strVal val="visible"/>
                                      </p:to>
                                    </p:set>
                                    <p:animEffect filter="fade" transition="in">
                                      <p:cBhvr additive="repl">
                                        <p:cTn id="273" dur="1000"/>
                                        <p:tgtEl>
                                          <p:spTgt spid="511"/>
                                        </p:tgtEl>
                                      </p:cBhvr>
                                    </p:animEffect>
                                    <p:anim calcmode="lin" valueType="num">
                                      <p:cBhvr additive="repl">
                                        <p:cTn id="274" dur="1000" fill="hold"/>
                                        <p:tgtEl>
                                          <p:spTgt spid="511"/>
                                        </p:tgtEl>
                                        <p:attrNameLst>
                                          <p:attrName>ppt_x</p:attrName>
                                        </p:attrNameLst>
                                      </p:cBhvr>
                                      <p:tavLst>
                                        <p:tav tm="0">
                                          <p:val>
                                            <p:strVal val="#ppt_x"/>
                                          </p:val>
                                        </p:tav>
                                        <p:tav tm="100000">
                                          <p:val>
                                            <p:strVal val="#ppt_x"/>
                                          </p:val>
                                        </p:tav>
                                      </p:tavLst>
                                    </p:anim>
                                    <p:anim calcmode="lin" valueType="num">
                                      <p:cBhvr additive="repl">
                                        <p:cTn id="275" dur="1000" fill="hold"/>
                                        <p:tgtEl>
                                          <p:spTgt spid="5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3" name="Picture 4" descr=""/>
          <p:cNvPicPr/>
          <p:nvPr/>
        </p:nvPicPr>
        <p:blipFill>
          <a:blip r:embed="rId1"/>
          <a:srcRect l="0" t="96153" r="0" b="0"/>
          <a:stretch/>
        </p:blipFill>
        <p:spPr>
          <a:xfrm>
            <a:off x="676080" y="6472080"/>
            <a:ext cx="2142360" cy="192240"/>
          </a:xfrm>
          <a:prstGeom prst="rect">
            <a:avLst/>
          </a:prstGeom>
          <a:ln w="0">
            <a:noFill/>
          </a:ln>
        </p:spPr>
      </p:pic>
      <p:sp>
        <p:nvSpPr>
          <p:cNvPr id="514" name="PlaceHolder 1"/>
          <p:cNvSpPr>
            <a:spLocks noGrp="1"/>
          </p:cNvSpPr>
          <p:nvPr>
            <p:ph type="title"/>
          </p:nvPr>
        </p:nvSpPr>
        <p:spPr>
          <a:xfrm>
            <a:off x="618840" y="69480"/>
            <a:ext cx="2980800" cy="830160"/>
          </a:xfrm>
          <a:prstGeom prst="rect">
            <a:avLst/>
          </a:prstGeom>
          <a:noFill/>
          <a:ln w="0">
            <a:noFill/>
          </a:ln>
        </p:spPr>
        <p:txBody>
          <a:bodyPr lIns="91440" rIns="91440" tIns="45720" bIns="45720" anchor="t">
            <a:normAutofit fontScale="96666"/>
          </a:bodyPr>
          <a:p>
            <a:pPr indent="0" defTabSz="457200">
              <a:lnSpc>
                <a:spcPct val="100000"/>
              </a:lnSpc>
              <a:buNone/>
              <a:tabLst>
                <a:tab algn="l" pos="0"/>
              </a:tabLst>
            </a:pPr>
            <a:r>
              <a:rPr b="1" lang="en-GB" sz="4800" spc="-1" strike="noStrike">
                <a:solidFill>
                  <a:schemeClr val="dk1"/>
                </a:solidFill>
                <a:latin typeface="Trebuchet MS"/>
              </a:rPr>
              <a:t>RESULTS3 </a:t>
            </a:r>
            <a:endParaRPr b="0" lang="en-IN" sz="4800" spc="-1" strike="noStrike">
              <a:solidFill>
                <a:srgbClr val="000000"/>
              </a:solidFill>
              <a:latin typeface="Arial"/>
            </a:endParaRPr>
          </a:p>
        </p:txBody>
      </p:sp>
      <p:sp>
        <p:nvSpPr>
          <p:cNvPr id="515" name="Text Placeholder 30"/>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16" name="Text Placeholder 30"/>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17" name="" descr=""/>
          <p:cNvPicPr/>
          <p:nvPr/>
        </p:nvPicPr>
        <p:blipFill>
          <a:blip r:embed="rId2"/>
          <a:stretch/>
        </p:blipFill>
        <p:spPr>
          <a:xfrm>
            <a:off x="38160" y="1250280"/>
            <a:ext cx="12021480" cy="4689360"/>
          </a:xfrm>
          <a:prstGeom prst="rect">
            <a:avLst/>
          </a:prstGeom>
          <a:ln w="0">
            <a:noFill/>
          </a:ln>
        </p:spPr>
      </p:pic>
    </p:spTree>
  </p:cSld>
  <mc:AlternateContent>
    <mc:Choice Requires="p14">
      <p:transition spd="slow" p14:dur="2000"/>
    </mc:Choice>
    <mc:Fallback>
      <p:transition spd="slow"/>
    </mc:Fallback>
  </mc:AlternateContent>
  <p:timing>
    <p:tnLst>
      <p:par>
        <p:cTn id="276" dur="indefinite" restart="never" nodeType="tmRoot">
          <p:childTnLst>
            <p:seq>
              <p:cTn id="277" dur="indefinite" nodeType="mainSeq">
                <p:childTnLst>
                  <p:par>
                    <p:cTn id="278" fill="hold">
                      <p:stCondLst>
                        <p:cond delay="indefinite"/>
                      </p:stCondLst>
                      <p:childTnLst>
                        <p:par>
                          <p:cTn id="279" fill="hold">
                            <p:stCondLst>
                              <p:cond delay="0"/>
                            </p:stCondLst>
                            <p:childTnLst>
                              <p:par>
                                <p:cTn id="280" nodeType="clickEffect" fill="hold" presetClass="entr" presetID="53" presetSubtype="16">
                                  <p:stCondLst>
                                    <p:cond delay="0"/>
                                  </p:stCondLst>
                                  <p:childTnLst>
                                    <p:set>
                                      <p:cBhvr>
                                        <p:cTn id="281" dur="1" fill="hold">
                                          <p:stCondLst>
                                            <p:cond delay="0"/>
                                          </p:stCondLst>
                                        </p:cTn>
                                        <p:tgtEl>
                                          <p:spTgt spid="514"/>
                                        </p:tgtEl>
                                        <p:attrNameLst>
                                          <p:attrName>style.visibility</p:attrName>
                                        </p:attrNameLst>
                                      </p:cBhvr>
                                      <p:to>
                                        <p:strVal val="visible"/>
                                      </p:to>
                                    </p:set>
                                    <p:anim calcmode="lin" valueType="num">
                                      <p:cBhvr additive="repl">
                                        <p:cTn id="282" dur="500" fill="hold"/>
                                        <p:tgtEl>
                                          <p:spTgt spid="514"/>
                                        </p:tgtEl>
                                        <p:attrNameLst>
                                          <p:attrName>ppt_w</p:attrName>
                                        </p:attrNameLst>
                                      </p:cBhvr>
                                      <p:tavLst>
                                        <p:tav tm="0">
                                          <p:val>
                                            <p:fltVal val="0"/>
                                          </p:val>
                                        </p:tav>
                                        <p:tav tm="100000">
                                          <p:val>
                                            <p:strVal val="#ppt_w"/>
                                          </p:val>
                                        </p:tav>
                                      </p:tavLst>
                                    </p:anim>
                                    <p:anim calcmode="lin" valueType="num">
                                      <p:cBhvr additive="repl">
                                        <p:cTn id="283" dur="500" fill="hold"/>
                                        <p:tgtEl>
                                          <p:spTgt spid="514"/>
                                        </p:tgtEl>
                                        <p:attrNameLst>
                                          <p:attrName>ppt_h</p:attrName>
                                        </p:attrNameLst>
                                      </p:cBhvr>
                                      <p:tavLst>
                                        <p:tav tm="0">
                                          <p:val>
                                            <p:fltVal val="0"/>
                                          </p:val>
                                        </p:tav>
                                        <p:tav tm="100000">
                                          <p:val>
                                            <p:strVal val="#ppt_h"/>
                                          </p:val>
                                        </p:tav>
                                      </p:tavLst>
                                    </p:anim>
                                    <p:animEffect filter="fade" transition="in">
                                      <p:cBhvr additive="repl">
                                        <p:cTn id="284" dur="500"/>
                                        <p:tgtEl>
                                          <p:spTgt spid="514"/>
                                        </p:tgtEl>
                                      </p:cBhvr>
                                    </p:animEffect>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42">
                                  <p:stCondLst>
                                    <p:cond delay="0"/>
                                  </p:stCondLst>
                                  <p:endCondLst>
                                    <p:cond delay="0" evt="begin">
                                      <p:tn val="287"/>
                                    </p:cond>
                                  </p:endCondLst>
                                  <p:childTnLst>
                                    <p:set>
                                      <p:cBhvr>
                                        <p:cTn id="288" dur="1" fill="hold">
                                          <p:stCondLst>
                                            <p:cond delay="0"/>
                                          </p:stCondLst>
                                        </p:cTn>
                                        <p:tgtEl>
                                          <p:spTgt spid="515"/>
                                        </p:tgtEl>
                                        <p:attrNameLst>
                                          <p:attrName>style.visibility</p:attrName>
                                        </p:attrNameLst>
                                      </p:cBhvr>
                                      <p:to>
                                        <p:strVal val="visible"/>
                                      </p:to>
                                    </p:set>
                                    <p:animEffect filter="fade" transition="in">
                                      <p:cBhvr additive="repl">
                                        <p:cTn id="289" dur="1000"/>
                                        <p:tgtEl>
                                          <p:spTgt spid="515"/>
                                        </p:tgtEl>
                                      </p:cBhvr>
                                    </p:animEffect>
                                    <p:anim calcmode="lin" valueType="num">
                                      <p:cBhvr additive="repl">
                                        <p:cTn id="290" dur="1000" fill="hold"/>
                                        <p:tgtEl>
                                          <p:spTgt spid="515"/>
                                        </p:tgtEl>
                                        <p:attrNameLst>
                                          <p:attrName>ppt_x</p:attrName>
                                        </p:attrNameLst>
                                      </p:cBhvr>
                                      <p:tavLst>
                                        <p:tav tm="0">
                                          <p:val>
                                            <p:strVal val="#ppt_x"/>
                                          </p:val>
                                        </p:tav>
                                        <p:tav tm="100000">
                                          <p:val>
                                            <p:strVal val="#ppt_x"/>
                                          </p:val>
                                        </p:tav>
                                      </p:tavLst>
                                    </p:anim>
                                    <p:anim calcmode="lin" valueType="num">
                                      <p:cBhvr additive="repl">
                                        <p:cTn id="291" dur="1000" fill="hold"/>
                                        <p:tgtEl>
                                          <p:spTgt spid="515"/>
                                        </p:tgtEl>
                                        <p:attrNameLst>
                                          <p:attrName>ppt_y</p:attrName>
                                        </p:attrNameLst>
                                      </p:cBhvr>
                                      <p:tavLst>
                                        <p:tav tm="0">
                                          <p:val>
                                            <p:strVal val="#ppt_y+.1"/>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42">
                                  <p:stCondLst>
                                    <p:cond delay="0"/>
                                  </p:stCondLst>
                                  <p:endCondLst>
                                    <p:cond delay="0" evt="begin">
                                      <p:tn val="294"/>
                                    </p:cond>
                                  </p:endCondLst>
                                  <p:childTnLst>
                                    <p:set>
                                      <p:cBhvr>
                                        <p:cTn id="295" dur="1" fill="hold">
                                          <p:stCondLst>
                                            <p:cond delay="0"/>
                                          </p:stCondLst>
                                        </p:cTn>
                                        <p:tgtEl>
                                          <p:spTgt spid="516"/>
                                        </p:tgtEl>
                                        <p:attrNameLst>
                                          <p:attrName>style.visibility</p:attrName>
                                        </p:attrNameLst>
                                      </p:cBhvr>
                                      <p:to>
                                        <p:strVal val="visible"/>
                                      </p:to>
                                    </p:set>
                                    <p:animEffect filter="fade" transition="in">
                                      <p:cBhvr additive="repl">
                                        <p:cTn id="296" dur="1000"/>
                                        <p:tgtEl>
                                          <p:spTgt spid="516"/>
                                        </p:tgtEl>
                                      </p:cBhvr>
                                    </p:animEffect>
                                    <p:anim calcmode="lin" valueType="num">
                                      <p:cBhvr additive="repl">
                                        <p:cTn id="297" dur="1000" fill="hold"/>
                                        <p:tgtEl>
                                          <p:spTgt spid="516"/>
                                        </p:tgtEl>
                                        <p:attrNameLst>
                                          <p:attrName>ppt_x</p:attrName>
                                        </p:attrNameLst>
                                      </p:cBhvr>
                                      <p:tavLst>
                                        <p:tav tm="0">
                                          <p:val>
                                            <p:strVal val="#ppt_x"/>
                                          </p:val>
                                        </p:tav>
                                        <p:tav tm="100000">
                                          <p:val>
                                            <p:strVal val="#ppt_x"/>
                                          </p:val>
                                        </p:tav>
                                      </p:tavLst>
                                    </p:anim>
                                    <p:anim calcmode="lin" valueType="num">
                                      <p:cBhvr additive="repl">
                                        <p:cTn id="298" dur="1000" fill="hold"/>
                                        <p:tgtEl>
                                          <p:spTgt spid="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8" name="Picture 9" descr=""/>
          <p:cNvPicPr/>
          <p:nvPr/>
        </p:nvPicPr>
        <p:blipFill>
          <a:blip r:embed="rId1"/>
          <a:srcRect l="0" t="96153" r="0" b="0"/>
          <a:stretch/>
        </p:blipFill>
        <p:spPr>
          <a:xfrm>
            <a:off x="676080" y="6472080"/>
            <a:ext cx="2142360" cy="192240"/>
          </a:xfrm>
          <a:prstGeom prst="rect">
            <a:avLst/>
          </a:prstGeom>
          <a:ln w="0">
            <a:noFill/>
          </a:ln>
        </p:spPr>
      </p:pic>
      <p:sp>
        <p:nvSpPr>
          <p:cNvPr id="519" name="PlaceHolder 1"/>
          <p:cNvSpPr>
            <a:spLocks noGrp="1"/>
          </p:cNvSpPr>
          <p:nvPr>
            <p:ph type="title"/>
          </p:nvPr>
        </p:nvSpPr>
        <p:spPr>
          <a:xfrm>
            <a:off x="618840" y="69480"/>
            <a:ext cx="2980800" cy="830160"/>
          </a:xfrm>
          <a:prstGeom prst="rect">
            <a:avLst/>
          </a:prstGeom>
          <a:noFill/>
          <a:ln w="0">
            <a:noFill/>
          </a:ln>
        </p:spPr>
        <p:txBody>
          <a:bodyPr lIns="91440" rIns="91440" tIns="45720" bIns="45720" anchor="t">
            <a:normAutofit fontScale="96666"/>
          </a:bodyPr>
          <a:p>
            <a:pPr indent="0" defTabSz="457200">
              <a:lnSpc>
                <a:spcPct val="100000"/>
              </a:lnSpc>
              <a:buNone/>
              <a:tabLst>
                <a:tab algn="l" pos="0"/>
              </a:tabLst>
            </a:pPr>
            <a:r>
              <a:rPr b="1" lang="en-GB" sz="4800" spc="-1" strike="noStrike">
                <a:solidFill>
                  <a:schemeClr val="dk1"/>
                </a:solidFill>
                <a:latin typeface="Trebuchet MS"/>
              </a:rPr>
              <a:t>RESULTS3 </a:t>
            </a:r>
            <a:endParaRPr b="0" lang="en-IN" sz="4800" spc="-1" strike="noStrike">
              <a:solidFill>
                <a:srgbClr val="000000"/>
              </a:solidFill>
              <a:latin typeface="Arial"/>
            </a:endParaRPr>
          </a:p>
        </p:txBody>
      </p:sp>
      <p:sp>
        <p:nvSpPr>
          <p:cNvPr id="520" name="Text Placeholder 15"/>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sp>
        <p:nvSpPr>
          <p:cNvPr id="521" name="Text Placeholder 16"/>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pic>
        <p:nvPicPr>
          <p:cNvPr id="522" name="" descr=""/>
          <p:cNvPicPr/>
          <p:nvPr/>
        </p:nvPicPr>
        <p:blipFill>
          <a:blip r:embed="rId2"/>
          <a:stretch/>
        </p:blipFill>
        <p:spPr>
          <a:xfrm>
            <a:off x="540000" y="900000"/>
            <a:ext cx="11159640" cy="5074920"/>
          </a:xfrm>
          <a:prstGeom prst="rect">
            <a:avLst/>
          </a:prstGeom>
          <a:ln w="0">
            <a:noFill/>
          </a:ln>
        </p:spPr>
      </p:pic>
    </p:spTree>
  </p:cSld>
  <mc:AlternateContent>
    <mc:Choice Requires="p14">
      <p:transition spd="slow" p14:dur="2000"/>
    </mc:Choice>
    <mc:Fallback>
      <p:transition spd="slow"/>
    </mc:Fallback>
  </mc:AlternateContent>
  <p:timing>
    <p:tnLst>
      <p:par>
        <p:cTn id="299" dur="indefinite" restart="never" nodeType="tmRoot">
          <p:childTnLst>
            <p:seq>
              <p:cTn id="300" dur="indefinite" nodeType="mainSeq">
                <p:childTnLst>
                  <p:par>
                    <p:cTn id="301" fill="hold">
                      <p:stCondLst>
                        <p:cond delay="indefinite"/>
                      </p:stCondLst>
                      <p:childTnLst>
                        <p:par>
                          <p:cTn id="302" fill="hold">
                            <p:stCondLst>
                              <p:cond delay="0"/>
                            </p:stCondLst>
                            <p:childTnLst>
                              <p:par>
                                <p:cTn id="303" nodeType="clickEffect" fill="hold" presetClass="entr" presetID="53" presetSubtype="16">
                                  <p:stCondLst>
                                    <p:cond delay="0"/>
                                  </p:stCondLst>
                                  <p:childTnLst>
                                    <p:set>
                                      <p:cBhvr>
                                        <p:cTn id="304" dur="1" fill="hold">
                                          <p:stCondLst>
                                            <p:cond delay="0"/>
                                          </p:stCondLst>
                                        </p:cTn>
                                        <p:tgtEl>
                                          <p:spTgt spid="519"/>
                                        </p:tgtEl>
                                        <p:attrNameLst>
                                          <p:attrName>style.visibility</p:attrName>
                                        </p:attrNameLst>
                                      </p:cBhvr>
                                      <p:to>
                                        <p:strVal val="visible"/>
                                      </p:to>
                                    </p:set>
                                    <p:anim calcmode="lin" valueType="num">
                                      <p:cBhvr additive="repl">
                                        <p:cTn id="305" dur="500" fill="hold"/>
                                        <p:tgtEl>
                                          <p:spTgt spid="519"/>
                                        </p:tgtEl>
                                        <p:attrNameLst>
                                          <p:attrName>ppt_w</p:attrName>
                                        </p:attrNameLst>
                                      </p:cBhvr>
                                      <p:tavLst>
                                        <p:tav tm="0">
                                          <p:val>
                                            <p:fltVal val="0"/>
                                          </p:val>
                                        </p:tav>
                                        <p:tav tm="100000">
                                          <p:val>
                                            <p:strVal val="#ppt_w"/>
                                          </p:val>
                                        </p:tav>
                                      </p:tavLst>
                                    </p:anim>
                                    <p:anim calcmode="lin" valueType="num">
                                      <p:cBhvr additive="repl">
                                        <p:cTn id="306" dur="500" fill="hold"/>
                                        <p:tgtEl>
                                          <p:spTgt spid="519"/>
                                        </p:tgtEl>
                                        <p:attrNameLst>
                                          <p:attrName>ppt_h</p:attrName>
                                        </p:attrNameLst>
                                      </p:cBhvr>
                                      <p:tavLst>
                                        <p:tav tm="0">
                                          <p:val>
                                            <p:fltVal val="0"/>
                                          </p:val>
                                        </p:tav>
                                        <p:tav tm="100000">
                                          <p:val>
                                            <p:strVal val="#ppt_h"/>
                                          </p:val>
                                        </p:tav>
                                      </p:tavLst>
                                    </p:anim>
                                    <p:animEffect filter="fade" transition="in">
                                      <p:cBhvr additive="repl">
                                        <p:cTn id="307" dur="500"/>
                                        <p:tgtEl>
                                          <p:spTgt spid="519"/>
                                        </p:tgtEl>
                                      </p:cBhvr>
                                    </p:animEffect>
                                  </p:childTnLst>
                                </p:cTn>
                              </p:par>
                            </p:childTnLst>
                          </p:cTn>
                        </p:par>
                      </p:childTnLst>
                    </p:cTn>
                  </p:par>
                  <p:par>
                    <p:cTn id="308" fill="hold">
                      <p:stCondLst>
                        <p:cond delay="indefinite"/>
                      </p:stCondLst>
                      <p:childTnLst>
                        <p:par>
                          <p:cTn id="309" fill="hold">
                            <p:stCondLst>
                              <p:cond delay="0"/>
                            </p:stCondLst>
                            <p:childTnLst>
                              <p:par>
                                <p:cTn id="310" nodeType="clickEffect" fill="hold" presetClass="entr" presetID="42">
                                  <p:stCondLst>
                                    <p:cond delay="0"/>
                                  </p:stCondLst>
                                  <p:endCondLst>
                                    <p:cond delay="0" evt="begin">
                                      <p:tn val="310"/>
                                    </p:cond>
                                  </p:endCondLst>
                                  <p:childTnLst>
                                    <p:set>
                                      <p:cBhvr>
                                        <p:cTn id="311" dur="1" fill="hold">
                                          <p:stCondLst>
                                            <p:cond delay="0"/>
                                          </p:stCondLst>
                                        </p:cTn>
                                        <p:tgtEl>
                                          <p:spTgt spid="520"/>
                                        </p:tgtEl>
                                        <p:attrNameLst>
                                          <p:attrName>style.visibility</p:attrName>
                                        </p:attrNameLst>
                                      </p:cBhvr>
                                      <p:to>
                                        <p:strVal val="visible"/>
                                      </p:to>
                                    </p:set>
                                    <p:animEffect filter="fade" transition="in">
                                      <p:cBhvr additive="repl">
                                        <p:cTn id="312" dur="1000"/>
                                        <p:tgtEl>
                                          <p:spTgt spid="520"/>
                                        </p:tgtEl>
                                      </p:cBhvr>
                                    </p:animEffect>
                                    <p:anim calcmode="lin" valueType="num">
                                      <p:cBhvr additive="repl">
                                        <p:cTn id="313" dur="1000" fill="hold"/>
                                        <p:tgtEl>
                                          <p:spTgt spid="520"/>
                                        </p:tgtEl>
                                        <p:attrNameLst>
                                          <p:attrName>ppt_x</p:attrName>
                                        </p:attrNameLst>
                                      </p:cBhvr>
                                      <p:tavLst>
                                        <p:tav tm="0">
                                          <p:val>
                                            <p:strVal val="#ppt_x"/>
                                          </p:val>
                                        </p:tav>
                                        <p:tav tm="100000">
                                          <p:val>
                                            <p:strVal val="#ppt_x"/>
                                          </p:val>
                                        </p:tav>
                                      </p:tavLst>
                                    </p:anim>
                                    <p:anim calcmode="lin" valueType="num">
                                      <p:cBhvr additive="repl">
                                        <p:cTn id="314" dur="1000" fill="hold"/>
                                        <p:tgtEl>
                                          <p:spTgt spid="520"/>
                                        </p:tgtEl>
                                        <p:attrNameLst>
                                          <p:attrName>ppt_y</p:attrName>
                                        </p:attrNameLst>
                                      </p:cBhvr>
                                      <p:tavLst>
                                        <p:tav tm="0">
                                          <p:val>
                                            <p:strVal val="#ppt_y+.1"/>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42">
                                  <p:stCondLst>
                                    <p:cond delay="0"/>
                                  </p:stCondLst>
                                  <p:endCondLst>
                                    <p:cond delay="0" evt="begin">
                                      <p:tn val="317"/>
                                    </p:cond>
                                  </p:endCondLst>
                                  <p:childTnLst>
                                    <p:set>
                                      <p:cBhvr>
                                        <p:cTn id="318" dur="1" fill="hold">
                                          <p:stCondLst>
                                            <p:cond delay="0"/>
                                          </p:stCondLst>
                                        </p:cTn>
                                        <p:tgtEl>
                                          <p:spTgt spid="521"/>
                                        </p:tgtEl>
                                        <p:attrNameLst>
                                          <p:attrName>style.visibility</p:attrName>
                                        </p:attrNameLst>
                                      </p:cBhvr>
                                      <p:to>
                                        <p:strVal val="visible"/>
                                      </p:to>
                                    </p:set>
                                    <p:animEffect filter="fade" transition="in">
                                      <p:cBhvr additive="repl">
                                        <p:cTn id="319" dur="1000"/>
                                        <p:tgtEl>
                                          <p:spTgt spid="521"/>
                                        </p:tgtEl>
                                      </p:cBhvr>
                                    </p:animEffect>
                                    <p:anim calcmode="lin" valueType="num">
                                      <p:cBhvr additive="repl">
                                        <p:cTn id="320" dur="1000" fill="hold"/>
                                        <p:tgtEl>
                                          <p:spTgt spid="521"/>
                                        </p:tgtEl>
                                        <p:attrNameLst>
                                          <p:attrName>ppt_x</p:attrName>
                                        </p:attrNameLst>
                                      </p:cBhvr>
                                      <p:tavLst>
                                        <p:tav tm="0">
                                          <p:val>
                                            <p:strVal val="#ppt_x"/>
                                          </p:val>
                                        </p:tav>
                                        <p:tav tm="100000">
                                          <p:val>
                                            <p:strVal val="#ppt_x"/>
                                          </p:val>
                                        </p:tav>
                                      </p:tavLst>
                                    </p:anim>
                                    <p:anim calcmode="lin" valueType="num">
                                      <p:cBhvr additive="repl">
                                        <p:cTn id="321" dur="1000" fill="hold"/>
                                        <p:tgtEl>
                                          <p:spTgt spid="5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3" name="Picture 4" descr=""/>
          <p:cNvPicPr/>
          <p:nvPr/>
        </p:nvPicPr>
        <p:blipFill>
          <a:blip r:embed="rId1"/>
          <a:srcRect l="0" t="96153" r="0" b="0"/>
          <a:stretch/>
        </p:blipFill>
        <p:spPr>
          <a:xfrm>
            <a:off x="676080" y="6472080"/>
            <a:ext cx="2142360" cy="192240"/>
          </a:xfrm>
          <a:prstGeom prst="rect">
            <a:avLst/>
          </a:prstGeom>
          <a:ln w="0">
            <a:noFill/>
          </a:ln>
        </p:spPr>
      </p:pic>
      <p:sp>
        <p:nvSpPr>
          <p:cNvPr id="524" name="PlaceHolder 1"/>
          <p:cNvSpPr>
            <a:spLocks noGrp="1"/>
          </p:cNvSpPr>
          <p:nvPr>
            <p:ph type="title"/>
          </p:nvPr>
        </p:nvSpPr>
        <p:spPr>
          <a:xfrm>
            <a:off x="676080" y="370440"/>
            <a:ext cx="6114600" cy="878040"/>
          </a:xfrm>
          <a:prstGeom prst="rect">
            <a:avLst/>
          </a:prstGeom>
          <a:noFill/>
          <a:ln w="0">
            <a:noFill/>
          </a:ln>
        </p:spPr>
        <p:txBody>
          <a:bodyPr lIns="91440" rIns="91440" tIns="45720" bIns="45720" anchor="t">
            <a:normAutofit/>
          </a:bodyPr>
          <a:p>
            <a:pPr indent="0" defTabSz="457200">
              <a:lnSpc>
                <a:spcPct val="100000"/>
              </a:lnSpc>
              <a:buNone/>
              <a:tabLst>
                <a:tab algn="l" pos="0"/>
              </a:tabLst>
            </a:pPr>
            <a:r>
              <a:rPr b="1" lang="en-GB" sz="4800" spc="-1" strike="noStrike">
                <a:solidFill>
                  <a:schemeClr val="dk1"/>
                </a:solidFill>
                <a:latin typeface="Trebuchet MS"/>
              </a:rPr>
              <a:t>GitHub repository </a:t>
            </a:r>
            <a:endParaRPr b="0" lang="en-IN" sz="4800" spc="-1" strike="noStrike">
              <a:solidFill>
                <a:srgbClr val="000000"/>
              </a:solidFill>
              <a:latin typeface="Arial"/>
            </a:endParaRPr>
          </a:p>
        </p:txBody>
      </p:sp>
      <p:sp>
        <p:nvSpPr>
          <p:cNvPr id="525" name="Text Placeholder 30"/>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26" name="Text Placeholder 2"/>
          <p:cNvSpPr/>
          <p:nvPr/>
        </p:nvSpPr>
        <p:spPr>
          <a:xfrm>
            <a:off x="604440" y="2950920"/>
            <a:ext cx="8602560" cy="1444680"/>
          </a:xfrm>
          <a:prstGeom prst="rect">
            <a:avLst/>
          </a:prstGeom>
          <a:noFill/>
          <a:ln w="0">
            <a:noFill/>
          </a:ln>
        </p:spPr>
        <p:style>
          <a:lnRef idx="0"/>
          <a:fillRef idx="0"/>
          <a:effectRef idx="0"/>
          <a:fontRef idx="minor"/>
        </p:style>
        <p:txBody>
          <a:bodyPr lIns="90000" rIns="90000" tIns="45000" bIns="45000" anchor="t">
            <a:normAutofit fontScale="93333"/>
          </a:bodyPr>
          <a:p>
            <a:pPr defTabSz="457200">
              <a:lnSpc>
                <a:spcPct val="100000"/>
              </a:lnSpc>
              <a:spcBef>
                <a:spcPts val="1001"/>
              </a:spcBef>
              <a:tabLst>
                <a:tab algn="l" pos="0"/>
              </a:tabLst>
            </a:pPr>
            <a:r>
              <a:rPr b="1" lang="en-US" sz="3200" spc="-1" strike="noStrike">
                <a:solidFill>
                  <a:schemeClr val="dk1">
                    <a:lumMod val="75000"/>
                    <a:lumOff val="25000"/>
                  </a:schemeClr>
                </a:solidFill>
                <a:latin typeface="Trebuchet MS"/>
              </a:rPr>
              <a:t>https://github.com/aadi-9325/VOIS_AICTE_Oct2025_Netflix_Data_Analysis_AdityaNamdevGhodke</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fill="hold">
                      <p:stCondLst>
                        <p:cond delay="indefinite"/>
                      </p:stCondLst>
                      <p:childTnLst>
                        <p:par>
                          <p:cTn id="325" fill="hold">
                            <p:stCondLst>
                              <p:cond delay="0"/>
                            </p:stCondLst>
                            <p:childTnLst>
                              <p:par>
                                <p:cTn id="326" nodeType="clickEffect" fill="hold" presetClass="entr" presetID="53" presetSubtype="16">
                                  <p:stCondLst>
                                    <p:cond delay="0"/>
                                  </p:stCondLst>
                                  <p:childTnLst>
                                    <p:set>
                                      <p:cBhvr>
                                        <p:cTn id="327" dur="1" fill="hold">
                                          <p:stCondLst>
                                            <p:cond delay="0"/>
                                          </p:stCondLst>
                                        </p:cTn>
                                        <p:tgtEl>
                                          <p:spTgt spid="524"/>
                                        </p:tgtEl>
                                        <p:attrNameLst>
                                          <p:attrName>style.visibility</p:attrName>
                                        </p:attrNameLst>
                                      </p:cBhvr>
                                      <p:to>
                                        <p:strVal val="visible"/>
                                      </p:to>
                                    </p:set>
                                    <p:anim calcmode="lin" valueType="num">
                                      <p:cBhvr additive="repl">
                                        <p:cTn id="328" dur="500" fill="hold"/>
                                        <p:tgtEl>
                                          <p:spTgt spid="524"/>
                                        </p:tgtEl>
                                        <p:attrNameLst>
                                          <p:attrName>ppt_w</p:attrName>
                                        </p:attrNameLst>
                                      </p:cBhvr>
                                      <p:tavLst>
                                        <p:tav tm="0">
                                          <p:val>
                                            <p:fltVal val="0"/>
                                          </p:val>
                                        </p:tav>
                                        <p:tav tm="100000">
                                          <p:val>
                                            <p:strVal val="#ppt_w"/>
                                          </p:val>
                                        </p:tav>
                                      </p:tavLst>
                                    </p:anim>
                                    <p:anim calcmode="lin" valueType="num">
                                      <p:cBhvr additive="repl">
                                        <p:cTn id="329" dur="500" fill="hold"/>
                                        <p:tgtEl>
                                          <p:spTgt spid="524"/>
                                        </p:tgtEl>
                                        <p:attrNameLst>
                                          <p:attrName>ppt_h</p:attrName>
                                        </p:attrNameLst>
                                      </p:cBhvr>
                                      <p:tavLst>
                                        <p:tav tm="0">
                                          <p:val>
                                            <p:fltVal val="0"/>
                                          </p:val>
                                        </p:tav>
                                        <p:tav tm="100000">
                                          <p:val>
                                            <p:strVal val="#ppt_h"/>
                                          </p:val>
                                        </p:tav>
                                      </p:tavLst>
                                    </p:anim>
                                    <p:animEffect filter="fade" transition="in">
                                      <p:cBhvr additive="repl">
                                        <p:cTn id="330" dur="500"/>
                                        <p:tgtEl>
                                          <p:spTgt spid="524"/>
                                        </p:tgtEl>
                                      </p:cBhvr>
                                    </p:animEffect>
                                  </p:childTnLst>
                                </p:cTn>
                              </p:par>
                            </p:childTnLst>
                          </p:cTn>
                        </p:par>
                      </p:childTnLst>
                    </p:cTn>
                  </p:par>
                  <p:par>
                    <p:cTn id="331" fill="hold">
                      <p:stCondLst>
                        <p:cond delay="indefinite"/>
                      </p:stCondLst>
                      <p:childTnLst>
                        <p:par>
                          <p:cTn id="332" fill="hold">
                            <p:stCondLst>
                              <p:cond delay="0"/>
                            </p:stCondLst>
                            <p:childTnLst>
                              <p:par>
                                <p:cTn id="333" nodeType="clickEffect" fill="hold" presetClass="entr" presetID="42">
                                  <p:stCondLst>
                                    <p:cond delay="0"/>
                                  </p:stCondLst>
                                  <p:endCondLst>
                                    <p:cond delay="0" evt="begin">
                                      <p:tn val="333"/>
                                    </p:cond>
                                  </p:endCondLst>
                                  <p:childTnLst>
                                    <p:set>
                                      <p:cBhvr>
                                        <p:cTn id="334" dur="1" fill="hold">
                                          <p:stCondLst>
                                            <p:cond delay="0"/>
                                          </p:stCondLst>
                                        </p:cTn>
                                        <p:tgtEl>
                                          <p:spTgt spid="525"/>
                                        </p:tgtEl>
                                        <p:attrNameLst>
                                          <p:attrName>style.visibility</p:attrName>
                                        </p:attrNameLst>
                                      </p:cBhvr>
                                      <p:to>
                                        <p:strVal val="visible"/>
                                      </p:to>
                                    </p:set>
                                    <p:animEffect filter="fade" transition="in">
                                      <p:cBhvr additive="repl">
                                        <p:cTn id="335" dur="1000"/>
                                        <p:tgtEl>
                                          <p:spTgt spid="525"/>
                                        </p:tgtEl>
                                      </p:cBhvr>
                                    </p:animEffect>
                                    <p:anim calcmode="lin" valueType="num">
                                      <p:cBhvr additive="repl">
                                        <p:cTn id="336" dur="1000" fill="hold"/>
                                        <p:tgtEl>
                                          <p:spTgt spid="525"/>
                                        </p:tgtEl>
                                        <p:attrNameLst>
                                          <p:attrName>ppt_x</p:attrName>
                                        </p:attrNameLst>
                                      </p:cBhvr>
                                      <p:tavLst>
                                        <p:tav tm="0">
                                          <p:val>
                                            <p:strVal val="#ppt_x"/>
                                          </p:val>
                                        </p:tav>
                                        <p:tav tm="100000">
                                          <p:val>
                                            <p:strVal val="#ppt_x"/>
                                          </p:val>
                                        </p:tav>
                                      </p:tavLst>
                                    </p:anim>
                                    <p:anim calcmode="lin" valueType="num">
                                      <p:cBhvr additive="repl">
                                        <p:cTn id="337" dur="1000" fill="hold"/>
                                        <p:tgtEl>
                                          <p:spTgt spid="5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7" name="Picture 4" descr=""/>
          <p:cNvPicPr/>
          <p:nvPr/>
        </p:nvPicPr>
        <p:blipFill>
          <a:blip r:embed="rId1"/>
          <a:srcRect l="0" t="96153" r="0" b="0"/>
          <a:stretch/>
        </p:blipFill>
        <p:spPr>
          <a:xfrm>
            <a:off x="676080" y="6472080"/>
            <a:ext cx="2142360" cy="192240"/>
          </a:xfrm>
          <a:prstGeom prst="rect">
            <a:avLst/>
          </a:prstGeom>
          <a:ln w="0">
            <a:noFill/>
          </a:ln>
        </p:spPr>
      </p:pic>
      <p:sp>
        <p:nvSpPr>
          <p:cNvPr id="528" name="PlaceHolder 1"/>
          <p:cNvSpPr>
            <a:spLocks noGrp="1"/>
          </p:cNvSpPr>
          <p:nvPr>
            <p:ph type="title"/>
          </p:nvPr>
        </p:nvSpPr>
        <p:spPr>
          <a:xfrm>
            <a:off x="153360" y="370440"/>
            <a:ext cx="10891440" cy="903960"/>
          </a:xfrm>
          <a:prstGeom prst="rect">
            <a:avLst/>
          </a:prstGeom>
          <a:noFill/>
          <a:ln w="0">
            <a:noFill/>
          </a:ln>
        </p:spPr>
        <p:txBody>
          <a:bodyPr lIns="91440" rIns="91440" tIns="45720" bIns="45720" anchor="t">
            <a:noAutofit/>
          </a:bodyPr>
          <a:p>
            <a:pPr indent="0" defTabSz="457200">
              <a:lnSpc>
                <a:spcPct val="100000"/>
              </a:lnSpc>
              <a:buNone/>
              <a:tabLst>
                <a:tab algn="l" pos="0"/>
              </a:tabLst>
            </a:pPr>
            <a:r>
              <a:rPr b="1" lang="en-IN" sz="3600" spc="-1" strike="noStrike">
                <a:solidFill>
                  <a:schemeClr val="dk1"/>
                </a:solidFill>
                <a:latin typeface="Trebuchet MS"/>
              </a:rPr>
              <a:t>Getting started with Basics of Python </a:t>
            </a:r>
            <a:r>
              <a:rPr b="1" lang="en-GB" sz="3600" spc="-1" strike="noStrike">
                <a:solidFill>
                  <a:schemeClr val="dk1"/>
                </a:solidFill>
                <a:latin typeface="Trebuchet MS"/>
              </a:rPr>
              <a:t>Certificate  </a:t>
            </a:r>
            <a:endParaRPr b="0" lang="en-IN" sz="3600" spc="-1" strike="noStrike">
              <a:solidFill>
                <a:srgbClr val="000000"/>
              </a:solidFill>
              <a:latin typeface="Arial"/>
            </a:endParaRPr>
          </a:p>
        </p:txBody>
      </p:sp>
      <p:sp>
        <p:nvSpPr>
          <p:cNvPr id="529" name="Text Placeholder 30"/>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30" name="Text Placeholder 30"/>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31" name="" descr=""/>
          <p:cNvPicPr/>
          <p:nvPr/>
        </p:nvPicPr>
        <p:blipFill>
          <a:blip r:embed="rId2"/>
          <a:stretch/>
        </p:blipFill>
        <p:spPr>
          <a:xfrm>
            <a:off x="180000" y="1703880"/>
            <a:ext cx="8639640" cy="4955760"/>
          </a:xfrm>
          <a:prstGeom prst="rect">
            <a:avLst/>
          </a:prstGeom>
          <a:ln w="0">
            <a:noFill/>
          </a:ln>
        </p:spPr>
      </p:pic>
    </p:spTree>
  </p:cSld>
  <mc:AlternateContent>
    <mc:Choice Requires="p14">
      <p:transition spd="slow" p14:dur="2000"/>
    </mc:Choice>
    <mc:Fallback>
      <p:transition spd="slow"/>
    </mc:Fallback>
  </mc:AlternateContent>
  <p:timing>
    <p:tnLst>
      <p:par>
        <p:cTn id="338" dur="indefinite" restart="never" nodeType="tmRoot">
          <p:childTnLst>
            <p:seq>
              <p:cTn id="339" dur="indefinite" nodeType="mainSeq">
                <p:childTnLst>
                  <p:par>
                    <p:cTn id="340" fill="hold">
                      <p:stCondLst>
                        <p:cond delay="indefinite"/>
                      </p:stCondLst>
                      <p:childTnLst>
                        <p:par>
                          <p:cTn id="341" fill="hold">
                            <p:stCondLst>
                              <p:cond delay="0"/>
                            </p:stCondLst>
                            <p:childTnLst>
                              <p:par>
                                <p:cTn id="342" nodeType="clickEffect" fill="hold" presetClass="entr" presetID="53" presetSubtype="16">
                                  <p:stCondLst>
                                    <p:cond delay="0"/>
                                  </p:stCondLst>
                                  <p:childTnLst>
                                    <p:set>
                                      <p:cBhvr>
                                        <p:cTn id="343" dur="1" fill="hold">
                                          <p:stCondLst>
                                            <p:cond delay="0"/>
                                          </p:stCondLst>
                                        </p:cTn>
                                        <p:tgtEl>
                                          <p:spTgt spid="528"/>
                                        </p:tgtEl>
                                        <p:attrNameLst>
                                          <p:attrName>style.visibility</p:attrName>
                                        </p:attrNameLst>
                                      </p:cBhvr>
                                      <p:to>
                                        <p:strVal val="visible"/>
                                      </p:to>
                                    </p:set>
                                    <p:anim calcmode="lin" valueType="num">
                                      <p:cBhvr additive="repl">
                                        <p:cTn id="344" dur="500" fill="hold"/>
                                        <p:tgtEl>
                                          <p:spTgt spid="528"/>
                                        </p:tgtEl>
                                        <p:attrNameLst>
                                          <p:attrName>ppt_w</p:attrName>
                                        </p:attrNameLst>
                                      </p:cBhvr>
                                      <p:tavLst>
                                        <p:tav tm="0">
                                          <p:val>
                                            <p:fltVal val="0"/>
                                          </p:val>
                                        </p:tav>
                                        <p:tav tm="100000">
                                          <p:val>
                                            <p:strVal val="#ppt_w"/>
                                          </p:val>
                                        </p:tav>
                                      </p:tavLst>
                                    </p:anim>
                                    <p:anim calcmode="lin" valueType="num">
                                      <p:cBhvr additive="repl">
                                        <p:cTn id="345" dur="500" fill="hold"/>
                                        <p:tgtEl>
                                          <p:spTgt spid="528"/>
                                        </p:tgtEl>
                                        <p:attrNameLst>
                                          <p:attrName>ppt_h</p:attrName>
                                        </p:attrNameLst>
                                      </p:cBhvr>
                                      <p:tavLst>
                                        <p:tav tm="0">
                                          <p:val>
                                            <p:fltVal val="0"/>
                                          </p:val>
                                        </p:tav>
                                        <p:tav tm="100000">
                                          <p:val>
                                            <p:strVal val="#ppt_h"/>
                                          </p:val>
                                        </p:tav>
                                      </p:tavLst>
                                    </p:anim>
                                    <p:animEffect filter="fade" transition="in">
                                      <p:cBhvr additive="repl">
                                        <p:cTn id="346" dur="500"/>
                                        <p:tgtEl>
                                          <p:spTgt spid="528"/>
                                        </p:tgtEl>
                                      </p:cBhvr>
                                    </p:animEffect>
                                  </p:childTnLst>
                                </p:cTn>
                              </p:par>
                            </p:childTnLst>
                          </p:cTn>
                        </p:par>
                      </p:childTnLst>
                    </p:cTn>
                  </p:par>
                  <p:par>
                    <p:cTn id="347" fill="hold">
                      <p:stCondLst>
                        <p:cond delay="indefinite"/>
                      </p:stCondLst>
                      <p:childTnLst>
                        <p:par>
                          <p:cTn id="348" fill="hold">
                            <p:stCondLst>
                              <p:cond delay="0"/>
                            </p:stCondLst>
                            <p:childTnLst>
                              <p:par>
                                <p:cTn id="349" nodeType="clickEffect" fill="hold" presetClass="entr" presetID="42">
                                  <p:stCondLst>
                                    <p:cond delay="0"/>
                                  </p:stCondLst>
                                  <p:endCondLst>
                                    <p:cond delay="0" evt="begin">
                                      <p:tn val="349"/>
                                    </p:cond>
                                  </p:endCondLst>
                                  <p:childTnLst>
                                    <p:set>
                                      <p:cBhvr>
                                        <p:cTn id="350" dur="1" fill="hold">
                                          <p:stCondLst>
                                            <p:cond delay="0"/>
                                          </p:stCondLst>
                                        </p:cTn>
                                        <p:tgtEl>
                                          <p:spTgt spid="529"/>
                                        </p:tgtEl>
                                        <p:attrNameLst>
                                          <p:attrName>style.visibility</p:attrName>
                                        </p:attrNameLst>
                                      </p:cBhvr>
                                      <p:to>
                                        <p:strVal val="visible"/>
                                      </p:to>
                                    </p:set>
                                    <p:animEffect filter="fade" transition="in">
                                      <p:cBhvr additive="repl">
                                        <p:cTn id="351" dur="1000"/>
                                        <p:tgtEl>
                                          <p:spTgt spid="529"/>
                                        </p:tgtEl>
                                      </p:cBhvr>
                                    </p:animEffect>
                                    <p:anim calcmode="lin" valueType="num">
                                      <p:cBhvr additive="repl">
                                        <p:cTn id="352" dur="1000" fill="hold"/>
                                        <p:tgtEl>
                                          <p:spTgt spid="529"/>
                                        </p:tgtEl>
                                        <p:attrNameLst>
                                          <p:attrName>ppt_x</p:attrName>
                                        </p:attrNameLst>
                                      </p:cBhvr>
                                      <p:tavLst>
                                        <p:tav tm="0">
                                          <p:val>
                                            <p:strVal val="#ppt_x"/>
                                          </p:val>
                                        </p:tav>
                                        <p:tav tm="100000">
                                          <p:val>
                                            <p:strVal val="#ppt_x"/>
                                          </p:val>
                                        </p:tav>
                                      </p:tavLst>
                                    </p:anim>
                                    <p:anim calcmode="lin" valueType="num">
                                      <p:cBhvr additive="repl">
                                        <p:cTn id="353" dur="1000" fill="hold"/>
                                        <p:tgtEl>
                                          <p:spTgt spid="529"/>
                                        </p:tgtEl>
                                        <p:attrNameLst>
                                          <p:attrName>ppt_y</p:attrName>
                                        </p:attrNameLst>
                                      </p:cBhvr>
                                      <p:tavLst>
                                        <p:tav tm="0">
                                          <p:val>
                                            <p:strVal val="#ppt_y+.1"/>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nodeType="clickEffect" fill="hold" presetClass="entr" presetID="42">
                                  <p:stCondLst>
                                    <p:cond delay="0"/>
                                  </p:stCondLst>
                                  <p:endCondLst>
                                    <p:cond delay="0" evt="begin">
                                      <p:tn val="356"/>
                                    </p:cond>
                                  </p:endCondLst>
                                  <p:childTnLst>
                                    <p:set>
                                      <p:cBhvr>
                                        <p:cTn id="357" dur="1" fill="hold">
                                          <p:stCondLst>
                                            <p:cond delay="0"/>
                                          </p:stCondLst>
                                        </p:cTn>
                                        <p:tgtEl>
                                          <p:spTgt spid="530"/>
                                        </p:tgtEl>
                                        <p:attrNameLst>
                                          <p:attrName>style.visibility</p:attrName>
                                        </p:attrNameLst>
                                      </p:cBhvr>
                                      <p:to>
                                        <p:strVal val="visible"/>
                                      </p:to>
                                    </p:set>
                                    <p:animEffect filter="fade" transition="in">
                                      <p:cBhvr additive="repl">
                                        <p:cTn id="358" dur="1000"/>
                                        <p:tgtEl>
                                          <p:spTgt spid="530"/>
                                        </p:tgtEl>
                                      </p:cBhvr>
                                    </p:animEffect>
                                    <p:anim calcmode="lin" valueType="num">
                                      <p:cBhvr additive="repl">
                                        <p:cTn id="359" dur="1000" fill="hold"/>
                                        <p:tgtEl>
                                          <p:spTgt spid="530"/>
                                        </p:tgtEl>
                                        <p:attrNameLst>
                                          <p:attrName>ppt_x</p:attrName>
                                        </p:attrNameLst>
                                      </p:cBhvr>
                                      <p:tavLst>
                                        <p:tav tm="0">
                                          <p:val>
                                            <p:strVal val="#ppt_x"/>
                                          </p:val>
                                        </p:tav>
                                        <p:tav tm="100000">
                                          <p:val>
                                            <p:strVal val="#ppt_x"/>
                                          </p:val>
                                        </p:tav>
                                      </p:tavLst>
                                    </p:anim>
                                    <p:anim calcmode="lin" valueType="num">
                                      <p:cBhvr additive="repl">
                                        <p:cTn id="360" dur="1000" fill="hold"/>
                                        <p:tgtEl>
                                          <p:spTgt spid="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2" name="Picture 4" descr=""/>
          <p:cNvPicPr/>
          <p:nvPr/>
        </p:nvPicPr>
        <p:blipFill>
          <a:blip r:embed="rId1"/>
          <a:srcRect l="0" t="96153" r="0" b="0"/>
          <a:stretch/>
        </p:blipFill>
        <p:spPr>
          <a:xfrm>
            <a:off x="676080" y="6472080"/>
            <a:ext cx="2142360" cy="192240"/>
          </a:xfrm>
          <a:prstGeom prst="rect">
            <a:avLst/>
          </a:prstGeom>
          <a:ln w="0">
            <a:noFill/>
          </a:ln>
        </p:spPr>
      </p:pic>
      <p:sp>
        <p:nvSpPr>
          <p:cNvPr id="533" name="PlaceHolder 1"/>
          <p:cNvSpPr>
            <a:spLocks noGrp="1"/>
          </p:cNvSpPr>
          <p:nvPr>
            <p:ph type="title"/>
          </p:nvPr>
        </p:nvSpPr>
        <p:spPr>
          <a:xfrm>
            <a:off x="676080" y="370440"/>
            <a:ext cx="10891440" cy="903960"/>
          </a:xfrm>
          <a:prstGeom prst="rect">
            <a:avLst/>
          </a:prstGeom>
          <a:noFill/>
          <a:ln w="0">
            <a:noFill/>
          </a:ln>
        </p:spPr>
        <p:txBody>
          <a:bodyPr lIns="91440" rIns="91440" tIns="45720" bIns="45720" anchor="t">
            <a:noAutofit/>
          </a:bodyPr>
          <a:p>
            <a:pPr indent="0" defTabSz="457200">
              <a:lnSpc>
                <a:spcPct val="100000"/>
              </a:lnSpc>
              <a:buNone/>
              <a:tabLst>
                <a:tab algn="l" pos="0"/>
              </a:tabLst>
            </a:pPr>
            <a:r>
              <a:rPr b="1" lang="en-IN" sz="3600" spc="-1" strike="noStrike">
                <a:solidFill>
                  <a:schemeClr val="dk1"/>
                </a:solidFill>
                <a:latin typeface="Trebuchet MS"/>
              </a:rPr>
              <a:t>Data Visualization </a:t>
            </a:r>
            <a:r>
              <a:rPr b="1" lang="en-GB" sz="3600" spc="-1" strike="noStrike">
                <a:solidFill>
                  <a:schemeClr val="dk1"/>
                </a:solidFill>
                <a:latin typeface="Trebuchet MS"/>
              </a:rPr>
              <a:t>Certificate  </a:t>
            </a:r>
            <a:endParaRPr b="0" lang="en-IN" sz="3600" spc="-1" strike="noStrike">
              <a:solidFill>
                <a:srgbClr val="000000"/>
              </a:solidFill>
              <a:latin typeface="Arial"/>
            </a:endParaRPr>
          </a:p>
        </p:txBody>
      </p:sp>
      <p:sp>
        <p:nvSpPr>
          <p:cNvPr id="534" name="Text Placeholder 30"/>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535" name="Text Placeholder 30"/>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536" name="" descr=""/>
          <p:cNvPicPr/>
          <p:nvPr/>
        </p:nvPicPr>
        <p:blipFill>
          <a:blip r:embed="rId2"/>
          <a:stretch/>
        </p:blipFill>
        <p:spPr>
          <a:xfrm>
            <a:off x="540000" y="1053360"/>
            <a:ext cx="9179640" cy="5599080"/>
          </a:xfrm>
          <a:prstGeom prst="rect">
            <a:avLst/>
          </a:prstGeom>
          <a:ln w="0">
            <a:noFill/>
          </a:ln>
        </p:spPr>
      </p:pic>
    </p:spTree>
  </p:cSld>
  <mc:AlternateContent>
    <mc:Choice Requires="p14">
      <p:transition spd="slow" p14:dur="2000"/>
    </mc:Choice>
    <mc:Fallback>
      <p:transition spd="slow"/>
    </mc:Fallback>
  </mc:AlternateContent>
  <p:timing>
    <p:tnLst>
      <p:par>
        <p:cTn id="361" dur="indefinite" restart="never" nodeType="tmRoot">
          <p:childTnLst>
            <p:seq>
              <p:cTn id="362" dur="indefinite" nodeType="mainSeq">
                <p:childTnLst>
                  <p:par>
                    <p:cTn id="363" fill="hold">
                      <p:stCondLst>
                        <p:cond delay="indefinite"/>
                      </p:stCondLst>
                      <p:childTnLst>
                        <p:par>
                          <p:cTn id="364" fill="hold">
                            <p:stCondLst>
                              <p:cond delay="0"/>
                            </p:stCondLst>
                            <p:childTnLst>
                              <p:par>
                                <p:cTn id="365" nodeType="clickEffect" fill="hold" presetClass="entr" presetID="53" presetSubtype="16">
                                  <p:stCondLst>
                                    <p:cond delay="0"/>
                                  </p:stCondLst>
                                  <p:childTnLst>
                                    <p:set>
                                      <p:cBhvr>
                                        <p:cTn id="366" dur="1" fill="hold">
                                          <p:stCondLst>
                                            <p:cond delay="0"/>
                                          </p:stCondLst>
                                        </p:cTn>
                                        <p:tgtEl>
                                          <p:spTgt spid="533"/>
                                        </p:tgtEl>
                                        <p:attrNameLst>
                                          <p:attrName>style.visibility</p:attrName>
                                        </p:attrNameLst>
                                      </p:cBhvr>
                                      <p:to>
                                        <p:strVal val="visible"/>
                                      </p:to>
                                    </p:set>
                                    <p:anim calcmode="lin" valueType="num">
                                      <p:cBhvr additive="repl">
                                        <p:cTn id="367" dur="500" fill="hold"/>
                                        <p:tgtEl>
                                          <p:spTgt spid="533"/>
                                        </p:tgtEl>
                                        <p:attrNameLst>
                                          <p:attrName>ppt_w</p:attrName>
                                        </p:attrNameLst>
                                      </p:cBhvr>
                                      <p:tavLst>
                                        <p:tav tm="0">
                                          <p:val>
                                            <p:fltVal val="0"/>
                                          </p:val>
                                        </p:tav>
                                        <p:tav tm="100000">
                                          <p:val>
                                            <p:strVal val="#ppt_w"/>
                                          </p:val>
                                        </p:tav>
                                      </p:tavLst>
                                    </p:anim>
                                    <p:anim calcmode="lin" valueType="num">
                                      <p:cBhvr additive="repl">
                                        <p:cTn id="368" dur="500" fill="hold"/>
                                        <p:tgtEl>
                                          <p:spTgt spid="533"/>
                                        </p:tgtEl>
                                        <p:attrNameLst>
                                          <p:attrName>ppt_h</p:attrName>
                                        </p:attrNameLst>
                                      </p:cBhvr>
                                      <p:tavLst>
                                        <p:tav tm="0">
                                          <p:val>
                                            <p:fltVal val="0"/>
                                          </p:val>
                                        </p:tav>
                                        <p:tav tm="100000">
                                          <p:val>
                                            <p:strVal val="#ppt_h"/>
                                          </p:val>
                                        </p:tav>
                                      </p:tavLst>
                                    </p:anim>
                                    <p:animEffect filter="fade" transition="in">
                                      <p:cBhvr additive="repl">
                                        <p:cTn id="369" dur="500"/>
                                        <p:tgtEl>
                                          <p:spTgt spid="533"/>
                                        </p:tgtEl>
                                      </p:cBhvr>
                                    </p:animEffect>
                                  </p:childTnLst>
                                </p:cTn>
                              </p:par>
                            </p:childTnLst>
                          </p:cTn>
                        </p:par>
                      </p:childTnLst>
                    </p:cTn>
                  </p:par>
                  <p:par>
                    <p:cTn id="370" fill="hold">
                      <p:stCondLst>
                        <p:cond delay="indefinite"/>
                      </p:stCondLst>
                      <p:childTnLst>
                        <p:par>
                          <p:cTn id="371" fill="hold">
                            <p:stCondLst>
                              <p:cond delay="0"/>
                            </p:stCondLst>
                            <p:childTnLst>
                              <p:par>
                                <p:cTn id="372" nodeType="clickEffect" fill="hold" presetClass="entr" presetID="42">
                                  <p:stCondLst>
                                    <p:cond delay="0"/>
                                  </p:stCondLst>
                                  <p:endCondLst>
                                    <p:cond delay="0" evt="begin">
                                      <p:tn val="372"/>
                                    </p:cond>
                                  </p:endCondLst>
                                  <p:childTnLst>
                                    <p:set>
                                      <p:cBhvr>
                                        <p:cTn id="373" dur="1" fill="hold">
                                          <p:stCondLst>
                                            <p:cond delay="0"/>
                                          </p:stCondLst>
                                        </p:cTn>
                                        <p:tgtEl>
                                          <p:spTgt spid="534"/>
                                        </p:tgtEl>
                                        <p:attrNameLst>
                                          <p:attrName>style.visibility</p:attrName>
                                        </p:attrNameLst>
                                      </p:cBhvr>
                                      <p:to>
                                        <p:strVal val="visible"/>
                                      </p:to>
                                    </p:set>
                                    <p:animEffect filter="fade" transition="in">
                                      <p:cBhvr additive="repl">
                                        <p:cTn id="374" dur="1000"/>
                                        <p:tgtEl>
                                          <p:spTgt spid="534"/>
                                        </p:tgtEl>
                                      </p:cBhvr>
                                    </p:animEffect>
                                    <p:anim calcmode="lin" valueType="num">
                                      <p:cBhvr additive="repl">
                                        <p:cTn id="375" dur="1000" fill="hold"/>
                                        <p:tgtEl>
                                          <p:spTgt spid="534"/>
                                        </p:tgtEl>
                                        <p:attrNameLst>
                                          <p:attrName>ppt_x</p:attrName>
                                        </p:attrNameLst>
                                      </p:cBhvr>
                                      <p:tavLst>
                                        <p:tav tm="0">
                                          <p:val>
                                            <p:strVal val="#ppt_x"/>
                                          </p:val>
                                        </p:tav>
                                        <p:tav tm="100000">
                                          <p:val>
                                            <p:strVal val="#ppt_x"/>
                                          </p:val>
                                        </p:tav>
                                      </p:tavLst>
                                    </p:anim>
                                    <p:anim calcmode="lin" valueType="num">
                                      <p:cBhvr additive="repl">
                                        <p:cTn id="376" dur="1000" fill="hold"/>
                                        <p:tgtEl>
                                          <p:spTgt spid="534"/>
                                        </p:tgtEl>
                                        <p:attrNameLst>
                                          <p:attrName>ppt_y</p:attrName>
                                        </p:attrNameLst>
                                      </p:cBhvr>
                                      <p:tavLst>
                                        <p:tav tm="0">
                                          <p:val>
                                            <p:strVal val="#ppt_y+.1"/>
                                          </p:val>
                                        </p:tav>
                                        <p:tav tm="100000">
                                          <p:val>
                                            <p:strVal val="#ppt_y"/>
                                          </p:val>
                                        </p:tav>
                                      </p:tavLst>
                                    </p:anim>
                                  </p:childTnLst>
                                </p:cTn>
                              </p:par>
                            </p:childTnLst>
                          </p:cTn>
                        </p:par>
                      </p:childTnLst>
                    </p:cTn>
                  </p:par>
                  <p:par>
                    <p:cTn id="377" fill="hold">
                      <p:stCondLst>
                        <p:cond delay="indefinite"/>
                      </p:stCondLst>
                      <p:childTnLst>
                        <p:par>
                          <p:cTn id="378" fill="hold">
                            <p:stCondLst>
                              <p:cond delay="0"/>
                            </p:stCondLst>
                            <p:childTnLst>
                              <p:par>
                                <p:cTn id="379" nodeType="clickEffect" fill="hold" presetClass="entr" presetID="42">
                                  <p:stCondLst>
                                    <p:cond delay="0"/>
                                  </p:stCondLst>
                                  <p:endCondLst>
                                    <p:cond delay="0" evt="begin">
                                      <p:tn val="379"/>
                                    </p:cond>
                                  </p:endCondLst>
                                  <p:childTnLst>
                                    <p:set>
                                      <p:cBhvr>
                                        <p:cTn id="380" dur="1" fill="hold">
                                          <p:stCondLst>
                                            <p:cond delay="0"/>
                                          </p:stCondLst>
                                        </p:cTn>
                                        <p:tgtEl>
                                          <p:spTgt spid="535"/>
                                        </p:tgtEl>
                                        <p:attrNameLst>
                                          <p:attrName>style.visibility</p:attrName>
                                        </p:attrNameLst>
                                      </p:cBhvr>
                                      <p:to>
                                        <p:strVal val="visible"/>
                                      </p:to>
                                    </p:set>
                                    <p:animEffect filter="fade" transition="in">
                                      <p:cBhvr additive="repl">
                                        <p:cTn id="381" dur="1000"/>
                                        <p:tgtEl>
                                          <p:spTgt spid="535"/>
                                        </p:tgtEl>
                                      </p:cBhvr>
                                    </p:animEffect>
                                    <p:anim calcmode="lin" valueType="num">
                                      <p:cBhvr additive="repl">
                                        <p:cTn id="382" dur="1000" fill="hold"/>
                                        <p:tgtEl>
                                          <p:spTgt spid="535"/>
                                        </p:tgtEl>
                                        <p:attrNameLst>
                                          <p:attrName>ppt_x</p:attrName>
                                        </p:attrNameLst>
                                      </p:cBhvr>
                                      <p:tavLst>
                                        <p:tav tm="0">
                                          <p:val>
                                            <p:strVal val="#ppt_x"/>
                                          </p:val>
                                        </p:tav>
                                        <p:tav tm="100000">
                                          <p:val>
                                            <p:strVal val="#ppt_x"/>
                                          </p:val>
                                        </p:tav>
                                      </p:tavLst>
                                    </p:anim>
                                    <p:anim calcmode="lin" valueType="num">
                                      <p:cBhvr additive="repl">
                                        <p:cTn id="383" dur="1000" fill="hold"/>
                                        <p:tgtEl>
                                          <p:spTgt spid="5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PlaceHolder 1"/>
          <p:cNvSpPr>
            <a:spLocks noGrp="1"/>
          </p:cNvSpPr>
          <p:nvPr>
            <p:ph type="title"/>
          </p:nvPr>
        </p:nvSpPr>
        <p:spPr>
          <a:xfrm>
            <a:off x="432000" y="647640"/>
            <a:ext cx="11339280" cy="699480"/>
          </a:xfrm>
          <a:prstGeom prst="rect">
            <a:avLst/>
          </a:prstGeom>
          <a:noFill/>
          <a:ln w="0">
            <a:noFill/>
          </a:ln>
        </p:spPr>
        <p:txBody>
          <a:bodyPr lIns="91440" rIns="91440" tIns="45720" bIns="45720" anchor="ctr">
            <a:normAutofit fontScale="85555"/>
          </a:bodyPr>
          <a:p>
            <a:pPr indent="0" algn="ctr" defTabSz="457200">
              <a:lnSpc>
                <a:spcPct val="100000"/>
              </a:lnSpc>
              <a:buNone/>
              <a:tabLst>
                <a:tab algn="l" pos="0"/>
              </a:tabLst>
            </a:pPr>
            <a:r>
              <a:rPr b="1" lang="en-US" sz="4800" spc="-1" strike="noStrike">
                <a:solidFill>
                  <a:schemeClr val="dk1"/>
                </a:solidFill>
                <a:latin typeface="Trebuchet MS"/>
              </a:rPr>
              <a:t>Thank you</a:t>
            </a:r>
            <a:endParaRPr b="0" lang="en-IN" sz="4800" spc="-1" strike="noStrike">
              <a:solidFill>
                <a:srgbClr val="000000"/>
              </a:solidFill>
              <a:latin typeface="Arial"/>
            </a:endParaRPr>
          </a:p>
        </p:txBody>
      </p:sp>
      <p:sp>
        <p:nvSpPr>
          <p:cNvPr id="538" name="PlaceHolder 2"/>
          <p:cNvSpPr>
            <a:spLocks noGrp="1"/>
          </p:cNvSpPr>
          <p:nvPr>
            <p:ph/>
          </p:nvPr>
        </p:nvSpPr>
        <p:spPr>
          <a:xfrm>
            <a:off x="3727800" y="4641840"/>
            <a:ext cx="2139120" cy="1108080"/>
          </a:xfrm>
          <a:prstGeom prst="rect">
            <a:avLst/>
          </a:prstGeom>
          <a:noFill/>
          <a:ln w="0">
            <a:noFill/>
          </a:ln>
        </p:spPr>
        <p:txBody>
          <a:bodyPr lIns="91440" rIns="91440" tIns="45720" bIns="45720" anchor="t">
            <a:normAutofit/>
          </a:bodyPr>
          <a:p>
            <a:pPr indent="0" algn="ctr" defTabSz="457200">
              <a:lnSpc>
                <a:spcPct val="100000"/>
              </a:lnSpc>
              <a:spcBef>
                <a:spcPts val="1001"/>
              </a:spcBef>
              <a:buNone/>
              <a:tabLst>
                <a:tab algn="l" pos="0"/>
              </a:tabLst>
            </a:pPr>
            <a:r>
              <a:rPr b="0" lang="en-US" sz="1600" spc="-1" strike="noStrike">
                <a:solidFill>
                  <a:schemeClr val="dk1"/>
                </a:solidFill>
                <a:latin typeface="Trebuchet MS"/>
              </a:rPr>
              <a:t>.</a:t>
            </a:r>
            <a:endParaRPr b="0" lang="en-IN" sz="1600" spc="-1" strike="noStrike">
              <a:solidFill>
                <a:srgbClr val="000000"/>
              </a:solidFill>
              <a:latin typeface="Arial"/>
            </a:endParaRPr>
          </a:p>
        </p:txBody>
      </p:sp>
      <p:sp>
        <p:nvSpPr>
          <p:cNvPr id="539" name="Text Placeholder 28"/>
          <p:cNvSpPr/>
          <p:nvPr/>
        </p:nvSpPr>
        <p:spPr>
          <a:xfrm>
            <a:off x="878400" y="4134960"/>
            <a:ext cx="2595960" cy="45324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1" lang="en-IN" sz="2400" spc="-1" strike="noStrike">
              <a:solidFill>
                <a:schemeClr val="accent4"/>
              </a:solidFill>
              <a:latin typeface="Trebuchet MS"/>
            </a:endParaRPr>
          </a:p>
        </p:txBody>
      </p:sp>
      <p:sp>
        <p:nvSpPr>
          <p:cNvPr id="540" name="Text Placeholder 28"/>
          <p:cNvSpPr/>
          <p:nvPr/>
        </p:nvSpPr>
        <p:spPr>
          <a:xfrm>
            <a:off x="5353560" y="3962520"/>
            <a:ext cx="2595960" cy="45324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1" lang="en-IN" sz="2200" spc="-1" strike="noStrike">
              <a:solidFill>
                <a:schemeClr val="accent4"/>
              </a:solidFill>
              <a:latin typeface="Trebuchet MS"/>
            </a:endParaRPr>
          </a:p>
        </p:txBody>
      </p:sp>
      <p:sp>
        <p:nvSpPr>
          <p:cNvPr id="541" name="Text Placeholder 28"/>
          <p:cNvSpPr/>
          <p:nvPr/>
        </p:nvSpPr>
        <p:spPr>
          <a:xfrm>
            <a:off x="7789320" y="3962520"/>
            <a:ext cx="2595960" cy="45324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1" lang="en-IN" sz="2200" spc="-1" strike="noStrike">
              <a:solidFill>
                <a:schemeClr val="accent4"/>
              </a:solidFill>
              <a:latin typeface="Trebuchet MS"/>
            </a:endParaRPr>
          </a:p>
        </p:txBody>
      </p:sp>
      <p:sp>
        <p:nvSpPr>
          <p:cNvPr id="542" name="Text Placeholder 30"/>
          <p:cNvSpPr/>
          <p:nvPr/>
        </p:nvSpPr>
        <p:spPr>
          <a:xfrm>
            <a:off x="6095880" y="4641840"/>
            <a:ext cx="2139120" cy="11080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1600" spc="-1" strike="noStrike">
              <a:solidFill>
                <a:schemeClr val="dk1"/>
              </a:solidFill>
              <a:latin typeface="Trebuchet MS"/>
            </a:endParaRPr>
          </a:p>
        </p:txBody>
      </p:sp>
      <p:sp>
        <p:nvSpPr>
          <p:cNvPr id="543" name="Text Placeholder 30"/>
          <p:cNvSpPr/>
          <p:nvPr/>
        </p:nvSpPr>
        <p:spPr>
          <a:xfrm>
            <a:off x="8591400" y="4641840"/>
            <a:ext cx="2139120" cy="11080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r>
              <a:rPr b="0" lang="en-GB" sz="1600" spc="-1" strike="noStrike">
                <a:solidFill>
                  <a:schemeClr val="dk1"/>
                </a:solidFill>
                <a:latin typeface="Trebuchet MS"/>
              </a:rPr>
              <a:t>.</a:t>
            </a:r>
            <a:endParaRPr b="0" lang="en-IN" sz="1600" spc="-1" strike="noStrike">
              <a:solidFill>
                <a:srgbClr val="000000"/>
              </a:solidFill>
              <a:latin typeface="Arial"/>
            </a:endParaRPr>
          </a:p>
        </p:txBody>
      </p:sp>
      <p:pic>
        <p:nvPicPr>
          <p:cNvPr id="544" name="Picture 14" descr=""/>
          <p:cNvPicPr/>
          <p:nvPr/>
        </p:nvPicPr>
        <p:blipFill>
          <a:blip r:embed="rId1"/>
          <a:srcRect l="0" t="96153" r="0" b="0"/>
          <a:stretch/>
        </p:blipFill>
        <p:spPr>
          <a:xfrm>
            <a:off x="676080" y="6472080"/>
            <a:ext cx="2142360" cy="192240"/>
          </a:xfrm>
          <a:prstGeom prst="rect">
            <a:avLst/>
          </a:prstGeom>
          <a:ln w="0">
            <a:noFill/>
          </a:ln>
        </p:spPr>
      </p:pic>
      <p:sp>
        <p:nvSpPr>
          <p:cNvPr id="545" name="PlaceHolder 3"/>
          <p:cNvSpPr>
            <a:spLocks noGrp="1"/>
          </p:cNvSpPr>
          <p:nvPr>
            <p:ph/>
          </p:nvPr>
        </p:nvSpPr>
        <p:spPr>
          <a:xfrm>
            <a:off x="2975040" y="3962520"/>
            <a:ext cx="2139120" cy="343440"/>
          </a:xfrm>
          <a:prstGeom prst="rect">
            <a:avLst/>
          </a:prstGeom>
          <a:noFill/>
          <a:ln w="0">
            <a:noFill/>
          </a:ln>
        </p:spPr>
        <p:txBody>
          <a:bodyPr lIns="91440" rIns="91440" tIns="45720" bIns="45720" anchor="t">
            <a:normAutofit fontScale="93333"/>
          </a:bodyPr>
          <a:p>
            <a:pPr indent="0">
              <a:spcBef>
                <a:spcPts val="1417"/>
              </a:spcBef>
              <a:buNone/>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84" dur="indefinite" restart="never" nodeType="tmRoot">
          <p:childTnLst>
            <p:seq>
              <p:cTn id="385" dur="indefinite" nodeType="mainSeq">
                <p:childTnLst>
                  <p:par>
                    <p:cTn id="386" fill="hold">
                      <p:stCondLst>
                        <p:cond delay="indefinite"/>
                      </p:stCondLst>
                      <p:childTnLst>
                        <p:par>
                          <p:cTn id="387" fill="hold">
                            <p:stCondLst>
                              <p:cond delay="0"/>
                            </p:stCondLst>
                            <p:childTnLst>
                              <p:par>
                                <p:cTn id="388" nodeType="clickEffect" fill="hold" presetClass="entr" presetID="53" presetSubtype="16">
                                  <p:stCondLst>
                                    <p:cond delay="0"/>
                                  </p:stCondLst>
                                  <p:childTnLst>
                                    <p:set>
                                      <p:cBhvr>
                                        <p:cTn id="389" dur="1" fill="hold">
                                          <p:stCondLst>
                                            <p:cond delay="0"/>
                                          </p:stCondLst>
                                        </p:cTn>
                                        <p:tgtEl>
                                          <p:spTgt spid="537"/>
                                        </p:tgtEl>
                                        <p:attrNameLst>
                                          <p:attrName>style.visibility</p:attrName>
                                        </p:attrNameLst>
                                      </p:cBhvr>
                                      <p:to>
                                        <p:strVal val="visible"/>
                                      </p:to>
                                    </p:set>
                                    <p:anim calcmode="lin" valueType="num">
                                      <p:cBhvr additive="repl">
                                        <p:cTn id="390" dur="500" fill="hold"/>
                                        <p:tgtEl>
                                          <p:spTgt spid="537"/>
                                        </p:tgtEl>
                                        <p:attrNameLst>
                                          <p:attrName>ppt_w</p:attrName>
                                        </p:attrNameLst>
                                      </p:cBhvr>
                                      <p:tavLst>
                                        <p:tav tm="0">
                                          <p:val>
                                            <p:fltVal val="0"/>
                                          </p:val>
                                        </p:tav>
                                        <p:tav tm="100000">
                                          <p:val>
                                            <p:strVal val="#ppt_w"/>
                                          </p:val>
                                        </p:tav>
                                      </p:tavLst>
                                    </p:anim>
                                    <p:anim calcmode="lin" valueType="num">
                                      <p:cBhvr additive="repl">
                                        <p:cTn id="391" dur="500" fill="hold"/>
                                        <p:tgtEl>
                                          <p:spTgt spid="537"/>
                                        </p:tgtEl>
                                        <p:attrNameLst>
                                          <p:attrName>ppt_h</p:attrName>
                                        </p:attrNameLst>
                                      </p:cBhvr>
                                      <p:tavLst>
                                        <p:tav tm="0">
                                          <p:val>
                                            <p:fltVal val="0"/>
                                          </p:val>
                                        </p:tav>
                                        <p:tav tm="100000">
                                          <p:val>
                                            <p:strVal val="#ppt_h"/>
                                          </p:val>
                                        </p:tav>
                                      </p:tavLst>
                                    </p:anim>
                                    <p:animEffect filter="fade" transition="in">
                                      <p:cBhvr additive="repl">
                                        <p:cTn id="392" dur="500"/>
                                        <p:tgtEl>
                                          <p:spTgt spid="537"/>
                                        </p:tgtEl>
                                      </p:cBhvr>
                                    </p:animEffect>
                                  </p:childTnLst>
                                </p:cTn>
                              </p:par>
                            </p:childTnLst>
                          </p:cTn>
                        </p:par>
                      </p:childTnLst>
                    </p:cTn>
                  </p:par>
                  <p:par>
                    <p:cTn id="393" fill="hold">
                      <p:stCondLst>
                        <p:cond delay="indefinite"/>
                      </p:stCondLst>
                      <p:childTnLst>
                        <p:par>
                          <p:cTn id="394" fill="hold">
                            <p:stCondLst>
                              <p:cond delay="0"/>
                            </p:stCondLst>
                            <p:childTnLst>
                              <p:par>
                                <p:cTn id="395" nodeType="clickEffect" fill="hold" presetClass="entr" presetID="12" presetSubtype="4">
                                  <p:stCondLst>
                                    <p:cond delay="0"/>
                                  </p:stCondLst>
                                  <p:endCondLst>
                                    <p:cond delay="0" evt="begin">
                                      <p:tn val="395"/>
                                    </p:cond>
                                  </p:endCondLst>
                                  <p:childTnLst>
                                    <p:set>
                                      <p:cBhvr>
                                        <p:cTn id="396" dur="1" fill="hold">
                                          <p:stCondLst>
                                            <p:cond delay="0"/>
                                          </p:stCondLst>
                                        </p:cTn>
                                        <p:tgtEl>
                                          <p:spTgt spid="539"/>
                                        </p:tgtEl>
                                        <p:attrNameLst>
                                          <p:attrName>style.visibility</p:attrName>
                                        </p:attrNameLst>
                                      </p:cBhvr>
                                      <p:to>
                                        <p:strVal val="visible"/>
                                      </p:to>
                                    </p:set>
                                    <p:anim calcmode="lin" valueType="num">
                                      <p:cBhvr additive="repl">
                                        <p:cTn id="397" dur="500"/>
                                        <p:tgtEl>
                                          <p:spTgt spid="539"/>
                                        </p:tgtEl>
                                        <p:attrNameLst>
                                          <p:attrName>ppt_y</p:attrName>
                                        </p:attrNameLst>
                                      </p:cBhvr>
                                      <p:tavLst>
                                        <p:tav tm="0">
                                          <p:val>
                                            <p:strVal val="#ppt_y+#ppt_h*1.125000"/>
                                          </p:val>
                                        </p:tav>
                                        <p:tav tm="100000">
                                          <p:val>
                                            <p:strVal val="#ppt_y"/>
                                          </p:val>
                                        </p:tav>
                                      </p:tavLst>
                                    </p:anim>
                                    <p:animEffect filter="wipe(up)" transition="in">
                                      <p:cBhvr additive="repl">
                                        <p:cTn id="398" dur="500"/>
                                        <p:tgtEl>
                                          <p:spTgt spid="539"/>
                                        </p:tgtEl>
                                      </p:cBhvr>
                                    </p:animEffect>
                                  </p:childTnLst>
                                </p:cTn>
                              </p:par>
                            </p:childTnLst>
                          </p:cTn>
                        </p:par>
                      </p:childTnLst>
                    </p:cTn>
                  </p:par>
                  <p:par>
                    <p:cTn id="399" fill="hold">
                      <p:stCondLst>
                        <p:cond delay="indefinite"/>
                      </p:stCondLst>
                      <p:childTnLst>
                        <p:par>
                          <p:cTn id="400" fill="hold">
                            <p:stCondLst>
                              <p:cond delay="0"/>
                            </p:stCondLst>
                            <p:childTnLst>
                              <p:par>
                                <p:cTn id="401" nodeType="clickEffect" fill="hold" presetClass="entr" presetID="12" presetSubtype="4">
                                  <p:stCondLst>
                                    <p:cond delay="0"/>
                                  </p:stCondLst>
                                  <p:childTnLst>
                                    <p:set>
                                      <p:cBhvr>
                                        <p:cTn id="402" dur="1" fill="hold">
                                          <p:stCondLst>
                                            <p:cond delay="0"/>
                                          </p:stCondLst>
                                        </p:cTn>
                                        <p:tgtEl>
                                          <p:spTgt spid="538">
                                            <p:txEl>
                                              <p:pRg st="0" end="0"/>
                                            </p:txEl>
                                          </p:spTgt>
                                        </p:tgtEl>
                                        <p:attrNameLst>
                                          <p:attrName>style.visibility</p:attrName>
                                        </p:attrNameLst>
                                      </p:cBhvr>
                                      <p:to>
                                        <p:strVal val="visible"/>
                                      </p:to>
                                    </p:set>
                                    <p:anim calcmode="lin" valueType="num">
                                      <p:cBhvr additive="repl">
                                        <p:cTn id="403" dur="500"/>
                                        <p:tgtEl>
                                          <p:spTgt spid="538">
                                            <p:txEl>
                                              <p:pRg st="0" end="0"/>
                                            </p:txEl>
                                          </p:spTgt>
                                        </p:tgtEl>
                                        <p:attrNameLst>
                                          <p:attrName>ppt_y</p:attrName>
                                        </p:attrNameLst>
                                      </p:cBhvr>
                                      <p:tavLst>
                                        <p:tav tm="0">
                                          <p:val>
                                            <p:strVal val="#ppt_y+#ppt_h*1.125000"/>
                                          </p:val>
                                        </p:tav>
                                        <p:tav tm="100000">
                                          <p:val>
                                            <p:strVal val="#ppt_y"/>
                                          </p:val>
                                        </p:tav>
                                      </p:tavLst>
                                    </p:anim>
                                    <p:animEffect filter="wipe(up)" transition="in">
                                      <p:cBhvr additive="repl">
                                        <p:cTn id="404" dur="500"/>
                                        <p:tgtEl>
                                          <p:spTgt spid="538">
                                            <p:txEl>
                                              <p:pRg st="0" end="0"/>
                                            </p:txEl>
                                          </p:spTgt>
                                        </p:tgtEl>
                                      </p:cBhvr>
                                    </p:animEffec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2" presetSubtype="4">
                                  <p:stCondLst>
                                    <p:cond delay="0"/>
                                  </p:stCondLst>
                                  <p:endCondLst>
                                    <p:cond delay="0" evt="begin">
                                      <p:tn val="407"/>
                                    </p:cond>
                                  </p:endCondLst>
                                  <p:childTnLst>
                                    <p:set>
                                      <p:cBhvr>
                                        <p:cTn id="408" dur="1" fill="hold">
                                          <p:stCondLst>
                                            <p:cond delay="0"/>
                                          </p:stCondLst>
                                        </p:cTn>
                                        <p:tgtEl>
                                          <p:spTgt spid="540"/>
                                        </p:tgtEl>
                                        <p:attrNameLst>
                                          <p:attrName>style.visibility</p:attrName>
                                        </p:attrNameLst>
                                      </p:cBhvr>
                                      <p:to>
                                        <p:strVal val="visible"/>
                                      </p:to>
                                    </p:set>
                                    <p:anim calcmode="lin" valueType="num">
                                      <p:cBhvr additive="repl">
                                        <p:cTn id="409" dur="500"/>
                                        <p:tgtEl>
                                          <p:spTgt spid="540"/>
                                        </p:tgtEl>
                                        <p:attrNameLst>
                                          <p:attrName>ppt_y</p:attrName>
                                        </p:attrNameLst>
                                      </p:cBhvr>
                                      <p:tavLst>
                                        <p:tav tm="0">
                                          <p:val>
                                            <p:strVal val="#ppt_y+#ppt_h*1.125000"/>
                                          </p:val>
                                        </p:tav>
                                        <p:tav tm="100000">
                                          <p:val>
                                            <p:strVal val="#ppt_y"/>
                                          </p:val>
                                        </p:tav>
                                      </p:tavLst>
                                    </p:anim>
                                    <p:animEffect filter="wipe(up)" transition="in">
                                      <p:cBhvr additive="repl">
                                        <p:cTn id="410" dur="500"/>
                                        <p:tgtEl>
                                          <p:spTgt spid="540"/>
                                        </p:tgtEl>
                                      </p:cBhvr>
                                    </p:animEffec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12" presetSubtype="4">
                                  <p:stCondLst>
                                    <p:cond delay="0"/>
                                  </p:stCondLst>
                                  <p:endCondLst>
                                    <p:cond delay="0" evt="begin">
                                      <p:tn val="413"/>
                                    </p:cond>
                                  </p:endCondLst>
                                  <p:childTnLst>
                                    <p:set>
                                      <p:cBhvr>
                                        <p:cTn id="414" dur="1" fill="hold">
                                          <p:stCondLst>
                                            <p:cond delay="0"/>
                                          </p:stCondLst>
                                        </p:cTn>
                                        <p:tgtEl>
                                          <p:spTgt spid="542"/>
                                        </p:tgtEl>
                                        <p:attrNameLst>
                                          <p:attrName>style.visibility</p:attrName>
                                        </p:attrNameLst>
                                      </p:cBhvr>
                                      <p:to>
                                        <p:strVal val="visible"/>
                                      </p:to>
                                    </p:set>
                                    <p:anim calcmode="lin" valueType="num">
                                      <p:cBhvr additive="repl">
                                        <p:cTn id="415" dur="500"/>
                                        <p:tgtEl>
                                          <p:spTgt spid="542"/>
                                        </p:tgtEl>
                                        <p:attrNameLst>
                                          <p:attrName>ppt_y</p:attrName>
                                        </p:attrNameLst>
                                      </p:cBhvr>
                                      <p:tavLst>
                                        <p:tav tm="0">
                                          <p:val>
                                            <p:strVal val="#ppt_y+#ppt_h*1.125000"/>
                                          </p:val>
                                        </p:tav>
                                        <p:tav tm="100000">
                                          <p:val>
                                            <p:strVal val="#ppt_y"/>
                                          </p:val>
                                        </p:tav>
                                      </p:tavLst>
                                    </p:anim>
                                    <p:animEffect filter="wipe(up)" transition="in">
                                      <p:cBhvr additive="repl">
                                        <p:cTn id="416" dur="500"/>
                                        <p:tgtEl>
                                          <p:spTgt spid="542"/>
                                        </p:tgtEl>
                                      </p:cBhvr>
                                    </p:animEffect>
                                  </p:childTnLst>
                                </p:cTn>
                              </p:par>
                            </p:childTnLst>
                          </p:cTn>
                        </p:par>
                      </p:childTnLst>
                    </p:cTn>
                  </p:par>
                  <p:par>
                    <p:cTn id="417" fill="hold">
                      <p:stCondLst>
                        <p:cond delay="indefinite"/>
                      </p:stCondLst>
                      <p:childTnLst>
                        <p:par>
                          <p:cTn id="418" fill="hold">
                            <p:stCondLst>
                              <p:cond delay="0"/>
                            </p:stCondLst>
                            <p:childTnLst>
                              <p:par>
                                <p:cTn id="419" nodeType="clickEffect" fill="hold" presetClass="entr" presetID="12" presetSubtype="4">
                                  <p:stCondLst>
                                    <p:cond delay="0"/>
                                  </p:stCondLst>
                                  <p:endCondLst>
                                    <p:cond delay="0" evt="begin">
                                      <p:tn val="419"/>
                                    </p:cond>
                                  </p:endCondLst>
                                  <p:childTnLst>
                                    <p:set>
                                      <p:cBhvr>
                                        <p:cTn id="420" dur="1" fill="hold">
                                          <p:stCondLst>
                                            <p:cond delay="0"/>
                                          </p:stCondLst>
                                        </p:cTn>
                                        <p:tgtEl>
                                          <p:spTgt spid="541"/>
                                        </p:tgtEl>
                                        <p:attrNameLst>
                                          <p:attrName>style.visibility</p:attrName>
                                        </p:attrNameLst>
                                      </p:cBhvr>
                                      <p:to>
                                        <p:strVal val="visible"/>
                                      </p:to>
                                    </p:set>
                                    <p:anim calcmode="lin" valueType="num">
                                      <p:cBhvr additive="repl">
                                        <p:cTn id="421" dur="500"/>
                                        <p:tgtEl>
                                          <p:spTgt spid="541"/>
                                        </p:tgtEl>
                                        <p:attrNameLst>
                                          <p:attrName>ppt_y</p:attrName>
                                        </p:attrNameLst>
                                      </p:cBhvr>
                                      <p:tavLst>
                                        <p:tav tm="0">
                                          <p:val>
                                            <p:strVal val="#ppt_y+#ppt_h*1.125000"/>
                                          </p:val>
                                        </p:tav>
                                        <p:tav tm="100000">
                                          <p:val>
                                            <p:strVal val="#ppt_y"/>
                                          </p:val>
                                        </p:tav>
                                      </p:tavLst>
                                    </p:anim>
                                    <p:animEffect filter="wipe(up)" transition="in">
                                      <p:cBhvr additive="repl">
                                        <p:cTn id="422" dur="500"/>
                                        <p:tgtEl>
                                          <p:spTgt spid="541"/>
                                        </p:tgtEl>
                                      </p:cBhvr>
                                    </p:animEffec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2" presetSubtype="4">
                                  <p:stCondLst>
                                    <p:cond delay="0"/>
                                  </p:stCondLst>
                                  <p:childTnLst>
                                    <p:set>
                                      <p:cBhvr>
                                        <p:cTn id="426" dur="1" fill="hold">
                                          <p:stCondLst>
                                            <p:cond delay="0"/>
                                          </p:stCondLst>
                                        </p:cTn>
                                        <p:tgtEl>
                                          <p:spTgt spid="543"/>
                                        </p:tgtEl>
                                        <p:attrNameLst>
                                          <p:attrName>style.visibility</p:attrName>
                                        </p:attrNameLst>
                                      </p:cBhvr>
                                      <p:to>
                                        <p:strVal val="visible"/>
                                      </p:to>
                                    </p:set>
                                    <p:anim calcmode="lin" valueType="num">
                                      <p:cBhvr additive="repl">
                                        <p:cTn id="427" dur="500"/>
                                        <p:tgtEl>
                                          <p:spTgt spid="543"/>
                                        </p:tgtEl>
                                        <p:attrNameLst>
                                          <p:attrName>ppt_y</p:attrName>
                                        </p:attrNameLst>
                                      </p:cBhvr>
                                      <p:tavLst>
                                        <p:tav tm="0">
                                          <p:val>
                                            <p:strVal val="#ppt_y+#ppt_h*1.125000"/>
                                          </p:val>
                                        </p:tav>
                                        <p:tav tm="100000">
                                          <p:val>
                                            <p:strVal val="#ppt_y"/>
                                          </p:val>
                                        </p:tav>
                                      </p:tavLst>
                                    </p:anim>
                                    <p:animEffect filter="wipe(up)" transition="in">
                                      <p:cBhvr additive="repl">
                                        <p:cTn id="428" dur="500"/>
                                        <p:tgtEl>
                                          <p:spTgt spid="5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p:nvPr>
        </p:nvSpPr>
        <p:spPr>
          <a:xfrm>
            <a:off x="414720" y="1914120"/>
            <a:ext cx="6430680" cy="3607200"/>
          </a:xfrm>
          <a:prstGeom prst="rect">
            <a:avLst/>
          </a:prstGeom>
          <a:noFill/>
          <a:ln w="0">
            <a:noFill/>
          </a:ln>
        </p:spPr>
        <p:txBody>
          <a:bodyPr lIns="91440" rIns="91440" tIns="45720" bIns="45720" anchor="t">
            <a:normAutofit fontScale="87222" lnSpcReduction="20000"/>
          </a:bodyPr>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b="0" lang="en-IN" sz="2000" spc="-1" strike="noStrike">
              <a:solidFill>
                <a:srgbClr val="000000"/>
              </a:solidFill>
              <a:latin typeface="Arial"/>
            </a:endParaRPr>
          </a:p>
          <a:p>
            <a:pPr marL="343080" indent="-343080" defTabSz="457200">
              <a:lnSpc>
                <a:spcPct val="100000"/>
              </a:lnSpc>
              <a:spcBef>
                <a:spcPts val="1001"/>
              </a:spcBef>
              <a:buClr>
                <a:srgbClr val="2e946b"/>
              </a:buClr>
              <a:buSzPct val="80000"/>
              <a:buFont typeface="Wingdings" charset="2"/>
              <a:buChar char=""/>
            </a:pPr>
            <a:r>
              <a:rPr b="0" lang="en-US" sz="2000" spc="-1" strike="noStrike">
                <a:solidFill>
                  <a:schemeClr val="dk1">
                    <a:lumMod val="75000"/>
                    <a:lumOff val="25000"/>
                  </a:schemeClr>
                </a:solidFill>
                <a:latin typeface="Trebuchet MS"/>
              </a:rPr>
              <a:t>The specific problem to be addressed in this project is </a:t>
            </a:r>
            <a:r>
              <a:rPr b="1" lang="en-US" sz="2000" spc="-1" strike="noStrike">
                <a:solidFill>
                  <a:schemeClr val="dk1">
                    <a:lumMod val="75000"/>
                    <a:lumOff val="25000"/>
                  </a:schemeClr>
                </a:solidFill>
                <a:latin typeface="Trebuchet MS"/>
              </a:rPr>
              <a:t>'Content Trends Analysis for Strategic Recommendations</a:t>
            </a:r>
            <a:r>
              <a:rPr b="0" lang="en-US" sz="2000" spc="-1" strike="noStrike">
                <a:solidFill>
                  <a:schemeClr val="dk1">
                    <a:lumMod val="75000"/>
                    <a:lumOff val="25000"/>
                  </a:schemeClr>
                </a:solidFill>
                <a:latin typeface="Trebuchet MS"/>
              </a:rPr>
              <a:t>'. The aim is to uncover how Netflix’s content distribution (Movies vs. TV Shows, genres, and country contributions) has evolved over the years. This will enable the identification of key genres, audience preferences, and strategic insights into global content expansion. </a:t>
            </a:r>
            <a:endParaRPr b="0" lang="en-IN" sz="2000" spc="-1" strike="noStrike">
              <a:solidFill>
                <a:srgbClr val="000000"/>
              </a:solidFill>
              <a:latin typeface="Arial"/>
            </a:endParaRPr>
          </a:p>
          <a:p>
            <a:pPr indent="0" defTabSz="457200">
              <a:lnSpc>
                <a:spcPct val="150000"/>
              </a:lnSpc>
              <a:spcBef>
                <a:spcPts val="1001"/>
              </a:spcBef>
              <a:buNone/>
              <a:tabLst>
                <a:tab algn="l" pos="0"/>
              </a:tabLst>
            </a:pPr>
            <a:endParaRPr b="0" lang="en-IN" sz="2800" spc="-1" strike="noStrike">
              <a:solidFill>
                <a:srgbClr val="000000"/>
              </a:solidFill>
              <a:latin typeface="Arial"/>
            </a:endParaRPr>
          </a:p>
        </p:txBody>
      </p:sp>
      <p:sp>
        <p:nvSpPr>
          <p:cNvPr id="463" name="PlaceHolder 2"/>
          <p:cNvSpPr>
            <a:spLocks noGrp="1"/>
          </p:cNvSpPr>
          <p:nvPr>
            <p:ph type="title"/>
          </p:nvPr>
        </p:nvSpPr>
        <p:spPr>
          <a:xfrm>
            <a:off x="754560" y="550440"/>
            <a:ext cx="6994800" cy="789480"/>
          </a:xfrm>
          <a:prstGeom prst="rect">
            <a:avLst/>
          </a:prstGeom>
          <a:noFill/>
          <a:ln w="0">
            <a:noFill/>
          </a:ln>
        </p:spPr>
        <p:txBody>
          <a:bodyPr lIns="91440" rIns="91440" tIns="45720" bIns="45720" anchor="t">
            <a:normAutofit fontScale="98333"/>
          </a:bodyPr>
          <a:p>
            <a:pPr indent="0" defTabSz="457200">
              <a:lnSpc>
                <a:spcPct val="100000"/>
              </a:lnSpc>
              <a:buNone/>
              <a:tabLst>
                <a:tab algn="l" pos="0"/>
              </a:tabLst>
            </a:pPr>
            <a:r>
              <a:rPr b="1" lang="en-US" sz="4800" spc="-1" strike="noStrike">
                <a:solidFill>
                  <a:schemeClr val="dk1"/>
                </a:solidFill>
                <a:latin typeface="Trebuchet MS"/>
              </a:rPr>
              <a:t>PROBLEM  STATEMENT</a:t>
            </a:r>
            <a:endParaRPr b="0" lang="en-IN" sz="4800" spc="-1" strike="noStrike">
              <a:solidFill>
                <a:srgbClr val="000000"/>
              </a:solidFill>
              <a:latin typeface="Arial"/>
            </a:endParaRPr>
          </a:p>
        </p:txBody>
      </p:sp>
      <p:pic>
        <p:nvPicPr>
          <p:cNvPr id="464" name="Picture 4" descr=""/>
          <p:cNvPicPr/>
          <p:nvPr/>
        </p:nvPicPr>
        <p:blipFill>
          <a:blip r:embed="rId1"/>
          <a:stretch/>
        </p:blipFill>
        <p:spPr>
          <a:xfrm>
            <a:off x="7995600" y="2930760"/>
            <a:ext cx="2760120" cy="3263760"/>
          </a:xfrm>
          <a:prstGeom prst="rect">
            <a:avLst/>
          </a:prstGeom>
          <a:ln w="0">
            <a:noFill/>
          </a:ln>
        </p:spPr>
      </p:pic>
      <p:pic>
        <p:nvPicPr>
          <p:cNvPr id="465" name="Picture 5" descr=""/>
          <p:cNvPicPr/>
          <p:nvPr/>
        </p:nvPicPr>
        <p:blipFill>
          <a:blip r:embed="rId2"/>
          <a:srcRect l="0" t="96153" r="0" b="0"/>
          <a:stretch/>
        </p:blipFill>
        <p:spPr>
          <a:xfrm>
            <a:off x="676080" y="6472080"/>
            <a:ext cx="2142360" cy="192240"/>
          </a:xfrm>
          <a:prstGeom prst="rect">
            <a:avLst/>
          </a:prstGeom>
          <a:ln w="0">
            <a:noFill/>
          </a:ln>
        </p:spPr>
      </p:pic>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fill="hold">
                      <p:stCondLst>
                        <p:cond delay="indefinite"/>
                      </p:stCondLst>
                      <p:childTnLst>
                        <p:par>
                          <p:cTn id="41" fill="hold">
                            <p:stCondLst>
                              <p:cond delay="0"/>
                            </p:stCondLst>
                            <p:childTnLst>
                              <p:par>
                                <p:cTn id="42" nodeType="clickEffect" fill="hold" presetClass="entr" presetID="53" presetSubtype="16">
                                  <p:stCondLst>
                                    <p:cond delay="0"/>
                                  </p:stCondLst>
                                  <p:childTnLst>
                                    <p:set>
                                      <p:cBhvr>
                                        <p:cTn id="43" dur="1" fill="hold">
                                          <p:stCondLst>
                                            <p:cond delay="0"/>
                                          </p:stCondLst>
                                        </p:cTn>
                                        <p:tgtEl>
                                          <p:spTgt spid="463"/>
                                        </p:tgtEl>
                                        <p:attrNameLst>
                                          <p:attrName>style.visibility</p:attrName>
                                        </p:attrNameLst>
                                      </p:cBhvr>
                                      <p:to>
                                        <p:strVal val="visible"/>
                                      </p:to>
                                    </p:set>
                                    <p:anim calcmode="lin" valueType="num">
                                      <p:cBhvr additive="repl">
                                        <p:cTn id="44" dur="500" fill="hold"/>
                                        <p:tgtEl>
                                          <p:spTgt spid="463"/>
                                        </p:tgtEl>
                                        <p:attrNameLst>
                                          <p:attrName>ppt_w</p:attrName>
                                        </p:attrNameLst>
                                      </p:cBhvr>
                                      <p:tavLst>
                                        <p:tav tm="0">
                                          <p:val>
                                            <p:fltVal val="0"/>
                                          </p:val>
                                        </p:tav>
                                        <p:tav tm="100000">
                                          <p:val>
                                            <p:strVal val="#ppt_w"/>
                                          </p:val>
                                        </p:tav>
                                      </p:tavLst>
                                    </p:anim>
                                    <p:anim calcmode="lin" valueType="num">
                                      <p:cBhvr additive="repl">
                                        <p:cTn id="45" dur="500" fill="hold"/>
                                        <p:tgtEl>
                                          <p:spTgt spid="463"/>
                                        </p:tgtEl>
                                        <p:attrNameLst>
                                          <p:attrName>ppt_h</p:attrName>
                                        </p:attrNameLst>
                                      </p:cBhvr>
                                      <p:tavLst>
                                        <p:tav tm="0">
                                          <p:val>
                                            <p:fltVal val="0"/>
                                          </p:val>
                                        </p:tav>
                                        <p:tav tm="100000">
                                          <p:val>
                                            <p:strVal val="#ppt_h"/>
                                          </p:val>
                                        </p:tav>
                                      </p:tavLst>
                                    </p:anim>
                                    <p:animEffect filter="fade" transition="in">
                                      <p:cBhvr additive="repl">
                                        <p:cTn id="46" dur="500"/>
                                        <p:tgtEl>
                                          <p:spTgt spid="463"/>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42">
                                  <p:stCondLst>
                                    <p:cond delay="0"/>
                                  </p:stCondLst>
                                  <p:childTnLst>
                                    <p:set>
                                      <p:cBhvr>
                                        <p:cTn id="50" dur="1" fill="hold">
                                          <p:stCondLst>
                                            <p:cond delay="0"/>
                                          </p:stCondLst>
                                        </p:cTn>
                                        <p:tgtEl>
                                          <p:spTgt spid="462">
                                            <p:txEl>
                                              <p:pRg st="0" end="0"/>
                                            </p:txEl>
                                          </p:spTgt>
                                        </p:tgtEl>
                                        <p:attrNameLst>
                                          <p:attrName>style.visibility</p:attrName>
                                        </p:attrNameLst>
                                      </p:cBhvr>
                                      <p:to>
                                        <p:strVal val="visible"/>
                                      </p:to>
                                    </p:set>
                                    <p:animEffect filter="fade" transition="in">
                                      <p:cBhvr additive="repl">
                                        <p:cTn id="51" dur="1000"/>
                                        <p:tgtEl>
                                          <p:spTgt spid="462">
                                            <p:txEl>
                                              <p:pRg st="0" end="0"/>
                                            </p:txEl>
                                          </p:spTgt>
                                        </p:tgtEl>
                                      </p:cBhvr>
                                    </p:animEffect>
                                    <p:anim calcmode="lin" valueType="num">
                                      <p:cBhvr additive="repl">
                                        <p:cTn id="52" dur="1000" fill="hold"/>
                                        <p:tgtEl>
                                          <p:spTgt spid="462">
                                            <p:txEl>
                                              <p:pRg st="0" end="0"/>
                                            </p:txEl>
                                          </p:spTgt>
                                        </p:tgtEl>
                                        <p:attrNameLst>
                                          <p:attrName>ppt_x</p:attrName>
                                        </p:attrNameLst>
                                      </p:cBhvr>
                                      <p:tavLst>
                                        <p:tav tm="0">
                                          <p:val>
                                            <p:strVal val="#ppt_x"/>
                                          </p:val>
                                        </p:tav>
                                        <p:tav tm="100000">
                                          <p:val>
                                            <p:strVal val="#ppt_x"/>
                                          </p:val>
                                        </p:tav>
                                      </p:tavLst>
                                    </p:anim>
                                    <p:anim calcmode="lin" valueType="num">
                                      <p:cBhvr additive="repl">
                                        <p:cTn id="53" dur="1000" fill="hold"/>
                                        <p:tgtEl>
                                          <p:spTgt spid="4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nodeType="clickEffect" fill="hold" presetClass="entr" presetID="42">
                                  <p:stCondLst>
                                    <p:cond delay="0"/>
                                  </p:stCondLst>
                                  <p:childTnLst>
                                    <p:set>
                                      <p:cBhvr>
                                        <p:cTn id="57" dur="1" fill="hold">
                                          <p:stCondLst>
                                            <p:cond delay="0"/>
                                          </p:stCondLst>
                                        </p:cTn>
                                        <p:tgtEl>
                                          <p:spTgt spid="462">
                                            <p:txEl>
                                              <p:pRg st="1" end="1"/>
                                            </p:txEl>
                                          </p:spTgt>
                                        </p:tgtEl>
                                        <p:attrNameLst>
                                          <p:attrName>style.visibility</p:attrName>
                                        </p:attrNameLst>
                                      </p:cBhvr>
                                      <p:to>
                                        <p:strVal val="visible"/>
                                      </p:to>
                                    </p:set>
                                    <p:animEffect filter="fade" transition="in">
                                      <p:cBhvr additive="repl">
                                        <p:cTn id="58" dur="1000"/>
                                        <p:tgtEl>
                                          <p:spTgt spid="462">
                                            <p:txEl>
                                              <p:pRg st="1" end="1"/>
                                            </p:txEl>
                                          </p:spTgt>
                                        </p:tgtEl>
                                      </p:cBhvr>
                                    </p:animEffect>
                                    <p:anim calcmode="lin" valueType="num">
                                      <p:cBhvr additive="repl">
                                        <p:cTn id="59" dur="1000" fill="hold"/>
                                        <p:tgtEl>
                                          <p:spTgt spid="462">
                                            <p:txEl>
                                              <p:pRg st="1" end="1"/>
                                            </p:txEl>
                                          </p:spTgt>
                                        </p:tgtEl>
                                        <p:attrNameLst>
                                          <p:attrName>ppt_x</p:attrName>
                                        </p:attrNameLst>
                                      </p:cBhvr>
                                      <p:tavLst>
                                        <p:tav tm="0">
                                          <p:val>
                                            <p:strVal val="#ppt_x"/>
                                          </p:val>
                                        </p:tav>
                                        <p:tav tm="100000">
                                          <p:val>
                                            <p:strVal val="#ppt_x"/>
                                          </p:val>
                                        </p:tav>
                                      </p:tavLst>
                                    </p:anim>
                                    <p:anim calcmode="lin" valueType="num">
                                      <p:cBhvr additive="repl">
                                        <p:cTn id="60" dur="1000" fill="hold"/>
                                        <p:tgtEl>
                                          <p:spTgt spid="46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sp>
        <p:nvSpPr>
          <p:cNvPr id="466" name="PlaceHolder 1"/>
          <p:cNvSpPr>
            <a:spLocks noGrp="1"/>
          </p:cNvSpPr>
          <p:nvPr>
            <p:ph type="title"/>
          </p:nvPr>
        </p:nvSpPr>
        <p:spPr>
          <a:xfrm>
            <a:off x="660240" y="805320"/>
            <a:ext cx="6275520" cy="830160"/>
          </a:xfrm>
          <a:prstGeom prst="rect">
            <a:avLst/>
          </a:prstGeom>
          <a:noFill/>
          <a:ln w="0">
            <a:noFill/>
          </a:ln>
        </p:spPr>
        <p:txBody>
          <a:bodyPr lIns="91440" rIns="91440" tIns="45720" bIns="45720" anchor="t">
            <a:normAutofit fontScale="33888"/>
          </a:bodyPr>
          <a:p>
            <a:pPr indent="0" defTabSz="457200">
              <a:lnSpc>
                <a:spcPct val="100000"/>
              </a:lnSpc>
              <a:buNone/>
              <a:tabLst>
                <a:tab algn="l" pos="0"/>
              </a:tabLst>
            </a:pPr>
            <a:r>
              <a:rPr b="1" lang="en-GB" sz="4800" spc="-1" strike="noStrike">
                <a:solidFill>
                  <a:schemeClr val="dk1"/>
                </a:solidFill>
                <a:latin typeface="Trebuchet MS"/>
              </a:rPr>
              <a:t>Project Description</a:t>
            </a:r>
            <a:br>
              <a:rPr sz="4800"/>
            </a:br>
            <a:br>
              <a:rPr sz="4800"/>
            </a:br>
            <a:endParaRPr b="0" lang="en-IN" sz="4800" spc="-1" strike="noStrike">
              <a:solidFill>
                <a:srgbClr val="000000"/>
              </a:solidFill>
              <a:latin typeface="Arial"/>
            </a:endParaRPr>
          </a:p>
        </p:txBody>
      </p:sp>
      <p:pic>
        <p:nvPicPr>
          <p:cNvPr id="467" name="Picture 4" descr=""/>
          <p:cNvPicPr/>
          <p:nvPr/>
        </p:nvPicPr>
        <p:blipFill>
          <a:blip r:embed="rId1"/>
          <a:srcRect l="0" t="96153" r="0" b="0"/>
          <a:stretch/>
        </p:blipFill>
        <p:spPr>
          <a:xfrm>
            <a:off x="676080" y="6472080"/>
            <a:ext cx="2142360" cy="192240"/>
          </a:xfrm>
          <a:prstGeom prst="rect">
            <a:avLst/>
          </a:prstGeom>
          <a:ln w="0">
            <a:noFill/>
          </a:ln>
        </p:spPr>
      </p:pic>
      <p:pic>
        <p:nvPicPr>
          <p:cNvPr id="468" name="Picture 5" descr=""/>
          <p:cNvPicPr/>
          <p:nvPr/>
        </p:nvPicPr>
        <p:blipFill>
          <a:blip r:embed="rId2"/>
          <a:stretch/>
        </p:blipFill>
        <p:spPr>
          <a:xfrm>
            <a:off x="467280" y="6410520"/>
            <a:ext cx="3705480" cy="295200"/>
          </a:xfrm>
          <a:prstGeom prst="rect">
            <a:avLst/>
          </a:prstGeom>
          <a:ln w="0">
            <a:noFill/>
          </a:ln>
        </p:spPr>
      </p:pic>
      <p:sp>
        <p:nvSpPr>
          <p:cNvPr id="469" name="TextBox 3"/>
          <p:cNvSpPr/>
          <p:nvPr/>
        </p:nvSpPr>
        <p:spPr>
          <a:xfrm>
            <a:off x="532800" y="2038320"/>
            <a:ext cx="9600480" cy="447876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Trebuchet MS"/>
              <a:buAutoNum type="arabicPeriod"/>
            </a:pPr>
            <a:r>
              <a:rPr b="1" lang="en-US" sz="1800" spc="-1" strike="noStrike">
                <a:solidFill>
                  <a:schemeClr val="dk1"/>
                </a:solidFill>
                <a:latin typeface="Trebuchet MS"/>
              </a:rPr>
              <a:t>Analyze</a:t>
            </a:r>
            <a:r>
              <a:rPr b="0" lang="en-US" sz="1800" spc="-1" strike="noStrike">
                <a:solidFill>
                  <a:schemeClr val="dk1"/>
                </a:solidFill>
                <a:latin typeface="Trebuchet MS"/>
              </a:rPr>
              <a:t> the distribution and growth of Movies and TV Shows on Netflix over the years.</a:t>
            </a:r>
            <a:endParaRPr b="0" lang="en-IN" sz="1800" spc="-1" strike="noStrike">
              <a:solidFill>
                <a:srgbClr val="000000"/>
              </a:solidFill>
              <a:latin typeface="Arial"/>
            </a:endParaRPr>
          </a:p>
          <a:p>
            <a:pPr marL="216000" indent="-216000" defTabSz="457200">
              <a:lnSpc>
                <a:spcPct val="100000"/>
              </a:lnSpc>
              <a:buClr>
                <a:srgbClr val="000000"/>
              </a:buClr>
              <a:buFont typeface="Trebuchet MS"/>
              <a:buAutoNum type="arabicPeriod"/>
            </a:pPr>
            <a:r>
              <a:rPr b="1" lang="en-US" sz="1800" spc="-1" strike="noStrike">
                <a:solidFill>
                  <a:schemeClr val="dk1"/>
                </a:solidFill>
                <a:latin typeface="Trebuchet MS"/>
              </a:rPr>
              <a:t>Identify</a:t>
            </a:r>
            <a:r>
              <a:rPr b="0" lang="en-US" sz="1800" spc="-1" strike="noStrike">
                <a:solidFill>
                  <a:schemeClr val="dk1"/>
                </a:solidFill>
                <a:latin typeface="Trebuchet MS"/>
              </a:rPr>
              <a:t> the most frequent genres and observe changes in their popularity.</a:t>
            </a:r>
            <a:endParaRPr b="0" lang="en-IN" sz="1800" spc="-1" strike="noStrike">
              <a:solidFill>
                <a:srgbClr val="000000"/>
              </a:solidFill>
              <a:latin typeface="Arial"/>
            </a:endParaRPr>
          </a:p>
          <a:p>
            <a:pPr marL="216000" indent="-216000" defTabSz="457200">
              <a:lnSpc>
                <a:spcPct val="100000"/>
              </a:lnSpc>
              <a:buClr>
                <a:srgbClr val="000000"/>
              </a:buClr>
              <a:buFont typeface="Trebuchet MS"/>
              <a:buAutoNum type="arabicPeriod"/>
            </a:pPr>
            <a:r>
              <a:rPr b="1" lang="en-US" sz="1800" spc="-1" strike="noStrike">
                <a:solidFill>
                  <a:schemeClr val="dk1"/>
                </a:solidFill>
                <a:latin typeface="Trebuchet MS"/>
              </a:rPr>
              <a:t>Compare</a:t>
            </a:r>
            <a:r>
              <a:rPr b="0" lang="en-US" sz="1800" spc="-1" strike="noStrike">
                <a:solidFill>
                  <a:schemeClr val="dk1"/>
                </a:solidFill>
                <a:latin typeface="Trebuchet MS"/>
              </a:rPr>
              <a:t> country-wise contributions to Netflix’s content base to assess global diversity.</a:t>
            </a:r>
            <a:endParaRPr b="0" lang="en-IN" sz="1800" spc="-1" strike="noStrike">
              <a:solidFill>
                <a:srgbClr val="000000"/>
              </a:solidFill>
              <a:latin typeface="Arial"/>
            </a:endParaRPr>
          </a:p>
          <a:p>
            <a:pPr marL="216000" indent="-216000" defTabSz="457200">
              <a:lnSpc>
                <a:spcPct val="100000"/>
              </a:lnSpc>
              <a:buClr>
                <a:srgbClr val="000000"/>
              </a:buClr>
              <a:buFont typeface="Trebuchet MS"/>
              <a:buAutoNum type="arabicPeriod"/>
            </a:pPr>
            <a:r>
              <a:rPr b="1" lang="en-US" sz="1800" spc="-1" strike="noStrike">
                <a:solidFill>
                  <a:schemeClr val="dk1"/>
                </a:solidFill>
                <a:latin typeface="Trebuchet MS"/>
              </a:rPr>
              <a:t>Provide</a:t>
            </a:r>
            <a:r>
              <a:rPr b="0" lang="en-US" sz="1800" spc="-1" strike="noStrike">
                <a:solidFill>
                  <a:schemeClr val="dk1"/>
                </a:solidFill>
                <a:latin typeface="Trebuchet MS"/>
              </a:rPr>
              <a:t> strategic recommendations for future content acquisition and production.</a:t>
            </a:r>
            <a:endParaRPr b="0" lang="en-IN" sz="1800" spc="-1" strike="noStrike">
              <a:solidFill>
                <a:srgbClr val="000000"/>
              </a:solidFill>
              <a:latin typeface="Arial"/>
            </a:endParaRPr>
          </a:p>
          <a:p>
            <a:pPr defTabSz="457200">
              <a:lnSpc>
                <a:spcPct val="100000"/>
              </a:lnSpc>
            </a:pPr>
            <a:br>
              <a:rPr sz="1800"/>
            </a:br>
            <a:endParaRPr b="0" lang="en-IN" sz="1800" spc="-1" strike="noStrike">
              <a:solidFill>
                <a:srgbClr val="000000"/>
              </a:solidFill>
              <a:latin typeface="Arial"/>
            </a:endParaRPr>
          </a:p>
          <a:p>
            <a:pPr defTabSz="457200">
              <a:lnSpc>
                <a:spcPct val="100000"/>
              </a:lnSpc>
            </a:pPr>
            <a:r>
              <a:rPr b="1" lang="en-US" sz="1800" spc="-1" strike="noStrike">
                <a:solidFill>
                  <a:schemeClr val="dk1"/>
                </a:solidFill>
                <a:latin typeface="Trebuchet MS"/>
              </a:rPr>
              <a:t>Significance of the Study</a:t>
            </a:r>
            <a:endParaRPr b="0" lang="en-IN" sz="1800" spc="-1" strike="noStrike">
              <a:solidFill>
                <a:srgbClr val="000000"/>
              </a:solidFill>
              <a:latin typeface="Arial"/>
            </a:endParaRPr>
          </a:p>
          <a:p>
            <a:pPr defTabSz="457200">
              <a:lnSpc>
                <a:spcPct val="100000"/>
              </a:lnSpc>
            </a:pPr>
            <a:r>
              <a:rPr b="0" lang="en-US" sz="1800" spc="-1" strike="noStrike">
                <a:solidFill>
                  <a:schemeClr val="dk1"/>
                </a:solidFill>
                <a:latin typeface="Trebuchet MS"/>
              </a:rPr>
              <a:t>This analysis is significant for understanding Netflix’s </a:t>
            </a:r>
            <a:r>
              <a:rPr b="1" lang="en-US" sz="1800" spc="-1" strike="noStrike">
                <a:solidFill>
                  <a:schemeClr val="dk1"/>
                </a:solidFill>
                <a:latin typeface="Trebuchet MS"/>
              </a:rPr>
              <a:t>content evolution and audience engagement patterns</a:t>
            </a:r>
            <a:r>
              <a:rPr b="0" lang="en-US" sz="1800" spc="-1" strike="noStrike">
                <a:solidFill>
                  <a:schemeClr val="dk1"/>
                </a:solidFill>
                <a:latin typeface="Trebuchet MS"/>
              </a:rPr>
              <a:t>. By identifying popular genres and underrepresented regions, the study offers actionable insights that can help Netflix make </a:t>
            </a:r>
            <a:r>
              <a:rPr b="1" lang="en-US" sz="1800" spc="-1" strike="noStrike">
                <a:solidFill>
                  <a:schemeClr val="dk1"/>
                </a:solidFill>
                <a:latin typeface="Trebuchet MS"/>
              </a:rPr>
              <a:t>data-driven business decisions</a:t>
            </a:r>
            <a:r>
              <a:rPr b="0" lang="en-US" sz="1800" spc="-1" strike="noStrike">
                <a:solidFill>
                  <a:schemeClr val="dk1"/>
                </a:solidFill>
                <a:latin typeface="Trebuchet MS"/>
              </a:rPr>
              <a:t>. Such findings are valuable for:</a:t>
            </a:r>
            <a:endParaRPr b="0" lang="en-IN" sz="1800" spc="-1" strike="noStrike">
              <a:solidFill>
                <a:srgbClr val="000000"/>
              </a:solidFill>
              <a:latin typeface="Arial"/>
            </a:endParaRPr>
          </a:p>
          <a:p>
            <a:pPr marL="216000" indent="-216000" defTabSz="457200">
              <a:lnSpc>
                <a:spcPct val="100000"/>
              </a:lnSpc>
              <a:buClr>
                <a:srgbClr val="000000"/>
              </a:buClr>
              <a:buFont typeface="Arial"/>
              <a:buChar char="•"/>
            </a:pPr>
            <a:r>
              <a:rPr b="0" lang="en-US" sz="1800" spc="-1" strike="noStrike">
                <a:solidFill>
                  <a:schemeClr val="dk1"/>
                </a:solidFill>
                <a:latin typeface="Trebuchet MS"/>
              </a:rPr>
              <a:t>Enhancing </a:t>
            </a:r>
            <a:r>
              <a:rPr b="1" lang="en-US" sz="1800" spc="-1" strike="noStrike">
                <a:solidFill>
                  <a:schemeClr val="dk1"/>
                </a:solidFill>
                <a:latin typeface="Trebuchet MS"/>
              </a:rPr>
              <a:t>content strategy</a:t>
            </a:r>
            <a:r>
              <a:rPr b="0" lang="en-US" sz="1800" spc="-1" strike="noStrike">
                <a:solidFill>
                  <a:schemeClr val="dk1"/>
                </a:solidFill>
                <a:latin typeface="Trebuchet MS"/>
              </a:rPr>
              <a:t> and balancing global vs. local productions.</a:t>
            </a:r>
            <a:endParaRPr b="0" lang="en-IN" sz="1800" spc="-1" strike="noStrike">
              <a:solidFill>
                <a:srgbClr val="000000"/>
              </a:solidFill>
              <a:latin typeface="Arial"/>
            </a:endParaRPr>
          </a:p>
          <a:p>
            <a:pPr marL="216000" indent="-216000" defTabSz="457200">
              <a:lnSpc>
                <a:spcPct val="100000"/>
              </a:lnSpc>
              <a:buClr>
                <a:srgbClr val="000000"/>
              </a:buClr>
              <a:buFont typeface="Arial"/>
              <a:buChar char="•"/>
            </a:pPr>
            <a:r>
              <a:rPr b="0" lang="en-US" sz="1800" spc="-1" strike="noStrike">
                <a:solidFill>
                  <a:schemeClr val="dk1"/>
                </a:solidFill>
                <a:latin typeface="Trebuchet MS"/>
              </a:rPr>
              <a:t>Recognizing </a:t>
            </a:r>
            <a:r>
              <a:rPr b="1" lang="en-US" sz="1800" spc="-1" strike="noStrike">
                <a:solidFill>
                  <a:schemeClr val="dk1"/>
                </a:solidFill>
                <a:latin typeface="Trebuchet MS"/>
              </a:rPr>
              <a:t>market trends</a:t>
            </a:r>
            <a:r>
              <a:rPr b="0" lang="en-US" sz="1800" spc="-1" strike="noStrike">
                <a:solidFill>
                  <a:schemeClr val="dk1"/>
                </a:solidFill>
                <a:latin typeface="Trebuchet MS"/>
              </a:rPr>
              <a:t> and regional viewer interests.</a:t>
            </a:r>
            <a:endParaRPr b="0" lang="en-IN" sz="1800" spc="-1" strike="noStrike">
              <a:solidFill>
                <a:srgbClr val="000000"/>
              </a:solidFill>
              <a:latin typeface="Arial"/>
            </a:endParaRPr>
          </a:p>
          <a:p>
            <a:pPr marL="216000" indent="-216000" defTabSz="457200">
              <a:lnSpc>
                <a:spcPct val="100000"/>
              </a:lnSpc>
              <a:buClr>
                <a:srgbClr val="000000"/>
              </a:buClr>
              <a:buFont typeface="Arial"/>
              <a:buChar char="•"/>
            </a:pPr>
            <a:r>
              <a:rPr b="0" lang="en-US" sz="1800" spc="-1" strike="noStrike">
                <a:solidFill>
                  <a:schemeClr val="dk1"/>
                </a:solidFill>
                <a:latin typeface="Trebuchet MS"/>
              </a:rPr>
              <a:t>Supporting </a:t>
            </a:r>
            <a:r>
              <a:rPr b="1" lang="en-US" sz="1800" spc="-1" strike="noStrike">
                <a:solidFill>
                  <a:schemeClr val="dk1"/>
                </a:solidFill>
                <a:latin typeface="Trebuchet MS"/>
              </a:rPr>
              <a:t>strategic investments</a:t>
            </a:r>
            <a:r>
              <a:rPr b="0" lang="en-US" sz="1800" spc="-1" strike="noStrike">
                <a:solidFill>
                  <a:schemeClr val="dk1"/>
                </a:solidFill>
                <a:latin typeface="Trebuchet MS"/>
              </a:rPr>
              <a:t> in specific content types and countries.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53" presetSubtype="16">
                                  <p:stCondLst>
                                    <p:cond delay="0"/>
                                  </p:stCondLst>
                                  <p:childTnLst>
                                    <p:set>
                                      <p:cBhvr>
                                        <p:cTn id="66" dur="1" fill="hold">
                                          <p:stCondLst>
                                            <p:cond delay="0"/>
                                          </p:stCondLst>
                                        </p:cTn>
                                        <p:tgtEl>
                                          <p:spTgt spid="466"/>
                                        </p:tgtEl>
                                        <p:attrNameLst>
                                          <p:attrName>style.visibility</p:attrName>
                                        </p:attrNameLst>
                                      </p:cBhvr>
                                      <p:to>
                                        <p:strVal val="visible"/>
                                      </p:to>
                                    </p:set>
                                    <p:anim calcmode="lin" valueType="num">
                                      <p:cBhvr additive="repl">
                                        <p:cTn id="67" dur="500" fill="hold"/>
                                        <p:tgtEl>
                                          <p:spTgt spid="466"/>
                                        </p:tgtEl>
                                        <p:attrNameLst>
                                          <p:attrName>ppt_w</p:attrName>
                                        </p:attrNameLst>
                                      </p:cBhvr>
                                      <p:tavLst>
                                        <p:tav tm="0">
                                          <p:val>
                                            <p:fltVal val="0"/>
                                          </p:val>
                                        </p:tav>
                                        <p:tav tm="100000">
                                          <p:val>
                                            <p:strVal val="#ppt_w"/>
                                          </p:val>
                                        </p:tav>
                                      </p:tavLst>
                                    </p:anim>
                                    <p:anim calcmode="lin" valueType="num">
                                      <p:cBhvr additive="repl">
                                        <p:cTn id="68" dur="500" fill="hold"/>
                                        <p:tgtEl>
                                          <p:spTgt spid="466"/>
                                        </p:tgtEl>
                                        <p:attrNameLst>
                                          <p:attrName>ppt_h</p:attrName>
                                        </p:attrNameLst>
                                      </p:cBhvr>
                                      <p:tavLst>
                                        <p:tav tm="0">
                                          <p:val>
                                            <p:fltVal val="0"/>
                                          </p:val>
                                        </p:tav>
                                        <p:tav tm="100000">
                                          <p:val>
                                            <p:strVal val="#ppt_h"/>
                                          </p:val>
                                        </p:tav>
                                      </p:tavLst>
                                    </p:anim>
                                    <p:animEffect filter="fade" transition="in">
                                      <p:cBhvr additive="repl">
                                        <p:cTn id="69" dur="5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619920" y="876600"/>
            <a:ext cx="10045440" cy="802080"/>
          </a:xfrm>
          <a:prstGeom prst="rect">
            <a:avLst/>
          </a:prstGeom>
          <a:noFill/>
          <a:ln w="0">
            <a:noFill/>
          </a:ln>
        </p:spPr>
        <p:txBody>
          <a:bodyPr lIns="91440" rIns="91440" tIns="45720" bIns="45720" anchor="t">
            <a:normAutofit/>
          </a:bodyPr>
          <a:p>
            <a:pPr indent="0" defTabSz="457200">
              <a:lnSpc>
                <a:spcPct val="100000"/>
              </a:lnSpc>
              <a:buNone/>
              <a:tabLst>
                <a:tab algn="l" pos="0"/>
              </a:tabLst>
            </a:pPr>
            <a:r>
              <a:rPr b="1" lang="en-US" sz="3200" spc="-1" strike="noStrike">
                <a:solidFill>
                  <a:schemeClr val="dk1"/>
                </a:solidFill>
                <a:latin typeface="Trebuchet MS"/>
              </a:rPr>
              <a:t>WHO ARE THE END USERS?</a:t>
            </a:r>
            <a:endParaRPr b="0" lang="en-IN" sz="3200" spc="-1" strike="noStrike">
              <a:solidFill>
                <a:srgbClr val="000000"/>
              </a:solidFill>
              <a:latin typeface="Arial"/>
            </a:endParaRPr>
          </a:p>
        </p:txBody>
      </p:sp>
      <p:pic>
        <p:nvPicPr>
          <p:cNvPr id="471" name="Picture 5" descr=""/>
          <p:cNvPicPr/>
          <p:nvPr/>
        </p:nvPicPr>
        <p:blipFill>
          <a:blip r:embed="rId1"/>
          <a:stretch/>
        </p:blipFill>
        <p:spPr>
          <a:xfrm>
            <a:off x="721440" y="6176880"/>
            <a:ext cx="2180520" cy="484920"/>
          </a:xfrm>
          <a:prstGeom prst="rect">
            <a:avLst/>
          </a:prstGeom>
          <a:ln w="0">
            <a:noFill/>
          </a:ln>
        </p:spPr>
      </p:pic>
      <p:sp>
        <p:nvSpPr>
          <p:cNvPr id="472" name="PlaceHolder 2"/>
          <p:cNvSpPr>
            <a:spLocks noGrp="1"/>
          </p:cNvSpPr>
          <p:nvPr>
            <p:ph/>
          </p:nvPr>
        </p:nvSpPr>
        <p:spPr>
          <a:xfrm>
            <a:off x="543600" y="1100880"/>
            <a:ext cx="8291880" cy="3978360"/>
          </a:xfrm>
          <a:prstGeom prst="rect">
            <a:avLst/>
          </a:prstGeom>
          <a:noFill/>
          <a:ln w="0">
            <a:noFill/>
          </a:ln>
        </p:spPr>
        <p:txBody>
          <a:bodyPr numCol="1" spcCol="0" lIns="91440" rIns="91440" tIns="45720" bIns="45720" anchor="ctr">
            <a:noAutofit/>
          </a:bodyPr>
          <a:p>
            <a:pPr marL="432000" indent="-324000" defTabSz="914400">
              <a:lnSpc>
                <a:spcPct val="100000"/>
              </a:lnSpc>
              <a:buClr>
                <a:srgbClr val="000000"/>
              </a:buClr>
              <a:buFont typeface="Symbol" charset="2"/>
              <a:buChar char=""/>
            </a:pPr>
            <a:r>
              <a:rPr b="0" lang="en-US" sz="1800" spc="-1" strike="noStrike">
                <a:solidFill>
                  <a:schemeClr val="dk1"/>
                </a:solidFill>
                <a:latin typeface="Arial"/>
              </a:rPr>
              <a:t>Netflix Management and Strategy Team</a:t>
            </a:r>
            <a:endParaRPr b="0" lang="en-IN" sz="1800" spc="-1" strike="noStrike">
              <a:solidFill>
                <a:srgbClr val="000000"/>
              </a:solidFill>
              <a:latin typeface="Arial"/>
            </a:endParaRPr>
          </a:p>
          <a:p>
            <a:pPr marL="432000" indent="-324000" defTabSz="914400">
              <a:lnSpc>
                <a:spcPct val="100000"/>
              </a:lnSpc>
              <a:buClr>
                <a:srgbClr val="000000"/>
              </a:buClr>
              <a:buFont typeface="Symbol" charset="2"/>
              <a:buChar char=""/>
            </a:pPr>
            <a:r>
              <a:rPr b="0" lang="en-US" sz="1800" spc="-1" strike="noStrike">
                <a:solidFill>
                  <a:schemeClr val="dk1"/>
                </a:solidFill>
                <a:latin typeface="Arial"/>
              </a:rPr>
              <a:t>Netflix Content and Production Teams</a:t>
            </a:r>
            <a:endParaRPr b="0" lang="en-IN" sz="1800" spc="-1" strike="noStrike">
              <a:solidFill>
                <a:srgbClr val="000000"/>
              </a:solidFill>
              <a:latin typeface="Arial"/>
            </a:endParaRPr>
          </a:p>
          <a:p>
            <a:pPr marL="432000" indent="-324000" defTabSz="914400">
              <a:lnSpc>
                <a:spcPct val="100000"/>
              </a:lnSpc>
              <a:buClr>
                <a:srgbClr val="000000"/>
              </a:buClr>
              <a:buFont typeface="Symbol" charset="2"/>
              <a:buChar char=""/>
            </a:pPr>
            <a:r>
              <a:rPr b="0" lang="en-US" sz="1800" spc="-1" strike="noStrike">
                <a:solidFill>
                  <a:schemeClr val="dk1"/>
                </a:solidFill>
                <a:latin typeface="Arial"/>
              </a:rPr>
              <a:t>Netflix Data Analytics and Insights Department</a:t>
            </a:r>
            <a:endParaRPr b="0" lang="en-IN" sz="1800" spc="-1" strike="noStrike">
              <a:solidFill>
                <a:srgbClr val="000000"/>
              </a:solidFill>
              <a:latin typeface="Arial"/>
            </a:endParaRPr>
          </a:p>
          <a:p>
            <a:pPr marL="432000" indent="-324000" defTabSz="914400">
              <a:lnSpc>
                <a:spcPct val="100000"/>
              </a:lnSpc>
              <a:buClr>
                <a:srgbClr val="000000"/>
              </a:buClr>
              <a:buFont typeface="Symbol" charset="2"/>
              <a:buChar char=""/>
            </a:pPr>
            <a:r>
              <a:rPr b="0" lang="en-US" sz="1800" spc="-1" strike="noStrike">
                <a:solidFill>
                  <a:schemeClr val="dk1"/>
                </a:solidFill>
                <a:latin typeface="Arial"/>
              </a:rPr>
              <a:t>Data Analysts and Data Scientists (in the OTT or media industry)</a:t>
            </a:r>
            <a:endParaRPr b="0" lang="en-IN" sz="1800" spc="-1" strike="noStrike">
              <a:solidFill>
                <a:srgbClr val="000000"/>
              </a:solidFill>
              <a:latin typeface="Arial"/>
            </a:endParaRPr>
          </a:p>
          <a:p>
            <a:pPr marL="432000" indent="-324000" defTabSz="914400">
              <a:lnSpc>
                <a:spcPct val="100000"/>
              </a:lnSpc>
              <a:buClr>
                <a:srgbClr val="000000"/>
              </a:buClr>
              <a:buFont typeface="Symbol" charset="2"/>
              <a:buChar char=""/>
            </a:pPr>
            <a:r>
              <a:rPr b="0" lang="en-US" sz="1800" spc="-1" strike="noStrike">
                <a:solidFill>
                  <a:schemeClr val="dk1"/>
                </a:solidFill>
                <a:latin typeface="Arial"/>
              </a:rPr>
              <a:t>Academic Researchers and Students (studying data analytics or media trends)</a:t>
            </a:r>
            <a:endParaRPr b="0" lang="en-IN" sz="1800" spc="-1" strike="noStrike">
              <a:solidFill>
                <a:srgbClr val="000000"/>
              </a:solidFill>
              <a:latin typeface="Arial"/>
            </a:endParaRPr>
          </a:p>
          <a:p>
            <a:pPr marL="432000" indent="-324000" defTabSz="914400">
              <a:lnSpc>
                <a:spcPct val="100000"/>
              </a:lnSpc>
              <a:buClr>
                <a:srgbClr val="000000"/>
              </a:buClr>
              <a:buFont typeface="Symbol" charset="2"/>
              <a:buChar char=""/>
            </a:pPr>
            <a:r>
              <a:rPr b="0" lang="en-US" sz="1800" spc="-1" strike="noStrike">
                <a:solidFill>
                  <a:schemeClr val="dk1"/>
                </a:solidFill>
                <a:latin typeface="Arial"/>
              </a:rPr>
              <a:t>Business Analysts and Market Researchers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53" presetSubtype="16">
                                  <p:stCondLst>
                                    <p:cond delay="0"/>
                                  </p:stCondLst>
                                  <p:childTnLst>
                                    <p:set>
                                      <p:cBhvr>
                                        <p:cTn id="75" dur="1" fill="hold">
                                          <p:stCondLst>
                                            <p:cond delay="0"/>
                                          </p:stCondLst>
                                        </p:cTn>
                                        <p:tgtEl>
                                          <p:spTgt spid="470"/>
                                        </p:tgtEl>
                                        <p:attrNameLst>
                                          <p:attrName>style.visibility</p:attrName>
                                        </p:attrNameLst>
                                      </p:cBhvr>
                                      <p:to>
                                        <p:strVal val="visible"/>
                                      </p:to>
                                    </p:set>
                                    <p:anim calcmode="lin" valueType="num">
                                      <p:cBhvr additive="repl">
                                        <p:cTn id="76" dur="500" fill="hold"/>
                                        <p:tgtEl>
                                          <p:spTgt spid="470"/>
                                        </p:tgtEl>
                                        <p:attrNameLst>
                                          <p:attrName>ppt_w</p:attrName>
                                        </p:attrNameLst>
                                      </p:cBhvr>
                                      <p:tavLst>
                                        <p:tav tm="0">
                                          <p:val>
                                            <p:fltVal val="0"/>
                                          </p:val>
                                        </p:tav>
                                        <p:tav tm="100000">
                                          <p:val>
                                            <p:strVal val="#ppt_w"/>
                                          </p:val>
                                        </p:tav>
                                      </p:tavLst>
                                    </p:anim>
                                    <p:anim calcmode="lin" valueType="num">
                                      <p:cBhvr additive="repl">
                                        <p:cTn id="77" dur="500" fill="hold"/>
                                        <p:tgtEl>
                                          <p:spTgt spid="470"/>
                                        </p:tgtEl>
                                        <p:attrNameLst>
                                          <p:attrName>ppt_h</p:attrName>
                                        </p:attrNameLst>
                                      </p:cBhvr>
                                      <p:tavLst>
                                        <p:tav tm="0">
                                          <p:val>
                                            <p:fltVal val="0"/>
                                          </p:val>
                                        </p:tav>
                                        <p:tav tm="100000">
                                          <p:val>
                                            <p:strVal val="#ppt_h"/>
                                          </p:val>
                                        </p:tav>
                                      </p:tavLst>
                                    </p:anim>
                                    <p:animEffect filter="fade" transition="in">
                                      <p:cBhvr additive="repl">
                                        <p:cTn id="78" dur="500"/>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lumMod val="95000"/>
          </a:schemeClr>
        </a:solidFill>
      </p:bgPr>
    </p:bg>
    <p:spTree>
      <p:nvGrpSpPr>
        <p:cNvPr id="1" name=""/>
        <p:cNvGrpSpPr/>
        <p:nvPr/>
      </p:nvGrpSpPr>
      <p:grpSpPr>
        <a:xfrm>
          <a:off x="0" y="0"/>
          <a:ext cx="0" cy="0"/>
          <a:chOff x="0" y="0"/>
          <a:chExt cx="0" cy="0"/>
        </a:xfrm>
      </p:grpSpPr>
      <p:pic>
        <p:nvPicPr>
          <p:cNvPr id="473" name="Picture 5" descr=""/>
          <p:cNvPicPr/>
          <p:nvPr/>
        </p:nvPicPr>
        <p:blipFill>
          <a:blip r:embed="rId1"/>
          <a:stretch/>
        </p:blipFill>
        <p:spPr>
          <a:xfrm>
            <a:off x="467280" y="6410520"/>
            <a:ext cx="3705480" cy="295200"/>
          </a:xfrm>
          <a:prstGeom prst="rect">
            <a:avLst/>
          </a:prstGeom>
          <a:ln w="0">
            <a:noFill/>
          </a:ln>
        </p:spPr>
      </p:pic>
      <p:pic>
        <p:nvPicPr>
          <p:cNvPr id="474" name="Picture 1" descr=""/>
          <p:cNvPicPr/>
          <p:nvPr/>
        </p:nvPicPr>
        <p:blipFill>
          <a:blip r:embed="rId2"/>
          <a:stretch/>
        </p:blipFill>
        <p:spPr>
          <a:xfrm flipH="1">
            <a:off x="51480" y="3820320"/>
            <a:ext cx="1726560" cy="3009240"/>
          </a:xfrm>
          <a:prstGeom prst="rect">
            <a:avLst/>
          </a:prstGeom>
          <a:ln w="0">
            <a:noFill/>
          </a:ln>
        </p:spPr>
      </p:pic>
      <p:sp>
        <p:nvSpPr>
          <p:cNvPr id="475" name="PlaceHolder 1"/>
          <p:cNvSpPr>
            <a:spLocks noGrp="1"/>
          </p:cNvSpPr>
          <p:nvPr>
            <p:ph/>
          </p:nvPr>
        </p:nvSpPr>
        <p:spPr>
          <a:xfrm>
            <a:off x="392040" y="1247040"/>
            <a:ext cx="9027000" cy="5242680"/>
          </a:xfrm>
          <a:prstGeom prst="rect">
            <a:avLst/>
          </a:prstGeom>
          <a:noFill/>
          <a:ln w="0">
            <a:noFill/>
          </a:ln>
        </p:spPr>
        <p:txBody>
          <a:bodyPr lIns="91440" rIns="91440" tIns="45720" bIns="45720" anchor="t">
            <a:noAutofit/>
          </a:bodyPr>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Python</a:t>
            </a:r>
            <a:endParaRPr b="0" lang="en-IN" sz="2000" spc="-1" strike="noStrike">
              <a:solidFill>
                <a:srgbClr val="000000"/>
              </a:solidFill>
              <a:latin typeface="Arial"/>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Jupyter Notebook</a:t>
            </a:r>
            <a:endParaRPr b="0" lang="en-IN" sz="2000" spc="-1" strike="noStrike">
              <a:solidFill>
                <a:srgbClr val="000000"/>
              </a:solidFill>
              <a:latin typeface="Arial"/>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Google colab</a:t>
            </a:r>
            <a:endParaRPr b="0" lang="en-IN" sz="2000" spc="-1" strike="noStrike">
              <a:solidFill>
                <a:srgbClr val="000000"/>
              </a:solidFill>
              <a:latin typeface="Arial"/>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Matplotlib</a:t>
            </a:r>
            <a:endParaRPr b="0" lang="en-IN" sz="2000" spc="-1" strike="noStrike">
              <a:solidFill>
                <a:srgbClr val="000000"/>
              </a:solidFill>
              <a:latin typeface="Arial"/>
            </a:endParaRPr>
          </a:p>
          <a:p>
            <a:pPr lvl="1" marL="743040" indent="-285840" defTabSz="457200">
              <a:lnSpc>
                <a:spcPct val="150000"/>
              </a:lnSpc>
              <a:spcBef>
                <a:spcPts val="1001"/>
              </a:spcBef>
              <a:buClr>
                <a:srgbClr val="2e946b"/>
              </a:buClr>
              <a:buSzPct val="80000"/>
              <a:buFont typeface="Wingdings" charset="2"/>
              <a:buChar char=""/>
            </a:pPr>
            <a:r>
              <a:rPr b="0" lang="en-IN" sz="2000" spc="-1" strike="noStrike">
                <a:solidFill>
                  <a:schemeClr val="dk1">
                    <a:lumMod val="75000"/>
                    <a:lumOff val="25000"/>
                  </a:schemeClr>
                </a:solidFill>
                <a:latin typeface="Trebuchet MS"/>
              </a:rPr>
              <a:t>numpy</a:t>
            </a:r>
            <a:endParaRPr b="0" lang="en-IN" sz="2000" spc="-1" strike="noStrike">
              <a:solidFill>
                <a:srgbClr val="000000"/>
              </a:solidFill>
              <a:latin typeface="Arial"/>
            </a:endParaRPr>
          </a:p>
        </p:txBody>
      </p:sp>
      <p:sp>
        <p:nvSpPr>
          <p:cNvPr id="476" name="PlaceHolder 2"/>
          <p:cNvSpPr>
            <a:spLocks noGrp="1"/>
          </p:cNvSpPr>
          <p:nvPr>
            <p:ph type="title"/>
          </p:nvPr>
        </p:nvSpPr>
        <p:spPr>
          <a:xfrm>
            <a:off x="660240" y="430560"/>
            <a:ext cx="5305680" cy="847080"/>
          </a:xfrm>
          <a:prstGeom prst="rect">
            <a:avLst/>
          </a:prstGeom>
          <a:noFill/>
          <a:ln w="0">
            <a:noFill/>
          </a:ln>
        </p:spPr>
        <p:txBody>
          <a:bodyPr lIns="91440" rIns="91440" tIns="45720" bIns="45720" anchor="t">
            <a:normAutofit fontScale="98333"/>
          </a:bodyPr>
          <a:p>
            <a:pPr indent="0" defTabSz="457200">
              <a:lnSpc>
                <a:spcPct val="100000"/>
              </a:lnSpc>
              <a:buNone/>
              <a:tabLst>
                <a:tab algn="l" pos="0"/>
              </a:tabLst>
            </a:pPr>
            <a:r>
              <a:rPr b="1" lang="en-US" sz="4800" spc="-1" strike="noStrike">
                <a:solidFill>
                  <a:schemeClr val="dk1"/>
                </a:solidFill>
                <a:latin typeface="Trebuchet MS"/>
              </a:rPr>
              <a:t>Technology Used</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childTnLst>
                  <p:par>
                    <p:cTn id="81" fill="hold">
                      <p:stCondLst>
                        <p:cond delay="indefinite"/>
                      </p:stCondLst>
                      <p:childTnLst>
                        <p:par>
                          <p:cTn id="82" fill="hold">
                            <p:stCondLst>
                              <p:cond delay="0"/>
                            </p:stCondLst>
                            <p:childTnLst>
                              <p:par>
                                <p:cTn id="83" nodeType="clickEffect" fill="hold" presetClass="entr" presetID="53" presetSubtype="16">
                                  <p:stCondLst>
                                    <p:cond delay="0"/>
                                  </p:stCondLst>
                                  <p:childTnLst>
                                    <p:set>
                                      <p:cBhvr>
                                        <p:cTn id="84" dur="1" fill="hold">
                                          <p:stCondLst>
                                            <p:cond delay="0"/>
                                          </p:stCondLst>
                                        </p:cTn>
                                        <p:tgtEl>
                                          <p:spTgt spid="476"/>
                                        </p:tgtEl>
                                        <p:attrNameLst>
                                          <p:attrName>style.visibility</p:attrName>
                                        </p:attrNameLst>
                                      </p:cBhvr>
                                      <p:to>
                                        <p:strVal val="visible"/>
                                      </p:to>
                                    </p:set>
                                    <p:anim calcmode="lin" valueType="num">
                                      <p:cBhvr additive="repl">
                                        <p:cTn id="85" dur="500" fill="hold"/>
                                        <p:tgtEl>
                                          <p:spTgt spid="476"/>
                                        </p:tgtEl>
                                        <p:attrNameLst>
                                          <p:attrName>ppt_w</p:attrName>
                                        </p:attrNameLst>
                                      </p:cBhvr>
                                      <p:tavLst>
                                        <p:tav tm="0">
                                          <p:val>
                                            <p:fltVal val="0"/>
                                          </p:val>
                                        </p:tav>
                                        <p:tav tm="100000">
                                          <p:val>
                                            <p:strVal val="#ppt_w"/>
                                          </p:val>
                                        </p:tav>
                                      </p:tavLst>
                                    </p:anim>
                                    <p:anim calcmode="lin" valueType="num">
                                      <p:cBhvr additive="repl">
                                        <p:cTn id="86" dur="500" fill="hold"/>
                                        <p:tgtEl>
                                          <p:spTgt spid="476"/>
                                        </p:tgtEl>
                                        <p:attrNameLst>
                                          <p:attrName>ppt_h</p:attrName>
                                        </p:attrNameLst>
                                      </p:cBhvr>
                                      <p:tavLst>
                                        <p:tav tm="0">
                                          <p:val>
                                            <p:fltVal val="0"/>
                                          </p:val>
                                        </p:tav>
                                        <p:tav tm="100000">
                                          <p:val>
                                            <p:strVal val="#ppt_h"/>
                                          </p:val>
                                        </p:tav>
                                      </p:tavLst>
                                    </p:anim>
                                    <p:animEffect filter="fade" transition="in">
                                      <p:cBhvr additive="repl">
                                        <p:cTn id="87" dur="500"/>
                                        <p:tgtEl>
                                          <p:spTgt spid="476"/>
                                        </p:tgtEl>
                                      </p:cBhvr>
                                    </p:animEffect>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2">
                                  <p:stCondLst>
                                    <p:cond delay="0"/>
                                  </p:stCondLst>
                                  <p:childTnLst>
                                    <p:set>
                                      <p:cBhvr>
                                        <p:cTn id="91" dur="1" fill="hold">
                                          <p:stCondLst>
                                            <p:cond delay="0"/>
                                          </p:stCondLst>
                                        </p:cTn>
                                        <p:tgtEl>
                                          <p:spTgt spid="475">
                                            <p:txEl>
                                              <p:pRg st="0" end="0"/>
                                            </p:txEl>
                                          </p:spTgt>
                                        </p:tgtEl>
                                        <p:attrNameLst>
                                          <p:attrName>style.visibility</p:attrName>
                                        </p:attrNameLst>
                                      </p:cBhvr>
                                      <p:to>
                                        <p:strVal val="visible"/>
                                      </p:to>
                                    </p:set>
                                    <p:animEffect filter="fade" transition="in">
                                      <p:cBhvr additive="repl">
                                        <p:cTn id="92" dur="1000"/>
                                        <p:tgtEl>
                                          <p:spTgt spid="475">
                                            <p:txEl>
                                              <p:pRg st="0" end="0"/>
                                            </p:txEl>
                                          </p:spTgt>
                                        </p:tgtEl>
                                      </p:cBhvr>
                                    </p:animEffect>
                                    <p:anim calcmode="lin" valueType="num">
                                      <p:cBhvr additive="repl">
                                        <p:cTn id="93" dur="1000" fill="hold"/>
                                        <p:tgtEl>
                                          <p:spTgt spid="475">
                                            <p:txEl>
                                              <p:pRg st="0" end="0"/>
                                            </p:txEl>
                                          </p:spTgt>
                                        </p:tgtEl>
                                        <p:attrNameLst>
                                          <p:attrName>ppt_x</p:attrName>
                                        </p:attrNameLst>
                                      </p:cBhvr>
                                      <p:tavLst>
                                        <p:tav tm="0">
                                          <p:val>
                                            <p:strVal val="#ppt_x"/>
                                          </p:val>
                                        </p:tav>
                                        <p:tav tm="100000">
                                          <p:val>
                                            <p:strVal val="#ppt_x"/>
                                          </p:val>
                                        </p:tav>
                                      </p:tavLst>
                                    </p:anim>
                                    <p:anim calcmode="lin" valueType="num">
                                      <p:cBhvr additive="repl">
                                        <p:cTn id="94" dur="1000" fill="hold"/>
                                        <p:tgtEl>
                                          <p:spTgt spid="475">
                                            <p:txEl>
                                              <p:pRg st="0" end="0"/>
                                            </p:txEl>
                                          </p:spTgt>
                                        </p:tgtEl>
                                        <p:attrNameLst>
                                          <p:attrName>ppt_y</p:attrName>
                                        </p:attrNameLst>
                                      </p:cBhvr>
                                      <p:tavLst>
                                        <p:tav tm="0">
                                          <p:val>
                                            <p:strVal val="#ppt_y+.1"/>
                                          </p:val>
                                        </p:tav>
                                        <p:tav tm="100000">
                                          <p:val>
                                            <p:strVal val="#ppt_y"/>
                                          </p:val>
                                        </p:tav>
                                      </p:tavLst>
                                    </p:anim>
                                  </p:childTnLst>
                                </p:cTn>
                              </p:par>
                              <p:par>
                                <p:cTn id="95" nodeType="withEffect" fill="hold" presetClass="entr" presetID="42">
                                  <p:stCondLst>
                                    <p:cond delay="0"/>
                                  </p:stCondLst>
                                  <p:childTnLst>
                                    <p:set>
                                      <p:cBhvr>
                                        <p:cTn id="96" dur="1" fill="hold">
                                          <p:stCondLst>
                                            <p:cond delay="0"/>
                                          </p:stCondLst>
                                        </p:cTn>
                                        <p:tgtEl>
                                          <p:spTgt spid="475">
                                            <p:txEl>
                                              <p:pRg st="1" end="1"/>
                                            </p:txEl>
                                          </p:spTgt>
                                        </p:tgtEl>
                                        <p:attrNameLst>
                                          <p:attrName>style.visibility</p:attrName>
                                        </p:attrNameLst>
                                      </p:cBhvr>
                                      <p:to>
                                        <p:strVal val="visible"/>
                                      </p:to>
                                    </p:set>
                                    <p:animEffect filter="fade" transition="in">
                                      <p:cBhvr additive="repl">
                                        <p:cTn id="97" dur="1000"/>
                                        <p:tgtEl>
                                          <p:spTgt spid="475">
                                            <p:txEl>
                                              <p:pRg st="1" end="1"/>
                                            </p:txEl>
                                          </p:spTgt>
                                        </p:tgtEl>
                                      </p:cBhvr>
                                    </p:animEffect>
                                    <p:anim calcmode="lin" valueType="num">
                                      <p:cBhvr additive="repl">
                                        <p:cTn id="98" dur="1000" fill="hold"/>
                                        <p:tgtEl>
                                          <p:spTgt spid="475">
                                            <p:txEl>
                                              <p:pRg st="1" end="1"/>
                                            </p:txEl>
                                          </p:spTgt>
                                        </p:tgtEl>
                                        <p:attrNameLst>
                                          <p:attrName>ppt_x</p:attrName>
                                        </p:attrNameLst>
                                      </p:cBhvr>
                                      <p:tavLst>
                                        <p:tav tm="0">
                                          <p:val>
                                            <p:strVal val="#ppt_x"/>
                                          </p:val>
                                        </p:tav>
                                        <p:tav tm="100000">
                                          <p:val>
                                            <p:strVal val="#ppt_x"/>
                                          </p:val>
                                        </p:tav>
                                      </p:tavLst>
                                    </p:anim>
                                    <p:anim calcmode="lin" valueType="num">
                                      <p:cBhvr additive="repl">
                                        <p:cTn id="99" dur="1000" fill="hold"/>
                                        <p:tgtEl>
                                          <p:spTgt spid="475">
                                            <p:txEl>
                                              <p:pRg st="1" end="1"/>
                                            </p:txEl>
                                          </p:spTgt>
                                        </p:tgtEl>
                                        <p:attrNameLst>
                                          <p:attrName>ppt_y</p:attrName>
                                        </p:attrNameLst>
                                      </p:cBhvr>
                                      <p:tavLst>
                                        <p:tav tm="0">
                                          <p:val>
                                            <p:strVal val="#ppt_y+.1"/>
                                          </p:val>
                                        </p:tav>
                                        <p:tav tm="100000">
                                          <p:val>
                                            <p:strVal val="#ppt_y"/>
                                          </p:val>
                                        </p:tav>
                                      </p:tavLst>
                                    </p:anim>
                                  </p:childTnLst>
                                </p:cTn>
                              </p:par>
                              <p:par>
                                <p:cTn id="100" nodeType="withEffect" fill="hold" presetClass="entr" presetID="42">
                                  <p:stCondLst>
                                    <p:cond delay="0"/>
                                  </p:stCondLst>
                                  <p:childTnLst>
                                    <p:set>
                                      <p:cBhvr>
                                        <p:cTn id="101" dur="1" fill="hold">
                                          <p:stCondLst>
                                            <p:cond delay="0"/>
                                          </p:stCondLst>
                                        </p:cTn>
                                        <p:tgtEl>
                                          <p:spTgt spid="475">
                                            <p:txEl>
                                              <p:pRg st="2" end="2"/>
                                            </p:txEl>
                                          </p:spTgt>
                                        </p:tgtEl>
                                        <p:attrNameLst>
                                          <p:attrName>style.visibility</p:attrName>
                                        </p:attrNameLst>
                                      </p:cBhvr>
                                      <p:to>
                                        <p:strVal val="visible"/>
                                      </p:to>
                                    </p:set>
                                    <p:animEffect filter="fade" transition="in">
                                      <p:cBhvr additive="repl">
                                        <p:cTn id="102" dur="1000"/>
                                        <p:tgtEl>
                                          <p:spTgt spid="475">
                                            <p:txEl>
                                              <p:pRg st="2" end="2"/>
                                            </p:txEl>
                                          </p:spTgt>
                                        </p:tgtEl>
                                      </p:cBhvr>
                                    </p:animEffect>
                                    <p:anim calcmode="lin" valueType="num">
                                      <p:cBhvr additive="repl">
                                        <p:cTn id="103" dur="1000" fill="hold"/>
                                        <p:tgtEl>
                                          <p:spTgt spid="475">
                                            <p:txEl>
                                              <p:pRg st="2" end="2"/>
                                            </p:txEl>
                                          </p:spTgt>
                                        </p:tgtEl>
                                        <p:attrNameLst>
                                          <p:attrName>ppt_x</p:attrName>
                                        </p:attrNameLst>
                                      </p:cBhvr>
                                      <p:tavLst>
                                        <p:tav tm="0">
                                          <p:val>
                                            <p:strVal val="#ppt_x"/>
                                          </p:val>
                                        </p:tav>
                                        <p:tav tm="100000">
                                          <p:val>
                                            <p:strVal val="#ppt_x"/>
                                          </p:val>
                                        </p:tav>
                                      </p:tavLst>
                                    </p:anim>
                                    <p:anim calcmode="lin" valueType="num">
                                      <p:cBhvr additive="repl">
                                        <p:cTn id="104" dur="1000" fill="hold"/>
                                        <p:tgtEl>
                                          <p:spTgt spid="475">
                                            <p:txEl>
                                              <p:pRg st="2" end="2"/>
                                            </p:txEl>
                                          </p:spTgt>
                                        </p:tgtEl>
                                        <p:attrNameLst>
                                          <p:attrName>ppt_y</p:attrName>
                                        </p:attrNameLst>
                                      </p:cBhvr>
                                      <p:tavLst>
                                        <p:tav tm="0">
                                          <p:val>
                                            <p:strVal val="#ppt_y+.1"/>
                                          </p:val>
                                        </p:tav>
                                        <p:tav tm="100000">
                                          <p:val>
                                            <p:strVal val="#ppt_y"/>
                                          </p:val>
                                        </p:tav>
                                      </p:tavLst>
                                    </p:anim>
                                  </p:childTnLst>
                                </p:cTn>
                              </p:par>
                              <p:par>
                                <p:cTn id="105" nodeType="withEffect" fill="hold" presetClass="entr" presetID="42">
                                  <p:stCondLst>
                                    <p:cond delay="0"/>
                                  </p:stCondLst>
                                  <p:childTnLst>
                                    <p:set>
                                      <p:cBhvr>
                                        <p:cTn id="106" dur="1" fill="hold">
                                          <p:stCondLst>
                                            <p:cond delay="0"/>
                                          </p:stCondLst>
                                        </p:cTn>
                                        <p:tgtEl>
                                          <p:spTgt spid="475">
                                            <p:txEl>
                                              <p:pRg st="3" end="3"/>
                                            </p:txEl>
                                          </p:spTgt>
                                        </p:tgtEl>
                                        <p:attrNameLst>
                                          <p:attrName>style.visibility</p:attrName>
                                        </p:attrNameLst>
                                      </p:cBhvr>
                                      <p:to>
                                        <p:strVal val="visible"/>
                                      </p:to>
                                    </p:set>
                                    <p:animEffect filter="fade" transition="in">
                                      <p:cBhvr additive="repl">
                                        <p:cTn id="107" dur="1000"/>
                                        <p:tgtEl>
                                          <p:spTgt spid="475">
                                            <p:txEl>
                                              <p:pRg st="3" end="3"/>
                                            </p:txEl>
                                          </p:spTgt>
                                        </p:tgtEl>
                                      </p:cBhvr>
                                    </p:animEffect>
                                    <p:anim calcmode="lin" valueType="num">
                                      <p:cBhvr additive="repl">
                                        <p:cTn id="108" dur="1000" fill="hold"/>
                                        <p:tgtEl>
                                          <p:spTgt spid="475">
                                            <p:txEl>
                                              <p:pRg st="3" end="3"/>
                                            </p:txEl>
                                          </p:spTgt>
                                        </p:tgtEl>
                                        <p:attrNameLst>
                                          <p:attrName>ppt_x</p:attrName>
                                        </p:attrNameLst>
                                      </p:cBhvr>
                                      <p:tavLst>
                                        <p:tav tm="0">
                                          <p:val>
                                            <p:strVal val="#ppt_x"/>
                                          </p:val>
                                        </p:tav>
                                        <p:tav tm="100000">
                                          <p:val>
                                            <p:strVal val="#ppt_x"/>
                                          </p:val>
                                        </p:tav>
                                      </p:tavLst>
                                    </p:anim>
                                    <p:anim calcmode="lin" valueType="num">
                                      <p:cBhvr additive="repl">
                                        <p:cTn id="109" dur="1000" fill="hold"/>
                                        <p:tgtEl>
                                          <p:spTgt spid="475">
                                            <p:txEl>
                                              <p:pRg st="3" end="3"/>
                                            </p:txEl>
                                          </p:spTgt>
                                        </p:tgtEl>
                                        <p:attrNameLst>
                                          <p:attrName>ppt_y</p:attrName>
                                        </p:attrNameLst>
                                      </p:cBhvr>
                                      <p:tavLst>
                                        <p:tav tm="0">
                                          <p:val>
                                            <p:strVal val="#ppt_y+.1"/>
                                          </p:val>
                                        </p:tav>
                                        <p:tav tm="100000">
                                          <p:val>
                                            <p:strVal val="#ppt_y"/>
                                          </p:val>
                                        </p:tav>
                                      </p:tavLst>
                                    </p:anim>
                                  </p:childTnLst>
                                </p:cTn>
                              </p:par>
                              <p:par>
                                <p:cTn id="110" nodeType="withEffect" fill="hold" presetClass="entr" presetID="42">
                                  <p:stCondLst>
                                    <p:cond delay="0"/>
                                  </p:stCondLst>
                                  <p:childTnLst>
                                    <p:set>
                                      <p:cBhvr>
                                        <p:cTn id="111" dur="1" fill="hold">
                                          <p:stCondLst>
                                            <p:cond delay="0"/>
                                          </p:stCondLst>
                                        </p:cTn>
                                        <p:tgtEl>
                                          <p:spTgt spid="475">
                                            <p:txEl>
                                              <p:pRg st="4" end="4"/>
                                            </p:txEl>
                                          </p:spTgt>
                                        </p:tgtEl>
                                        <p:attrNameLst>
                                          <p:attrName>style.visibility</p:attrName>
                                        </p:attrNameLst>
                                      </p:cBhvr>
                                      <p:to>
                                        <p:strVal val="visible"/>
                                      </p:to>
                                    </p:set>
                                    <p:animEffect filter="fade" transition="in">
                                      <p:cBhvr additive="repl">
                                        <p:cTn id="112" dur="1000"/>
                                        <p:tgtEl>
                                          <p:spTgt spid="475">
                                            <p:txEl>
                                              <p:pRg st="4" end="4"/>
                                            </p:txEl>
                                          </p:spTgt>
                                        </p:tgtEl>
                                      </p:cBhvr>
                                    </p:animEffect>
                                    <p:anim calcmode="lin" valueType="num">
                                      <p:cBhvr additive="repl">
                                        <p:cTn id="113" dur="1000" fill="hold"/>
                                        <p:tgtEl>
                                          <p:spTgt spid="475">
                                            <p:txEl>
                                              <p:pRg st="4" end="4"/>
                                            </p:txEl>
                                          </p:spTgt>
                                        </p:tgtEl>
                                        <p:attrNameLst>
                                          <p:attrName>ppt_x</p:attrName>
                                        </p:attrNameLst>
                                      </p:cBhvr>
                                      <p:tavLst>
                                        <p:tav tm="0">
                                          <p:val>
                                            <p:strVal val="#ppt_x"/>
                                          </p:val>
                                        </p:tav>
                                        <p:tav tm="100000">
                                          <p:val>
                                            <p:strVal val="#ppt_x"/>
                                          </p:val>
                                        </p:tav>
                                      </p:tavLst>
                                    </p:anim>
                                    <p:anim calcmode="lin" valueType="num">
                                      <p:cBhvr additive="repl">
                                        <p:cTn id="114" dur="1000" fill="hold"/>
                                        <p:tgtEl>
                                          <p:spTgt spid="47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7" name="Picture 4" descr=""/>
          <p:cNvPicPr/>
          <p:nvPr/>
        </p:nvPicPr>
        <p:blipFill>
          <a:blip r:embed="rId1"/>
          <a:srcRect l="0" t="96153" r="0" b="0"/>
          <a:stretch/>
        </p:blipFill>
        <p:spPr>
          <a:xfrm>
            <a:off x="676080" y="6472080"/>
            <a:ext cx="2142360" cy="192240"/>
          </a:xfrm>
          <a:prstGeom prst="rect">
            <a:avLst/>
          </a:prstGeom>
          <a:ln w="0">
            <a:noFill/>
          </a:ln>
        </p:spPr>
      </p:pic>
      <p:sp>
        <p:nvSpPr>
          <p:cNvPr id="478" name="PlaceHolder 1"/>
          <p:cNvSpPr>
            <a:spLocks noGrp="1"/>
          </p:cNvSpPr>
          <p:nvPr>
            <p:ph type="title"/>
          </p:nvPr>
        </p:nvSpPr>
        <p:spPr>
          <a:xfrm>
            <a:off x="676080" y="370440"/>
            <a:ext cx="2980800" cy="830160"/>
          </a:xfrm>
          <a:prstGeom prst="rect">
            <a:avLst/>
          </a:prstGeom>
          <a:noFill/>
          <a:ln w="0">
            <a:noFill/>
          </a:ln>
        </p:spPr>
        <p:txBody>
          <a:bodyPr lIns="91440" rIns="91440" tIns="45720" bIns="45720" anchor="t">
            <a:normAutofit fontScale="96666"/>
          </a:bodyPr>
          <a:p>
            <a:pPr indent="0" defTabSz="457200">
              <a:lnSpc>
                <a:spcPct val="100000"/>
              </a:lnSpc>
              <a:buNone/>
              <a:tabLst>
                <a:tab algn="l" pos="0"/>
              </a:tabLst>
            </a:pPr>
            <a:r>
              <a:rPr b="1" lang="en-GB" sz="4800" spc="-1" strike="noStrike">
                <a:solidFill>
                  <a:schemeClr val="dk1"/>
                </a:solidFill>
                <a:latin typeface="Trebuchet MS"/>
              </a:rPr>
              <a:t>RESULTS1 </a:t>
            </a:r>
            <a:endParaRPr b="0" lang="en-IN" sz="4800" spc="-1" strike="noStrike">
              <a:solidFill>
                <a:srgbClr val="000000"/>
              </a:solidFill>
              <a:latin typeface="Arial"/>
            </a:endParaRPr>
          </a:p>
        </p:txBody>
      </p:sp>
      <p:sp>
        <p:nvSpPr>
          <p:cNvPr id="479" name="Text Placeholder 30"/>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sp>
        <p:nvSpPr>
          <p:cNvPr id="480" name="Text Placeholder 30"/>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gn="ctr" defTabSz="457200">
              <a:lnSpc>
                <a:spcPct val="100000"/>
              </a:lnSpc>
              <a:spcBef>
                <a:spcPts val="1001"/>
              </a:spcBef>
              <a:tabLst>
                <a:tab algn="l" pos="0"/>
              </a:tabLst>
            </a:pPr>
            <a:endParaRPr b="0" lang="en-GB" sz="2000" spc="-1" strike="noStrike">
              <a:solidFill>
                <a:schemeClr val="dk1"/>
              </a:solidFill>
              <a:latin typeface="Trebuchet MS"/>
            </a:endParaRPr>
          </a:p>
        </p:txBody>
      </p:sp>
      <p:pic>
        <p:nvPicPr>
          <p:cNvPr id="481" name="" descr=""/>
          <p:cNvPicPr/>
          <p:nvPr/>
        </p:nvPicPr>
        <p:blipFill>
          <a:blip r:embed="rId2"/>
          <a:stretch/>
        </p:blipFill>
        <p:spPr>
          <a:xfrm>
            <a:off x="180000" y="1095480"/>
            <a:ext cx="11845440" cy="5384160"/>
          </a:xfrm>
          <a:prstGeom prst="rect">
            <a:avLst/>
          </a:prstGeom>
          <a:ln w="0">
            <a:noFill/>
          </a:ln>
        </p:spPr>
      </p:pic>
      <p:pic>
        <p:nvPicPr>
          <p:cNvPr id="482" name="" descr=""/>
          <p:cNvPicPr/>
          <p:nvPr/>
        </p:nvPicPr>
        <p:blipFill>
          <a:blip r:embed="rId3"/>
          <a:stretch/>
        </p:blipFill>
        <p:spPr>
          <a:xfrm>
            <a:off x="180360" y="1095840"/>
            <a:ext cx="11845440" cy="5384160"/>
          </a:xfrm>
          <a:prstGeom prst="rect">
            <a:avLst/>
          </a:prstGeom>
          <a:ln w="0">
            <a:noFill/>
          </a:ln>
        </p:spPr>
      </p:pic>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53" presetSubtype="16">
                                  <p:stCondLst>
                                    <p:cond delay="0"/>
                                  </p:stCondLst>
                                  <p:childTnLst>
                                    <p:set>
                                      <p:cBhvr>
                                        <p:cTn id="120" dur="1" fill="hold">
                                          <p:stCondLst>
                                            <p:cond delay="0"/>
                                          </p:stCondLst>
                                        </p:cTn>
                                        <p:tgtEl>
                                          <p:spTgt spid="478"/>
                                        </p:tgtEl>
                                        <p:attrNameLst>
                                          <p:attrName>style.visibility</p:attrName>
                                        </p:attrNameLst>
                                      </p:cBhvr>
                                      <p:to>
                                        <p:strVal val="visible"/>
                                      </p:to>
                                    </p:set>
                                    <p:anim calcmode="lin" valueType="num">
                                      <p:cBhvr additive="repl">
                                        <p:cTn id="121" dur="500" fill="hold"/>
                                        <p:tgtEl>
                                          <p:spTgt spid="478"/>
                                        </p:tgtEl>
                                        <p:attrNameLst>
                                          <p:attrName>ppt_w</p:attrName>
                                        </p:attrNameLst>
                                      </p:cBhvr>
                                      <p:tavLst>
                                        <p:tav tm="0">
                                          <p:val>
                                            <p:fltVal val="0"/>
                                          </p:val>
                                        </p:tav>
                                        <p:tav tm="100000">
                                          <p:val>
                                            <p:strVal val="#ppt_w"/>
                                          </p:val>
                                        </p:tav>
                                      </p:tavLst>
                                    </p:anim>
                                    <p:anim calcmode="lin" valueType="num">
                                      <p:cBhvr additive="repl">
                                        <p:cTn id="122" dur="500" fill="hold"/>
                                        <p:tgtEl>
                                          <p:spTgt spid="478"/>
                                        </p:tgtEl>
                                        <p:attrNameLst>
                                          <p:attrName>ppt_h</p:attrName>
                                        </p:attrNameLst>
                                      </p:cBhvr>
                                      <p:tavLst>
                                        <p:tav tm="0">
                                          <p:val>
                                            <p:fltVal val="0"/>
                                          </p:val>
                                        </p:tav>
                                        <p:tav tm="100000">
                                          <p:val>
                                            <p:strVal val="#ppt_h"/>
                                          </p:val>
                                        </p:tav>
                                      </p:tavLst>
                                    </p:anim>
                                    <p:animEffect filter="fade" transition="in">
                                      <p:cBhvr additive="repl">
                                        <p:cTn id="123" dur="500"/>
                                        <p:tgtEl>
                                          <p:spTgt spid="478"/>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42">
                                  <p:stCondLst>
                                    <p:cond delay="0"/>
                                  </p:stCondLst>
                                  <p:endCondLst>
                                    <p:cond delay="0" evt="begin">
                                      <p:tn val="126"/>
                                    </p:cond>
                                  </p:endCondLst>
                                  <p:childTnLst>
                                    <p:set>
                                      <p:cBhvr>
                                        <p:cTn id="127" dur="1" fill="hold">
                                          <p:stCondLst>
                                            <p:cond delay="0"/>
                                          </p:stCondLst>
                                        </p:cTn>
                                        <p:tgtEl>
                                          <p:spTgt spid="479"/>
                                        </p:tgtEl>
                                        <p:attrNameLst>
                                          <p:attrName>style.visibility</p:attrName>
                                        </p:attrNameLst>
                                      </p:cBhvr>
                                      <p:to>
                                        <p:strVal val="visible"/>
                                      </p:to>
                                    </p:set>
                                    <p:animEffect filter="fade" transition="in">
                                      <p:cBhvr additive="repl">
                                        <p:cTn id="128" dur="1000"/>
                                        <p:tgtEl>
                                          <p:spTgt spid="479"/>
                                        </p:tgtEl>
                                      </p:cBhvr>
                                    </p:animEffect>
                                    <p:anim calcmode="lin" valueType="num">
                                      <p:cBhvr additive="repl">
                                        <p:cTn id="129" dur="1000" fill="hold"/>
                                        <p:tgtEl>
                                          <p:spTgt spid="479"/>
                                        </p:tgtEl>
                                        <p:attrNameLst>
                                          <p:attrName>ppt_x</p:attrName>
                                        </p:attrNameLst>
                                      </p:cBhvr>
                                      <p:tavLst>
                                        <p:tav tm="0">
                                          <p:val>
                                            <p:strVal val="#ppt_x"/>
                                          </p:val>
                                        </p:tav>
                                        <p:tav tm="100000">
                                          <p:val>
                                            <p:strVal val="#ppt_x"/>
                                          </p:val>
                                        </p:tav>
                                      </p:tavLst>
                                    </p:anim>
                                    <p:anim calcmode="lin" valueType="num">
                                      <p:cBhvr additive="repl">
                                        <p:cTn id="130" dur="1000" fill="hold"/>
                                        <p:tgtEl>
                                          <p:spTgt spid="479"/>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42">
                                  <p:stCondLst>
                                    <p:cond delay="0"/>
                                  </p:stCondLst>
                                  <p:endCondLst>
                                    <p:cond delay="0" evt="begin">
                                      <p:tn val="133"/>
                                    </p:cond>
                                  </p:endCondLst>
                                  <p:childTnLst>
                                    <p:set>
                                      <p:cBhvr>
                                        <p:cTn id="134" dur="1" fill="hold">
                                          <p:stCondLst>
                                            <p:cond delay="0"/>
                                          </p:stCondLst>
                                        </p:cTn>
                                        <p:tgtEl>
                                          <p:spTgt spid="480"/>
                                        </p:tgtEl>
                                        <p:attrNameLst>
                                          <p:attrName>style.visibility</p:attrName>
                                        </p:attrNameLst>
                                      </p:cBhvr>
                                      <p:to>
                                        <p:strVal val="visible"/>
                                      </p:to>
                                    </p:set>
                                    <p:animEffect filter="fade" transition="in">
                                      <p:cBhvr additive="repl">
                                        <p:cTn id="135" dur="1000"/>
                                        <p:tgtEl>
                                          <p:spTgt spid="480"/>
                                        </p:tgtEl>
                                      </p:cBhvr>
                                    </p:animEffect>
                                    <p:anim calcmode="lin" valueType="num">
                                      <p:cBhvr additive="repl">
                                        <p:cTn id="136" dur="1000" fill="hold"/>
                                        <p:tgtEl>
                                          <p:spTgt spid="480"/>
                                        </p:tgtEl>
                                        <p:attrNameLst>
                                          <p:attrName>ppt_x</p:attrName>
                                        </p:attrNameLst>
                                      </p:cBhvr>
                                      <p:tavLst>
                                        <p:tav tm="0">
                                          <p:val>
                                            <p:strVal val="#ppt_x"/>
                                          </p:val>
                                        </p:tav>
                                        <p:tav tm="100000">
                                          <p:val>
                                            <p:strVal val="#ppt_x"/>
                                          </p:val>
                                        </p:tav>
                                      </p:tavLst>
                                    </p:anim>
                                    <p:anim calcmode="lin" valueType="num">
                                      <p:cBhvr additive="repl">
                                        <p:cTn id="137" dur="1000" fill="hold"/>
                                        <p:tgtEl>
                                          <p:spTgt spid="4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3" name="Picture 2" descr=""/>
          <p:cNvPicPr/>
          <p:nvPr/>
        </p:nvPicPr>
        <p:blipFill>
          <a:blip r:embed="rId1"/>
          <a:srcRect l="0" t="96153" r="0" b="0"/>
          <a:stretch/>
        </p:blipFill>
        <p:spPr>
          <a:xfrm>
            <a:off x="676080" y="6472080"/>
            <a:ext cx="2142360" cy="192240"/>
          </a:xfrm>
          <a:prstGeom prst="rect">
            <a:avLst/>
          </a:prstGeom>
          <a:ln w="0">
            <a:noFill/>
          </a:ln>
        </p:spPr>
      </p:pic>
      <p:sp>
        <p:nvSpPr>
          <p:cNvPr id="484" name="PlaceHolder 1"/>
          <p:cNvSpPr>
            <a:spLocks noGrp="1"/>
          </p:cNvSpPr>
          <p:nvPr>
            <p:ph type="title"/>
          </p:nvPr>
        </p:nvSpPr>
        <p:spPr>
          <a:xfrm>
            <a:off x="676080" y="370440"/>
            <a:ext cx="2980800" cy="830160"/>
          </a:xfrm>
          <a:prstGeom prst="rect">
            <a:avLst/>
          </a:prstGeom>
          <a:noFill/>
          <a:ln w="0">
            <a:noFill/>
          </a:ln>
        </p:spPr>
        <p:txBody>
          <a:bodyPr lIns="91440" rIns="91440" tIns="45720" bIns="45720" anchor="t">
            <a:normAutofit/>
          </a:bodyPr>
          <a:p>
            <a:pPr indent="0" defTabSz="457200">
              <a:lnSpc>
                <a:spcPct val="100000"/>
              </a:lnSpc>
              <a:buNone/>
              <a:tabLst>
                <a:tab algn="l" pos="0"/>
              </a:tabLst>
            </a:pPr>
            <a:r>
              <a:rPr b="1" lang="en-GB" sz="4800" spc="-1" strike="noStrike">
                <a:solidFill>
                  <a:schemeClr val="dk1"/>
                </a:solidFill>
                <a:latin typeface="Trebuchet MS"/>
              </a:rPr>
              <a:t>RESULTS</a:t>
            </a:r>
            <a:endParaRPr b="0" lang="en-IN" sz="4800" spc="-1" strike="noStrike">
              <a:solidFill>
                <a:srgbClr val="000000"/>
              </a:solidFill>
              <a:latin typeface="Arial"/>
            </a:endParaRPr>
          </a:p>
        </p:txBody>
      </p:sp>
      <p:sp>
        <p:nvSpPr>
          <p:cNvPr id="485" name="Text Placeholder 3"/>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sp>
        <p:nvSpPr>
          <p:cNvPr id="486" name="Text Placeholder 4"/>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pic>
        <p:nvPicPr>
          <p:cNvPr id="487" name="" descr=""/>
          <p:cNvPicPr/>
          <p:nvPr/>
        </p:nvPicPr>
        <p:blipFill>
          <a:blip r:embed="rId2"/>
          <a:stretch/>
        </p:blipFill>
        <p:spPr>
          <a:xfrm>
            <a:off x="38160" y="1107000"/>
            <a:ext cx="12021480" cy="5192640"/>
          </a:xfrm>
          <a:prstGeom prst="rect">
            <a:avLst/>
          </a:prstGeom>
          <a:ln w="0">
            <a:noFill/>
          </a:ln>
        </p:spPr>
      </p:pic>
    </p:spTree>
  </p:cSld>
  <mc:AlternateContent>
    <mc:Choice Requires="p14">
      <p:transition spd="slow" p14:dur="2000"/>
    </mc:Choice>
    <mc:Fallback>
      <p:transition spd="slow"/>
    </mc:Fallback>
  </mc:AlternateContent>
  <p:timing>
    <p:tnLst>
      <p:par>
        <p:cTn id="138" dur="indefinite" restart="never" nodeType="tmRoot">
          <p:childTnLst>
            <p:seq>
              <p:cTn id="139" dur="indefinite" nodeType="mainSeq">
                <p:childTnLst>
                  <p:par>
                    <p:cTn id="140" fill="hold">
                      <p:stCondLst>
                        <p:cond delay="indefinite"/>
                      </p:stCondLst>
                      <p:childTnLst>
                        <p:par>
                          <p:cTn id="141" fill="hold">
                            <p:stCondLst>
                              <p:cond delay="0"/>
                            </p:stCondLst>
                            <p:childTnLst>
                              <p:par>
                                <p:cTn id="142" nodeType="clickEffect" fill="hold" presetClass="entr" presetID="53" presetSubtype="16">
                                  <p:stCondLst>
                                    <p:cond delay="0"/>
                                  </p:stCondLst>
                                  <p:childTnLst>
                                    <p:set>
                                      <p:cBhvr>
                                        <p:cTn id="143" dur="1" fill="hold">
                                          <p:stCondLst>
                                            <p:cond delay="0"/>
                                          </p:stCondLst>
                                        </p:cTn>
                                        <p:tgtEl>
                                          <p:spTgt spid="484"/>
                                        </p:tgtEl>
                                        <p:attrNameLst>
                                          <p:attrName>style.visibility</p:attrName>
                                        </p:attrNameLst>
                                      </p:cBhvr>
                                      <p:to>
                                        <p:strVal val="visible"/>
                                      </p:to>
                                    </p:set>
                                    <p:anim calcmode="lin" valueType="num">
                                      <p:cBhvr additive="repl">
                                        <p:cTn id="144" dur="500" fill="hold"/>
                                        <p:tgtEl>
                                          <p:spTgt spid="484"/>
                                        </p:tgtEl>
                                        <p:attrNameLst>
                                          <p:attrName>ppt_w</p:attrName>
                                        </p:attrNameLst>
                                      </p:cBhvr>
                                      <p:tavLst>
                                        <p:tav tm="0">
                                          <p:val>
                                            <p:fltVal val="0"/>
                                          </p:val>
                                        </p:tav>
                                        <p:tav tm="100000">
                                          <p:val>
                                            <p:strVal val="#ppt_w"/>
                                          </p:val>
                                        </p:tav>
                                      </p:tavLst>
                                    </p:anim>
                                    <p:anim calcmode="lin" valueType="num">
                                      <p:cBhvr additive="repl">
                                        <p:cTn id="145" dur="500" fill="hold"/>
                                        <p:tgtEl>
                                          <p:spTgt spid="484"/>
                                        </p:tgtEl>
                                        <p:attrNameLst>
                                          <p:attrName>ppt_h</p:attrName>
                                        </p:attrNameLst>
                                      </p:cBhvr>
                                      <p:tavLst>
                                        <p:tav tm="0">
                                          <p:val>
                                            <p:fltVal val="0"/>
                                          </p:val>
                                        </p:tav>
                                        <p:tav tm="100000">
                                          <p:val>
                                            <p:strVal val="#ppt_h"/>
                                          </p:val>
                                        </p:tav>
                                      </p:tavLst>
                                    </p:anim>
                                    <p:animEffect filter="fade" transition="in">
                                      <p:cBhvr additive="repl">
                                        <p:cTn id="146" dur="500"/>
                                        <p:tgtEl>
                                          <p:spTgt spid="484"/>
                                        </p:tgtEl>
                                      </p:cBhvr>
                                    </p:animEffec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42">
                                  <p:stCondLst>
                                    <p:cond delay="0"/>
                                  </p:stCondLst>
                                  <p:endCondLst>
                                    <p:cond delay="0" evt="begin">
                                      <p:tn val="149"/>
                                    </p:cond>
                                  </p:endCondLst>
                                  <p:childTnLst>
                                    <p:set>
                                      <p:cBhvr>
                                        <p:cTn id="150" dur="1" fill="hold">
                                          <p:stCondLst>
                                            <p:cond delay="0"/>
                                          </p:stCondLst>
                                        </p:cTn>
                                        <p:tgtEl>
                                          <p:spTgt spid="485"/>
                                        </p:tgtEl>
                                        <p:attrNameLst>
                                          <p:attrName>style.visibility</p:attrName>
                                        </p:attrNameLst>
                                      </p:cBhvr>
                                      <p:to>
                                        <p:strVal val="visible"/>
                                      </p:to>
                                    </p:set>
                                    <p:animEffect filter="fade" transition="in">
                                      <p:cBhvr additive="repl">
                                        <p:cTn id="151" dur="1000"/>
                                        <p:tgtEl>
                                          <p:spTgt spid="485"/>
                                        </p:tgtEl>
                                      </p:cBhvr>
                                    </p:animEffect>
                                    <p:anim calcmode="lin" valueType="num">
                                      <p:cBhvr additive="repl">
                                        <p:cTn id="152" dur="1000" fill="hold"/>
                                        <p:tgtEl>
                                          <p:spTgt spid="485"/>
                                        </p:tgtEl>
                                        <p:attrNameLst>
                                          <p:attrName>ppt_x</p:attrName>
                                        </p:attrNameLst>
                                      </p:cBhvr>
                                      <p:tavLst>
                                        <p:tav tm="0">
                                          <p:val>
                                            <p:strVal val="#ppt_x"/>
                                          </p:val>
                                        </p:tav>
                                        <p:tav tm="100000">
                                          <p:val>
                                            <p:strVal val="#ppt_x"/>
                                          </p:val>
                                        </p:tav>
                                      </p:tavLst>
                                    </p:anim>
                                    <p:anim calcmode="lin" valueType="num">
                                      <p:cBhvr additive="repl">
                                        <p:cTn id="153" dur="1000" fill="hold"/>
                                        <p:tgtEl>
                                          <p:spTgt spid="485"/>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42">
                                  <p:stCondLst>
                                    <p:cond delay="0"/>
                                  </p:stCondLst>
                                  <p:endCondLst>
                                    <p:cond delay="0" evt="begin">
                                      <p:tn val="156"/>
                                    </p:cond>
                                  </p:endCondLst>
                                  <p:childTnLst>
                                    <p:set>
                                      <p:cBhvr>
                                        <p:cTn id="157" dur="1" fill="hold">
                                          <p:stCondLst>
                                            <p:cond delay="0"/>
                                          </p:stCondLst>
                                        </p:cTn>
                                        <p:tgtEl>
                                          <p:spTgt spid="486"/>
                                        </p:tgtEl>
                                        <p:attrNameLst>
                                          <p:attrName>style.visibility</p:attrName>
                                        </p:attrNameLst>
                                      </p:cBhvr>
                                      <p:to>
                                        <p:strVal val="visible"/>
                                      </p:to>
                                    </p:set>
                                    <p:animEffect filter="fade" transition="in">
                                      <p:cBhvr additive="repl">
                                        <p:cTn id="158" dur="1000"/>
                                        <p:tgtEl>
                                          <p:spTgt spid="486"/>
                                        </p:tgtEl>
                                      </p:cBhvr>
                                    </p:animEffect>
                                    <p:anim calcmode="lin" valueType="num">
                                      <p:cBhvr additive="repl">
                                        <p:cTn id="159" dur="1000" fill="hold"/>
                                        <p:tgtEl>
                                          <p:spTgt spid="486"/>
                                        </p:tgtEl>
                                        <p:attrNameLst>
                                          <p:attrName>ppt_x</p:attrName>
                                        </p:attrNameLst>
                                      </p:cBhvr>
                                      <p:tavLst>
                                        <p:tav tm="0">
                                          <p:val>
                                            <p:strVal val="#ppt_x"/>
                                          </p:val>
                                        </p:tav>
                                        <p:tav tm="100000">
                                          <p:val>
                                            <p:strVal val="#ppt_x"/>
                                          </p:val>
                                        </p:tav>
                                      </p:tavLst>
                                    </p:anim>
                                    <p:anim calcmode="lin" valueType="num">
                                      <p:cBhvr additive="repl">
                                        <p:cTn id="160" dur="1000" fill="hold"/>
                                        <p:tgtEl>
                                          <p:spTgt spid="4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8" name="Picture 6" descr=""/>
          <p:cNvPicPr/>
          <p:nvPr/>
        </p:nvPicPr>
        <p:blipFill>
          <a:blip r:embed="rId1"/>
          <a:srcRect l="0" t="96153" r="0" b="0"/>
          <a:stretch/>
        </p:blipFill>
        <p:spPr>
          <a:xfrm>
            <a:off x="676080" y="6472080"/>
            <a:ext cx="2142360" cy="192240"/>
          </a:xfrm>
          <a:prstGeom prst="rect">
            <a:avLst/>
          </a:prstGeom>
          <a:ln w="0">
            <a:noFill/>
          </a:ln>
        </p:spPr>
      </p:pic>
      <p:sp>
        <p:nvSpPr>
          <p:cNvPr id="489" name="PlaceHolder 1"/>
          <p:cNvSpPr>
            <a:spLocks noGrp="1"/>
          </p:cNvSpPr>
          <p:nvPr>
            <p:ph type="title"/>
          </p:nvPr>
        </p:nvSpPr>
        <p:spPr>
          <a:xfrm>
            <a:off x="676080" y="370440"/>
            <a:ext cx="2980800" cy="830160"/>
          </a:xfrm>
          <a:prstGeom prst="rect">
            <a:avLst/>
          </a:prstGeom>
          <a:noFill/>
          <a:ln w="0">
            <a:noFill/>
          </a:ln>
        </p:spPr>
        <p:txBody>
          <a:bodyPr lIns="91440" rIns="91440" tIns="45720" bIns="45720" anchor="t">
            <a:normAutofit/>
          </a:bodyPr>
          <a:p>
            <a:pPr indent="0" defTabSz="457200">
              <a:lnSpc>
                <a:spcPct val="100000"/>
              </a:lnSpc>
              <a:buNone/>
              <a:tabLst>
                <a:tab algn="l" pos="0"/>
              </a:tabLst>
            </a:pPr>
            <a:r>
              <a:rPr b="1" lang="en-GB" sz="4800" spc="-1" strike="noStrike">
                <a:solidFill>
                  <a:schemeClr val="dk1"/>
                </a:solidFill>
                <a:latin typeface="Trebuchet MS"/>
              </a:rPr>
              <a:t>RESULTS</a:t>
            </a:r>
            <a:endParaRPr b="0" lang="en-IN" sz="4800" spc="-1" strike="noStrike">
              <a:solidFill>
                <a:srgbClr val="000000"/>
              </a:solidFill>
              <a:latin typeface="Arial"/>
            </a:endParaRPr>
          </a:p>
        </p:txBody>
      </p:sp>
      <p:sp>
        <p:nvSpPr>
          <p:cNvPr id="490" name="Text Placeholder 8"/>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sp>
        <p:nvSpPr>
          <p:cNvPr id="491" name="Text Placeholder 9"/>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pic>
        <p:nvPicPr>
          <p:cNvPr id="492" name="" descr=""/>
          <p:cNvPicPr/>
          <p:nvPr/>
        </p:nvPicPr>
        <p:blipFill>
          <a:blip r:embed="rId2"/>
          <a:stretch/>
        </p:blipFill>
        <p:spPr>
          <a:xfrm rot="21589200">
            <a:off x="547920" y="1275480"/>
            <a:ext cx="10309680" cy="5424840"/>
          </a:xfrm>
          <a:prstGeom prst="rect">
            <a:avLst/>
          </a:prstGeom>
          <a:ln w="0">
            <a:noFill/>
          </a:ln>
        </p:spPr>
      </p:pic>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53" presetSubtype="16">
                                  <p:stCondLst>
                                    <p:cond delay="0"/>
                                  </p:stCondLst>
                                  <p:childTnLst>
                                    <p:set>
                                      <p:cBhvr>
                                        <p:cTn id="166" dur="1" fill="hold">
                                          <p:stCondLst>
                                            <p:cond delay="0"/>
                                          </p:stCondLst>
                                        </p:cTn>
                                        <p:tgtEl>
                                          <p:spTgt spid="489"/>
                                        </p:tgtEl>
                                        <p:attrNameLst>
                                          <p:attrName>style.visibility</p:attrName>
                                        </p:attrNameLst>
                                      </p:cBhvr>
                                      <p:to>
                                        <p:strVal val="visible"/>
                                      </p:to>
                                    </p:set>
                                    <p:anim calcmode="lin" valueType="num">
                                      <p:cBhvr additive="repl">
                                        <p:cTn id="167" dur="500" fill="hold"/>
                                        <p:tgtEl>
                                          <p:spTgt spid="489"/>
                                        </p:tgtEl>
                                        <p:attrNameLst>
                                          <p:attrName>ppt_w</p:attrName>
                                        </p:attrNameLst>
                                      </p:cBhvr>
                                      <p:tavLst>
                                        <p:tav tm="0">
                                          <p:val>
                                            <p:fltVal val="0"/>
                                          </p:val>
                                        </p:tav>
                                        <p:tav tm="100000">
                                          <p:val>
                                            <p:strVal val="#ppt_w"/>
                                          </p:val>
                                        </p:tav>
                                      </p:tavLst>
                                    </p:anim>
                                    <p:anim calcmode="lin" valueType="num">
                                      <p:cBhvr additive="repl">
                                        <p:cTn id="168" dur="500" fill="hold"/>
                                        <p:tgtEl>
                                          <p:spTgt spid="489"/>
                                        </p:tgtEl>
                                        <p:attrNameLst>
                                          <p:attrName>ppt_h</p:attrName>
                                        </p:attrNameLst>
                                      </p:cBhvr>
                                      <p:tavLst>
                                        <p:tav tm="0">
                                          <p:val>
                                            <p:fltVal val="0"/>
                                          </p:val>
                                        </p:tav>
                                        <p:tav tm="100000">
                                          <p:val>
                                            <p:strVal val="#ppt_h"/>
                                          </p:val>
                                        </p:tav>
                                      </p:tavLst>
                                    </p:anim>
                                    <p:animEffect filter="fade" transition="in">
                                      <p:cBhvr additive="repl">
                                        <p:cTn id="169" dur="500"/>
                                        <p:tgtEl>
                                          <p:spTgt spid="489"/>
                                        </p:tgtEl>
                                      </p:cBhvr>
                                    </p:animEffec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42">
                                  <p:stCondLst>
                                    <p:cond delay="0"/>
                                  </p:stCondLst>
                                  <p:endCondLst>
                                    <p:cond delay="0" evt="begin">
                                      <p:tn val="172"/>
                                    </p:cond>
                                  </p:endCondLst>
                                  <p:childTnLst>
                                    <p:set>
                                      <p:cBhvr>
                                        <p:cTn id="173" dur="1" fill="hold">
                                          <p:stCondLst>
                                            <p:cond delay="0"/>
                                          </p:stCondLst>
                                        </p:cTn>
                                        <p:tgtEl>
                                          <p:spTgt spid="490"/>
                                        </p:tgtEl>
                                        <p:attrNameLst>
                                          <p:attrName>style.visibility</p:attrName>
                                        </p:attrNameLst>
                                      </p:cBhvr>
                                      <p:to>
                                        <p:strVal val="visible"/>
                                      </p:to>
                                    </p:set>
                                    <p:animEffect filter="fade" transition="in">
                                      <p:cBhvr additive="repl">
                                        <p:cTn id="174" dur="1000"/>
                                        <p:tgtEl>
                                          <p:spTgt spid="490"/>
                                        </p:tgtEl>
                                      </p:cBhvr>
                                    </p:animEffect>
                                    <p:anim calcmode="lin" valueType="num">
                                      <p:cBhvr additive="repl">
                                        <p:cTn id="175" dur="1000" fill="hold"/>
                                        <p:tgtEl>
                                          <p:spTgt spid="490"/>
                                        </p:tgtEl>
                                        <p:attrNameLst>
                                          <p:attrName>ppt_x</p:attrName>
                                        </p:attrNameLst>
                                      </p:cBhvr>
                                      <p:tavLst>
                                        <p:tav tm="0">
                                          <p:val>
                                            <p:strVal val="#ppt_x"/>
                                          </p:val>
                                        </p:tav>
                                        <p:tav tm="100000">
                                          <p:val>
                                            <p:strVal val="#ppt_x"/>
                                          </p:val>
                                        </p:tav>
                                      </p:tavLst>
                                    </p:anim>
                                    <p:anim calcmode="lin" valueType="num">
                                      <p:cBhvr additive="repl">
                                        <p:cTn id="176" dur="1000" fill="hold"/>
                                        <p:tgtEl>
                                          <p:spTgt spid="490"/>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42">
                                  <p:stCondLst>
                                    <p:cond delay="0"/>
                                  </p:stCondLst>
                                  <p:endCondLst>
                                    <p:cond delay="0" evt="begin">
                                      <p:tn val="179"/>
                                    </p:cond>
                                  </p:endCondLst>
                                  <p:childTnLst>
                                    <p:set>
                                      <p:cBhvr>
                                        <p:cTn id="180" dur="1" fill="hold">
                                          <p:stCondLst>
                                            <p:cond delay="0"/>
                                          </p:stCondLst>
                                        </p:cTn>
                                        <p:tgtEl>
                                          <p:spTgt spid="491"/>
                                        </p:tgtEl>
                                        <p:attrNameLst>
                                          <p:attrName>style.visibility</p:attrName>
                                        </p:attrNameLst>
                                      </p:cBhvr>
                                      <p:to>
                                        <p:strVal val="visible"/>
                                      </p:to>
                                    </p:set>
                                    <p:animEffect filter="fade" transition="in">
                                      <p:cBhvr additive="repl">
                                        <p:cTn id="181" dur="1000"/>
                                        <p:tgtEl>
                                          <p:spTgt spid="491"/>
                                        </p:tgtEl>
                                      </p:cBhvr>
                                    </p:animEffect>
                                    <p:anim calcmode="lin" valueType="num">
                                      <p:cBhvr additive="repl">
                                        <p:cTn id="182" dur="1000" fill="hold"/>
                                        <p:tgtEl>
                                          <p:spTgt spid="491"/>
                                        </p:tgtEl>
                                        <p:attrNameLst>
                                          <p:attrName>ppt_x</p:attrName>
                                        </p:attrNameLst>
                                      </p:cBhvr>
                                      <p:tavLst>
                                        <p:tav tm="0">
                                          <p:val>
                                            <p:strVal val="#ppt_x"/>
                                          </p:val>
                                        </p:tav>
                                        <p:tav tm="100000">
                                          <p:val>
                                            <p:strVal val="#ppt_x"/>
                                          </p:val>
                                        </p:tav>
                                      </p:tavLst>
                                    </p:anim>
                                    <p:anim calcmode="lin" valueType="num">
                                      <p:cBhvr additive="repl">
                                        <p:cTn id="183" dur="1000" fill="hold"/>
                                        <p:tgtEl>
                                          <p:spTgt spid="4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3" name="Picture 7" descr=""/>
          <p:cNvPicPr/>
          <p:nvPr/>
        </p:nvPicPr>
        <p:blipFill>
          <a:blip r:embed="rId1"/>
          <a:srcRect l="0" t="96153" r="0" b="0"/>
          <a:stretch/>
        </p:blipFill>
        <p:spPr>
          <a:xfrm>
            <a:off x="676080" y="6472080"/>
            <a:ext cx="2142360" cy="192240"/>
          </a:xfrm>
          <a:prstGeom prst="rect">
            <a:avLst/>
          </a:prstGeom>
          <a:ln w="0">
            <a:noFill/>
          </a:ln>
        </p:spPr>
      </p:pic>
      <p:sp>
        <p:nvSpPr>
          <p:cNvPr id="494" name="PlaceHolder 1"/>
          <p:cNvSpPr>
            <a:spLocks noGrp="1"/>
          </p:cNvSpPr>
          <p:nvPr>
            <p:ph type="title"/>
          </p:nvPr>
        </p:nvSpPr>
        <p:spPr>
          <a:xfrm>
            <a:off x="676080" y="370440"/>
            <a:ext cx="2980800" cy="830160"/>
          </a:xfrm>
          <a:prstGeom prst="rect">
            <a:avLst/>
          </a:prstGeom>
          <a:noFill/>
          <a:ln w="0">
            <a:noFill/>
          </a:ln>
        </p:spPr>
        <p:txBody>
          <a:bodyPr lIns="91440" rIns="91440" tIns="45720" bIns="45720" anchor="t">
            <a:normAutofit/>
          </a:bodyPr>
          <a:p>
            <a:pPr indent="0" defTabSz="457200">
              <a:lnSpc>
                <a:spcPct val="100000"/>
              </a:lnSpc>
              <a:buNone/>
              <a:tabLst>
                <a:tab algn="l" pos="0"/>
              </a:tabLst>
            </a:pPr>
            <a:r>
              <a:rPr b="1" lang="en-GB" sz="4800" spc="-1" strike="noStrike">
                <a:solidFill>
                  <a:schemeClr val="dk1"/>
                </a:solidFill>
                <a:latin typeface="Trebuchet MS"/>
              </a:rPr>
              <a:t>RESULTS</a:t>
            </a:r>
            <a:endParaRPr b="0" lang="en-IN" sz="4800" spc="-1" strike="noStrike">
              <a:solidFill>
                <a:srgbClr val="000000"/>
              </a:solidFill>
              <a:latin typeface="Arial"/>
            </a:endParaRPr>
          </a:p>
        </p:txBody>
      </p:sp>
      <p:sp>
        <p:nvSpPr>
          <p:cNvPr id="495" name="Text Placeholder 10"/>
          <p:cNvSpPr/>
          <p:nvPr/>
        </p:nvSpPr>
        <p:spPr>
          <a:xfrm>
            <a:off x="32112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sp>
        <p:nvSpPr>
          <p:cNvPr id="496" name="Text Placeholder 12"/>
          <p:cNvSpPr/>
          <p:nvPr/>
        </p:nvSpPr>
        <p:spPr>
          <a:xfrm>
            <a:off x="4345560" y="1275480"/>
            <a:ext cx="3342960" cy="66528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000" spc="-1" strike="noStrike">
              <a:solidFill>
                <a:schemeClr val="dk1"/>
              </a:solidFill>
              <a:latin typeface="Trebuchet MS"/>
            </a:endParaRPr>
          </a:p>
        </p:txBody>
      </p:sp>
      <p:pic>
        <p:nvPicPr>
          <p:cNvPr id="497" name="" descr=""/>
          <p:cNvPicPr/>
          <p:nvPr/>
        </p:nvPicPr>
        <p:blipFill>
          <a:blip r:embed="rId2"/>
          <a:stretch/>
        </p:blipFill>
        <p:spPr>
          <a:xfrm>
            <a:off x="360000" y="1383840"/>
            <a:ext cx="7295400" cy="3475800"/>
          </a:xfrm>
          <a:prstGeom prst="rect">
            <a:avLst/>
          </a:prstGeom>
          <a:ln w="0">
            <a:noFill/>
          </a:ln>
        </p:spPr>
      </p:pic>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fill="hold">
                      <p:stCondLst>
                        <p:cond delay="indefinite"/>
                      </p:stCondLst>
                      <p:childTnLst>
                        <p:par>
                          <p:cTn id="187" fill="hold">
                            <p:stCondLst>
                              <p:cond delay="0"/>
                            </p:stCondLst>
                            <p:childTnLst>
                              <p:par>
                                <p:cTn id="188" nodeType="clickEffect" fill="hold" presetClass="entr" presetID="53" presetSubtype="16">
                                  <p:stCondLst>
                                    <p:cond delay="0"/>
                                  </p:stCondLst>
                                  <p:childTnLst>
                                    <p:set>
                                      <p:cBhvr>
                                        <p:cTn id="189" dur="1" fill="hold">
                                          <p:stCondLst>
                                            <p:cond delay="0"/>
                                          </p:stCondLst>
                                        </p:cTn>
                                        <p:tgtEl>
                                          <p:spTgt spid="494"/>
                                        </p:tgtEl>
                                        <p:attrNameLst>
                                          <p:attrName>style.visibility</p:attrName>
                                        </p:attrNameLst>
                                      </p:cBhvr>
                                      <p:to>
                                        <p:strVal val="visible"/>
                                      </p:to>
                                    </p:set>
                                    <p:anim calcmode="lin" valueType="num">
                                      <p:cBhvr additive="repl">
                                        <p:cTn id="190" dur="500" fill="hold"/>
                                        <p:tgtEl>
                                          <p:spTgt spid="494"/>
                                        </p:tgtEl>
                                        <p:attrNameLst>
                                          <p:attrName>ppt_w</p:attrName>
                                        </p:attrNameLst>
                                      </p:cBhvr>
                                      <p:tavLst>
                                        <p:tav tm="0">
                                          <p:val>
                                            <p:fltVal val="0"/>
                                          </p:val>
                                        </p:tav>
                                        <p:tav tm="100000">
                                          <p:val>
                                            <p:strVal val="#ppt_w"/>
                                          </p:val>
                                        </p:tav>
                                      </p:tavLst>
                                    </p:anim>
                                    <p:anim calcmode="lin" valueType="num">
                                      <p:cBhvr additive="repl">
                                        <p:cTn id="191" dur="500" fill="hold"/>
                                        <p:tgtEl>
                                          <p:spTgt spid="494"/>
                                        </p:tgtEl>
                                        <p:attrNameLst>
                                          <p:attrName>ppt_h</p:attrName>
                                        </p:attrNameLst>
                                      </p:cBhvr>
                                      <p:tavLst>
                                        <p:tav tm="0">
                                          <p:val>
                                            <p:fltVal val="0"/>
                                          </p:val>
                                        </p:tav>
                                        <p:tav tm="100000">
                                          <p:val>
                                            <p:strVal val="#ppt_h"/>
                                          </p:val>
                                        </p:tav>
                                      </p:tavLst>
                                    </p:anim>
                                    <p:animEffect filter="fade" transition="in">
                                      <p:cBhvr additive="repl">
                                        <p:cTn id="192" dur="500"/>
                                        <p:tgtEl>
                                          <p:spTgt spid="494"/>
                                        </p:tgtEl>
                                      </p:cBhvr>
                                    </p:animEffec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42">
                                  <p:stCondLst>
                                    <p:cond delay="0"/>
                                  </p:stCondLst>
                                  <p:endCondLst>
                                    <p:cond delay="0" evt="begin">
                                      <p:tn val="195"/>
                                    </p:cond>
                                  </p:endCondLst>
                                  <p:childTnLst>
                                    <p:set>
                                      <p:cBhvr>
                                        <p:cTn id="196" dur="1" fill="hold">
                                          <p:stCondLst>
                                            <p:cond delay="0"/>
                                          </p:stCondLst>
                                        </p:cTn>
                                        <p:tgtEl>
                                          <p:spTgt spid="495"/>
                                        </p:tgtEl>
                                        <p:attrNameLst>
                                          <p:attrName>style.visibility</p:attrName>
                                        </p:attrNameLst>
                                      </p:cBhvr>
                                      <p:to>
                                        <p:strVal val="visible"/>
                                      </p:to>
                                    </p:set>
                                    <p:animEffect filter="fade" transition="in">
                                      <p:cBhvr additive="repl">
                                        <p:cTn id="197" dur="1000"/>
                                        <p:tgtEl>
                                          <p:spTgt spid="495"/>
                                        </p:tgtEl>
                                      </p:cBhvr>
                                    </p:animEffect>
                                    <p:anim calcmode="lin" valueType="num">
                                      <p:cBhvr additive="repl">
                                        <p:cTn id="198" dur="1000" fill="hold"/>
                                        <p:tgtEl>
                                          <p:spTgt spid="495"/>
                                        </p:tgtEl>
                                        <p:attrNameLst>
                                          <p:attrName>ppt_x</p:attrName>
                                        </p:attrNameLst>
                                      </p:cBhvr>
                                      <p:tavLst>
                                        <p:tav tm="0">
                                          <p:val>
                                            <p:strVal val="#ppt_x"/>
                                          </p:val>
                                        </p:tav>
                                        <p:tav tm="100000">
                                          <p:val>
                                            <p:strVal val="#ppt_x"/>
                                          </p:val>
                                        </p:tav>
                                      </p:tavLst>
                                    </p:anim>
                                    <p:anim calcmode="lin" valueType="num">
                                      <p:cBhvr additive="repl">
                                        <p:cTn id="199" dur="1000" fill="hold"/>
                                        <p:tgtEl>
                                          <p:spTgt spid="495"/>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42">
                                  <p:stCondLst>
                                    <p:cond delay="0"/>
                                  </p:stCondLst>
                                  <p:endCondLst>
                                    <p:cond delay="0" evt="begin">
                                      <p:tn val="202"/>
                                    </p:cond>
                                  </p:endCondLst>
                                  <p:childTnLst>
                                    <p:set>
                                      <p:cBhvr>
                                        <p:cTn id="203" dur="1" fill="hold">
                                          <p:stCondLst>
                                            <p:cond delay="0"/>
                                          </p:stCondLst>
                                        </p:cTn>
                                        <p:tgtEl>
                                          <p:spTgt spid="496"/>
                                        </p:tgtEl>
                                        <p:attrNameLst>
                                          <p:attrName>style.visibility</p:attrName>
                                        </p:attrNameLst>
                                      </p:cBhvr>
                                      <p:to>
                                        <p:strVal val="visible"/>
                                      </p:to>
                                    </p:set>
                                    <p:animEffect filter="fade" transition="in">
                                      <p:cBhvr additive="repl">
                                        <p:cTn id="204" dur="1000"/>
                                        <p:tgtEl>
                                          <p:spTgt spid="496"/>
                                        </p:tgtEl>
                                      </p:cBhvr>
                                    </p:animEffect>
                                    <p:anim calcmode="lin" valueType="num">
                                      <p:cBhvr additive="repl">
                                        <p:cTn id="205" dur="1000" fill="hold"/>
                                        <p:tgtEl>
                                          <p:spTgt spid="496"/>
                                        </p:tgtEl>
                                        <p:attrNameLst>
                                          <p:attrName>ppt_x</p:attrName>
                                        </p:attrNameLst>
                                      </p:cBhvr>
                                      <p:tavLst>
                                        <p:tav tm="0">
                                          <p:val>
                                            <p:strVal val="#ppt_x"/>
                                          </p:val>
                                        </p:tav>
                                        <p:tav tm="100000">
                                          <p:val>
                                            <p:strVal val="#ppt_x"/>
                                          </p:val>
                                        </p:tav>
                                      </p:tavLst>
                                    </p:anim>
                                    <p:anim calcmode="lin" valueType="num">
                                      <p:cBhvr additive="repl">
                                        <p:cTn id="206" dur="1000" fill="hold"/>
                                        <p:tgtEl>
                                          <p:spTgt spid="4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pitchFamily="0" charset="1"/>
        <a:ea typeface=""/>
        <a:cs typeface=""/>
      </a:majorFont>
      <a:minorFont>
        <a:latin typeface="Trebuchet MS" panose="020B0603020202020204" pitchFamily="0" charset="1"/>
        <a:ea typeface=""/>
        <a:cs typeface=""/>
      </a:minorFont>
    </a:fontScheme>
    <a:fmtScheme>
      <a:fillStyleLst>
        <a:solidFill>
          <a:schemeClr val="phClr"/>
        </a:solidFill>
        <a:gradFill>
          <a:gsLst>
            <a:gs pos="0">
              <a:schemeClr val="phClr">
                <a:tint val="65000"/>
                <a:lumMod val="110000"/>
              </a:schemeClr>
            </a:gs>
            <a:gs pos="88000">
              <a:schemeClr val="phClr">
                <a:tint val="90000"/>
              </a:schemeClr>
            </a:gs>
          </a:gsLst>
          <a:lin ang="5400000" scaled="0"/>
          <a:tileRect l="0" t="0" r="0" b="0"/>
        </a:gradFill>
        <a:gradFill>
          <a:gsLst>
            <a:gs pos="0">
              <a:schemeClr val="phClr">
                <a:tint val="96000"/>
                <a:lumMod val="100000"/>
              </a:schemeClr>
            </a:gs>
            <a:gs pos="78000">
              <a:schemeClr val="phClr">
                <a:shade val="94000"/>
                <a:lumMod val="94000"/>
              </a:schemeClr>
            </a:gs>
          </a:gsLst>
          <a:lin ang="5400000" scaled="0"/>
          <a:tileRect l="0" t="0" r="0" b="0"/>
        </a:gradFill>
      </a:fillStyleLst>
      <a:lnStyleLst>
        <a:ln w="12700" cap="rnd" cmpd="sng" algn="ctr">
          <a:prstDash val="solid"/>
        </a:ln>
        <a:ln w="19050"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04000"/>
              </a:schemeClr>
            </a:gs>
            <a:gs pos="94000">
              <a:schemeClr val="phClr">
                <a:shade val="96000"/>
                <a:lumMod val="82000"/>
              </a:schemeClr>
            </a:gs>
          </a:gsLst>
          <a:lin ang="5400000" scaled="0"/>
          <a:tileRect l="0" t="0" r="0" b="0"/>
        </a:gradFill>
        <a:gradFill>
          <a:gsLst>
            <a:gs pos="0">
              <a:schemeClr val="phClr">
                <a:tint val="90000"/>
                <a:lumMod val="110000"/>
              </a:schemeClr>
            </a:gs>
            <a:gs pos="100000">
              <a:schemeClr val="phClr">
                <a:shade val="94000"/>
                <a:lumMod val="9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584</TotalTime>
  <Application>LibreOffice/24.2.7.2$Linux_X86_64 LibreOffice_project/420$Build-2</Application>
  <AppVersion>15.0000</AppVersion>
  <Words>386</Words>
  <Paragraphs>45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dc:description/>
  <dc:language>en-IN</dc:language>
  <cp:lastModifiedBy/>
  <dcterms:modified xsi:type="dcterms:W3CDTF">2025-10-21T16:02:54Z</dcterms:modified>
  <cp:revision>120</cp:revision>
  <dc:subject/>
  <dc:title>MASKED HUNTERS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Widescreen</vt:lpwstr>
  </property>
  <property fmtid="{D5CDD505-2E9C-101B-9397-08002B2CF9AE}" pid="5" name="Slides">
    <vt:i4>12</vt:i4>
  </property>
</Properties>
</file>