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FC17-AD4F-4EC6-A475-A54443CBE53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F96C-E075-49F2-A71B-1BD766633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99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5F96C-E075-49F2-A71B-1BD76663312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F647-10F0-1103-DF10-B32C38012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2FB44-2C75-252E-D48F-273730824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AC225-F26B-BC43-C7A8-20F17F04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88BE-D9E5-4EC6-AFE5-85DD15554061}" type="datetime1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7B74F-55F3-9BE7-757D-901ADEA1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83EB-A5E4-31C0-DC62-A17987C4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5D2-9CC6-4E68-A789-DCA9D80FB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5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E83B-F5BA-4D7C-53A8-85F859FE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7A545-025C-58DB-066A-FD37E184A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D396-AD51-B8DC-6D36-60943C03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52B5-93E4-4378-AB1B-FA9DE488E34B}" type="datetime1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8946-994C-3A19-28A9-DEB3A740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3BCD5-1D01-6602-48E1-D6203489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5D2-9CC6-4E68-A789-DCA9D80FB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8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5C71B-5D3C-D2B8-A55E-343347243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43B9C-AB9A-6224-C8F2-5277583ED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4CEB9-B757-54B5-19B9-5DA55FE4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9293-0197-4FEB-9963-85DB5561D948}" type="datetime1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DFDD-41F9-1384-DC3E-349B353C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B155-25AD-17F6-0EE3-775C7AE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5D2-9CC6-4E68-A789-DCA9D80FB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2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00EB-FF6E-6BD4-BAC2-D20DC33C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BD10-002A-055A-3997-BDCEB5CE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BE64C-91F9-5CE4-C7F0-559B2D70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E3D-95CB-402D-8C70-99E0914824C4}" type="datetime1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B5A1-435F-6A72-AB1F-F2D832CC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3D53-60FD-9267-EC5B-FA0651D5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5D2-9CC6-4E68-A789-DCA9D80FB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8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83B8-5907-D3B1-A4BC-6E74E923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C6DC8-D77F-2DA7-46D6-AC4E8941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B758-A9A9-8E93-A636-23290FDC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6D21-43C0-4ECB-9313-0A6227C0F230}" type="datetime1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9F8B-B8B8-B8A7-2C75-EC306389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0833-A406-E9A4-444B-1D4432D6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5D2-9CC6-4E68-A789-DCA9D80FB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181-D738-E781-917E-D82C7BD7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26BF-AA62-60D7-18F3-563D9DFF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27A98-A2C1-C454-23FD-6FECD3A99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AD5CF-579B-CD31-9CD1-ADDF816F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B601-716C-4644-874F-BF54978F38DB}" type="datetime1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BECB2-9C60-F07E-2E5E-37B8E040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10608-579B-0CCD-CD29-7F5C52B3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5D2-9CC6-4E68-A789-DCA9D80FB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5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6EDF-36CD-446C-5934-F43C29D7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51FB8-8C4B-5FB2-A734-43A22993B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49C45-DB16-ADA7-C9C4-CAFB7788A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A3093-B618-F856-80F9-013857B6D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71903-CA42-BE79-02DE-1FE09B1D3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B5D37-8D9B-EEA2-8B3B-6D9F8D37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F94-7BD0-417F-A4A6-E435FF3A3FFE}" type="datetime1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AE338-44EF-7328-651A-6AC069C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0E00D-1681-FFCF-6528-682CE45A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5D2-9CC6-4E68-A789-DCA9D80FB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2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194A-6B92-ED01-9401-C7CEB4F0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A3481-EC3E-D7EA-0EA3-E2EAFB16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46ED-C000-45E5-9070-692493C94475}" type="datetime1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2C81B-3C0F-3BD3-7691-66882638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87FF5-1573-A754-FC08-10C802F3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5D2-9CC6-4E68-A789-DCA9D80FB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6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9110F-3FD0-9512-B0CF-A165CB19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E39A-5E6A-4F39-B141-8CD928C4DC02}" type="datetime1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1C90F-4DB0-5FFE-AE21-63B7DFF6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2A44C-7BE7-F510-96A8-21E2E259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5D2-9CC6-4E68-A789-DCA9D80FB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2F02-E54D-960D-9382-02A5546B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1930-68B9-2FBE-C02E-6199A8A2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9A2F7-EC43-D8DE-BF47-ADC3421EF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1AD86-750B-5D73-959C-D1B4F404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4A16-1BF4-4F5C-91EE-9327C8976D85}" type="datetime1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55B1-17CA-6B34-A45B-5C6B9161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37EA9-D79C-0423-5AB6-E68F750D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5D2-9CC6-4E68-A789-DCA9D80FB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4AAC-9DB8-0234-318B-3E7A1AA8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19C85-A533-EA95-75D7-11958EDEF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BD9A7-1219-44AE-20E7-F0B89B0B1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B4DE9-9B45-AC75-25B2-D8E19C9F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E826-7308-4683-9AB1-3866368DAB0E}" type="datetime1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CF19-9371-7E58-658B-75F5F5A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03906-7054-5DB2-AF30-159A89DC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5D2-9CC6-4E68-A789-DCA9D80FB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1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55127-BC2A-1083-D170-A84CE4E3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D62E3-1236-47A2-5185-C369C1438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E4817-7C03-1294-CDFD-E6318944B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905E7-4B7B-48A2-9A0A-8866814C8564}" type="datetime1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57EF-D2A1-9379-7214-9F888431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996AD-C326-CE2A-ABBC-72AE6BAA3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185D2-9CC6-4E68-A789-DCA9D80FB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5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476E2-5459-56BC-B443-B521915CBA7D}"/>
              </a:ext>
            </a:extLst>
          </p:cNvPr>
          <p:cNvSpPr/>
          <p:nvPr/>
        </p:nvSpPr>
        <p:spPr>
          <a:xfrm>
            <a:off x="0" y="0"/>
            <a:ext cx="12192000" cy="5112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Earthquake Prediction System Using Historical Seismic Data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8DA31-2C73-1385-82E8-E8DB6CB02EF6}"/>
              </a:ext>
            </a:extLst>
          </p:cNvPr>
          <p:cNvSpPr txBox="1"/>
          <p:nvPr/>
        </p:nvSpPr>
        <p:spPr>
          <a:xfrm>
            <a:off x="0" y="590219"/>
            <a:ext cx="6096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Problem Statement</a:t>
            </a:r>
          </a:p>
          <a:p>
            <a:r>
              <a:rPr lang="en-US" sz="1400" dirty="0"/>
              <a:t>Earthquakes pose a significant threat to human lives and infrastructure and accurately predicting them remains a challenge. While real-time monitoring is ideal, many regions lack the infrastructure for live seismic data collection. To address this, a system leveraging historical seismic data can be used to predict potential earthquake-prone zones and patterns, enabling proactive disaster planning and mitigation.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62F37-ED7C-D954-0C01-9AA210BF0E9F}"/>
              </a:ext>
            </a:extLst>
          </p:cNvPr>
          <p:cNvSpPr txBox="1"/>
          <p:nvPr/>
        </p:nvSpPr>
        <p:spPr>
          <a:xfrm>
            <a:off x="0" y="2252212"/>
            <a:ext cx="6096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 Case</a:t>
            </a:r>
          </a:p>
          <a:p>
            <a:r>
              <a:rPr lang="en-US" sz="1400" dirty="0"/>
              <a:t>A machine learning-based earthquake prediction system that analyzes historical seismic data to identify patterns and predict potential seismic events.</a:t>
            </a: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Personas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/>
              <a:t>Disaster Management Teams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/>
              <a:t>Government Authorities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/>
              <a:t>Seismologists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7A89-A32F-A49E-260F-81C30F06FE36}"/>
              </a:ext>
            </a:extLst>
          </p:cNvPr>
          <p:cNvSpPr txBox="1"/>
          <p:nvPr/>
        </p:nvSpPr>
        <p:spPr>
          <a:xfrm>
            <a:off x="6096000" y="635769"/>
            <a:ext cx="6096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Business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Improved Preparedness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Resource Utilization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Public Safety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Scalable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89795-F246-9C50-914F-ADCAB9FA8808}"/>
              </a:ext>
            </a:extLst>
          </p:cNvPr>
          <p:cNvSpPr txBox="1"/>
          <p:nvPr/>
        </p:nvSpPr>
        <p:spPr>
          <a:xfrm>
            <a:off x="6096000" y="1866875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Outcome</a:t>
            </a:r>
          </a:p>
          <a:p>
            <a:r>
              <a:rPr lang="en-US" sz="1400" dirty="0"/>
              <a:t>A predictive system that uses historical seismic data to identify patterns and forecast earthquake risks, helping stakeholders prepare for potential disasters.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D49F-CEEA-27A2-5E9A-5B3B888C8ADC}"/>
              </a:ext>
            </a:extLst>
          </p:cNvPr>
          <p:cNvSpPr txBox="1"/>
          <p:nvPr/>
        </p:nvSpPr>
        <p:spPr>
          <a:xfrm>
            <a:off x="6096000" y="2928087"/>
            <a:ext cx="6096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Proactive Disaster Management, reducing causalities and damages.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Strengthened public trust in technology for disaster 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Enhanced understanding of earthquake patters for long term research and planning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FF03C2-0180-C83E-A16F-666667F060B6}"/>
              </a:ext>
            </a:extLst>
          </p:cNvPr>
          <p:cNvCxnSpPr/>
          <p:nvPr/>
        </p:nvCxnSpPr>
        <p:spPr>
          <a:xfrm>
            <a:off x="6033246" y="668256"/>
            <a:ext cx="0" cy="35272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E7453A-DFD2-D618-D9B1-1D685E0B97F1}"/>
              </a:ext>
            </a:extLst>
          </p:cNvPr>
          <p:cNvCxnSpPr/>
          <p:nvPr/>
        </p:nvCxnSpPr>
        <p:spPr>
          <a:xfrm>
            <a:off x="0" y="4289274"/>
            <a:ext cx="121920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C73CB12-7889-B235-4B8B-092E0DAD1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26" y="5135497"/>
            <a:ext cx="9163839" cy="10542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F13A1C-D843-3ED1-0BC2-EB02040D1AF0}"/>
              </a:ext>
            </a:extLst>
          </p:cNvPr>
          <p:cNvSpPr txBox="1"/>
          <p:nvPr/>
        </p:nvSpPr>
        <p:spPr>
          <a:xfrm>
            <a:off x="80682" y="4448900"/>
            <a:ext cx="14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0760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166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AADI KANWAR</dc:creator>
  <cp:lastModifiedBy>AADI KANWAR</cp:lastModifiedBy>
  <cp:revision>3</cp:revision>
  <cp:lastPrinted>2025-01-17T18:34:20Z</cp:lastPrinted>
  <dcterms:created xsi:type="dcterms:W3CDTF">2025-01-17T08:04:42Z</dcterms:created>
  <dcterms:modified xsi:type="dcterms:W3CDTF">2025-01-17T18:35:33Z</dcterms:modified>
</cp:coreProperties>
</file>