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8"/>
  </p:notesMasterIdLst>
  <p:handoutMasterIdLst>
    <p:handoutMasterId r:id="rId19"/>
  </p:handoutMasterIdLst>
  <p:sldIdLst>
    <p:sldId id="277" r:id="rId4"/>
    <p:sldId id="399" r:id="rId5"/>
    <p:sldId id="400" r:id="rId6"/>
    <p:sldId id="440" r:id="rId7"/>
    <p:sldId id="441" r:id="rId8"/>
    <p:sldId id="442" r:id="rId9"/>
    <p:sldId id="445" r:id="rId10"/>
    <p:sldId id="447" r:id="rId11"/>
    <p:sldId id="449" r:id="rId12"/>
    <p:sldId id="450" r:id="rId13"/>
    <p:sldId id="448" r:id="rId14"/>
    <p:sldId id="444" r:id="rId15"/>
    <p:sldId id="446" r:id="rId16"/>
    <p:sldId id="42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0000"/>
    <a:srgbClr val="EC44D4"/>
    <a:srgbClr val="ED8137"/>
    <a:srgbClr val="00B0F0"/>
    <a:srgbClr val="BC8F0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480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image" Target="../media/image6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CB82B2-4ED5-448D-8167-AF4D2340ECD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148526-374B-42F1-A288-18DDB74DBF17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6F692AAF-A45D-46F7-98AE-E4753D8D2A47}" type="parTrans" cxnId="{610F564C-39FB-4117-A825-D3B0DE3319A0}">
      <dgm:prSet/>
      <dgm:spPr/>
      <dgm:t>
        <a:bodyPr/>
        <a:lstStyle/>
        <a:p>
          <a:endParaRPr lang="en-US"/>
        </a:p>
      </dgm:t>
    </dgm:pt>
    <dgm:pt modelId="{9BD24165-41A6-484A-9ECE-932A5ADEA757}" type="sibTrans" cxnId="{610F564C-39FB-4117-A825-D3B0DE3319A0}">
      <dgm:prSet/>
      <dgm:spPr/>
      <dgm:t>
        <a:bodyPr/>
        <a:lstStyle/>
        <a:p>
          <a:endParaRPr lang="en-US"/>
        </a:p>
      </dgm:t>
    </dgm:pt>
    <dgm:pt modelId="{C6AE94BA-11E0-4FD0-9C4B-568B33D599CB}">
      <dgm:prSet phldrT="[Text]"/>
      <dgm:spPr/>
      <dgm:t>
        <a:bodyPr/>
        <a:lstStyle/>
        <a:p>
          <a:r>
            <a:rPr lang="en-US" dirty="0" smtClean="0"/>
            <a:t>Develop a System to enhance system safety  </a:t>
          </a:r>
          <a:endParaRPr lang="en-US" dirty="0"/>
        </a:p>
      </dgm:t>
    </dgm:pt>
    <dgm:pt modelId="{6F097B1B-E67B-4B59-98A5-86FD70910157}" type="parTrans" cxnId="{3668F18F-17CB-4A77-8488-F8217617DA52}">
      <dgm:prSet/>
      <dgm:spPr/>
      <dgm:t>
        <a:bodyPr/>
        <a:lstStyle/>
        <a:p>
          <a:endParaRPr lang="en-US"/>
        </a:p>
      </dgm:t>
    </dgm:pt>
    <dgm:pt modelId="{20DAD244-F898-41E6-A90E-2360F8236CAD}" type="sibTrans" cxnId="{3668F18F-17CB-4A77-8488-F8217617DA52}">
      <dgm:prSet/>
      <dgm:spPr/>
      <dgm:t>
        <a:bodyPr/>
        <a:lstStyle/>
        <a:p>
          <a:endParaRPr lang="en-US"/>
        </a:p>
      </dgm:t>
    </dgm:pt>
    <dgm:pt modelId="{EC209A12-9139-4752-A782-FDF01916D188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CF951453-2544-4063-AE63-634A9AF69C25}" type="parTrans" cxnId="{C3FAA488-F3CF-4271-A6D6-D6F9D94A63E5}">
      <dgm:prSet/>
      <dgm:spPr/>
      <dgm:t>
        <a:bodyPr/>
        <a:lstStyle/>
        <a:p>
          <a:endParaRPr lang="en-US"/>
        </a:p>
      </dgm:t>
    </dgm:pt>
    <dgm:pt modelId="{6163696F-AD8F-4514-AEBC-B4B73D9D8C1B}" type="sibTrans" cxnId="{C3FAA488-F3CF-4271-A6D6-D6F9D94A63E5}">
      <dgm:prSet/>
      <dgm:spPr/>
      <dgm:t>
        <a:bodyPr/>
        <a:lstStyle/>
        <a:p>
          <a:endParaRPr lang="en-US"/>
        </a:p>
      </dgm:t>
    </dgm:pt>
    <dgm:pt modelId="{B227FDCC-E835-4724-8E4C-E19F18FFE30A}">
      <dgm:prSet phldrT="[Text]"/>
      <dgm:spPr/>
      <dgm:t>
        <a:bodyPr/>
        <a:lstStyle/>
        <a:p>
          <a:r>
            <a:rPr lang="en-US" dirty="0" smtClean="0"/>
            <a:t>Integrate multiple sensors for environment monitoring</a:t>
          </a:r>
          <a:endParaRPr lang="en-US" dirty="0"/>
        </a:p>
      </dgm:t>
    </dgm:pt>
    <dgm:pt modelId="{330B3256-E72E-4B75-97E5-37575E863B67}" type="parTrans" cxnId="{F53C6029-FD0A-4C0D-96C7-014CAAE617AF}">
      <dgm:prSet/>
      <dgm:spPr/>
      <dgm:t>
        <a:bodyPr/>
        <a:lstStyle/>
        <a:p>
          <a:endParaRPr lang="en-US"/>
        </a:p>
      </dgm:t>
    </dgm:pt>
    <dgm:pt modelId="{97896FC7-4CD9-4386-B53B-DC6F925209BD}" type="sibTrans" cxnId="{F53C6029-FD0A-4C0D-96C7-014CAAE617AF}">
      <dgm:prSet/>
      <dgm:spPr/>
      <dgm:t>
        <a:bodyPr/>
        <a:lstStyle/>
        <a:p>
          <a:endParaRPr lang="en-US"/>
        </a:p>
      </dgm:t>
    </dgm:pt>
    <dgm:pt modelId="{350031CE-B797-49F9-A456-77C6DDDABECA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5DC4D4D6-BD2A-4581-AAA5-26EC45995AA5}" type="parTrans" cxnId="{6DA29FDF-6147-420F-9E30-EE083ABC7C33}">
      <dgm:prSet/>
      <dgm:spPr/>
      <dgm:t>
        <a:bodyPr/>
        <a:lstStyle/>
        <a:p>
          <a:endParaRPr lang="en-US"/>
        </a:p>
      </dgm:t>
    </dgm:pt>
    <dgm:pt modelId="{3B8466F2-1700-43DA-A3EF-45D076DF02EC}" type="sibTrans" cxnId="{6DA29FDF-6147-420F-9E30-EE083ABC7C33}">
      <dgm:prSet/>
      <dgm:spPr/>
      <dgm:t>
        <a:bodyPr/>
        <a:lstStyle/>
        <a:p>
          <a:endParaRPr lang="en-US"/>
        </a:p>
      </dgm:t>
    </dgm:pt>
    <dgm:pt modelId="{CDCEC489-ADB5-4C50-A681-75B0A67D79F8}">
      <dgm:prSet phldrT="[Text]"/>
      <dgm:spPr/>
      <dgm:t>
        <a:bodyPr/>
        <a:lstStyle/>
        <a:p>
          <a:r>
            <a:rPr lang="en-US" dirty="0" smtClean="0"/>
            <a:t>Perform sensor fusion for accurate data analysis</a:t>
          </a:r>
          <a:endParaRPr lang="en-US" dirty="0"/>
        </a:p>
      </dgm:t>
    </dgm:pt>
    <dgm:pt modelId="{008AADA8-B41B-4015-AC0E-7747668E6324}" type="parTrans" cxnId="{7ECB6C2B-AD21-421F-99DE-87B823FB97AE}">
      <dgm:prSet/>
      <dgm:spPr/>
      <dgm:t>
        <a:bodyPr/>
        <a:lstStyle/>
        <a:p>
          <a:endParaRPr lang="en-US"/>
        </a:p>
      </dgm:t>
    </dgm:pt>
    <dgm:pt modelId="{9B3AC25E-445B-4D35-A1AD-E9000F5E4409}" type="sibTrans" cxnId="{7ECB6C2B-AD21-421F-99DE-87B823FB97AE}">
      <dgm:prSet/>
      <dgm:spPr/>
      <dgm:t>
        <a:bodyPr/>
        <a:lstStyle/>
        <a:p>
          <a:endParaRPr lang="en-US"/>
        </a:p>
      </dgm:t>
    </dgm:pt>
    <dgm:pt modelId="{EEC6FFAF-139B-4B8B-A667-AFFC5AE03678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78321394-8BA9-4908-96D6-7A02DC4D5D3F}" type="parTrans" cxnId="{5C65A9A7-67C8-4389-A66B-33231A0153A8}">
      <dgm:prSet/>
      <dgm:spPr/>
      <dgm:t>
        <a:bodyPr/>
        <a:lstStyle/>
        <a:p>
          <a:endParaRPr lang="en-US"/>
        </a:p>
      </dgm:t>
    </dgm:pt>
    <dgm:pt modelId="{4E994A8B-4B2C-4B41-BF77-7E66D9C77940}" type="sibTrans" cxnId="{5C65A9A7-67C8-4389-A66B-33231A0153A8}">
      <dgm:prSet/>
      <dgm:spPr/>
      <dgm:t>
        <a:bodyPr/>
        <a:lstStyle/>
        <a:p>
          <a:endParaRPr lang="en-US"/>
        </a:p>
      </dgm:t>
    </dgm:pt>
    <dgm:pt modelId="{C7BF78F9-16DC-493B-B6B4-77870E8B5238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CAB2ECB4-91A3-44AA-B8C2-C7C88DD1B13C}" type="parTrans" cxnId="{5DC0309B-222D-49E5-A586-719BD696A5C6}">
      <dgm:prSet/>
      <dgm:spPr/>
      <dgm:t>
        <a:bodyPr/>
        <a:lstStyle/>
        <a:p>
          <a:endParaRPr lang="en-US"/>
        </a:p>
      </dgm:t>
    </dgm:pt>
    <dgm:pt modelId="{B1FC9928-E00F-47F0-9E5F-202E26E5B5DA}" type="sibTrans" cxnId="{5DC0309B-222D-49E5-A586-719BD696A5C6}">
      <dgm:prSet/>
      <dgm:spPr/>
      <dgm:t>
        <a:bodyPr/>
        <a:lstStyle/>
        <a:p>
          <a:endParaRPr lang="en-US"/>
        </a:p>
      </dgm:t>
    </dgm:pt>
    <dgm:pt modelId="{5D144291-5F40-4187-B8EC-718ABA12B0D9}">
      <dgm:prSet phldrT="[Text]"/>
      <dgm:spPr>
        <a:solidFill>
          <a:srgbClr val="860000"/>
        </a:solidFill>
      </dgm:spPr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769AAEE0-3405-4AF2-8232-5B60A3CAF403}" type="parTrans" cxnId="{D9A14670-95CF-4925-A0DA-44880CCF8500}">
      <dgm:prSet/>
      <dgm:spPr/>
      <dgm:t>
        <a:bodyPr/>
        <a:lstStyle/>
        <a:p>
          <a:endParaRPr lang="en-US"/>
        </a:p>
      </dgm:t>
    </dgm:pt>
    <dgm:pt modelId="{CDAB40DF-B1F2-49DD-BC67-CDBE36395691}" type="sibTrans" cxnId="{D9A14670-95CF-4925-A0DA-44880CCF8500}">
      <dgm:prSet/>
      <dgm:spPr/>
      <dgm:t>
        <a:bodyPr/>
        <a:lstStyle/>
        <a:p>
          <a:endParaRPr lang="en-US"/>
        </a:p>
      </dgm:t>
    </dgm:pt>
    <dgm:pt modelId="{F6EDC0F1-C1B3-47C1-AD9E-C89D96377378}">
      <dgm:prSet/>
      <dgm:spPr/>
      <dgm:t>
        <a:bodyPr/>
        <a:lstStyle/>
        <a:p>
          <a:r>
            <a:rPr lang="en-US" dirty="0" smtClean="0"/>
            <a:t>Detect vehicles in blind spots and make Al-based decisions</a:t>
          </a:r>
          <a:endParaRPr lang="en-US" dirty="0"/>
        </a:p>
      </dgm:t>
    </dgm:pt>
    <dgm:pt modelId="{D3BCC13F-55F8-4426-8B50-296FA5EA4FEC}" type="parTrans" cxnId="{FAF26EB1-622D-49DB-8D33-74F5DCAEC7F0}">
      <dgm:prSet/>
      <dgm:spPr/>
      <dgm:t>
        <a:bodyPr/>
        <a:lstStyle/>
        <a:p>
          <a:endParaRPr lang="en-US"/>
        </a:p>
      </dgm:t>
    </dgm:pt>
    <dgm:pt modelId="{323FB8B9-7898-434C-9684-5C611D92EDD8}" type="sibTrans" cxnId="{FAF26EB1-622D-49DB-8D33-74F5DCAEC7F0}">
      <dgm:prSet/>
      <dgm:spPr/>
      <dgm:t>
        <a:bodyPr/>
        <a:lstStyle/>
        <a:p>
          <a:endParaRPr lang="en-US"/>
        </a:p>
      </dgm:t>
    </dgm:pt>
    <dgm:pt modelId="{47C0858A-7D45-4617-91AC-4F4C8E98B3BE}">
      <dgm:prSet/>
      <dgm:spPr/>
      <dgm:t>
        <a:bodyPr/>
        <a:lstStyle/>
        <a:p>
          <a:r>
            <a:rPr lang="en-US" dirty="0" smtClean="0"/>
            <a:t>Analyze driver behavior to prevent drowsiness-related accidents</a:t>
          </a:r>
          <a:endParaRPr lang="en-US" dirty="0"/>
        </a:p>
      </dgm:t>
    </dgm:pt>
    <dgm:pt modelId="{27C68661-52F3-4C65-8B53-DE42FFD3A0EE}" type="parTrans" cxnId="{AFC66C32-9189-4324-B063-B33CC374A066}">
      <dgm:prSet/>
      <dgm:spPr/>
      <dgm:t>
        <a:bodyPr/>
        <a:lstStyle/>
        <a:p>
          <a:endParaRPr lang="en-US"/>
        </a:p>
      </dgm:t>
    </dgm:pt>
    <dgm:pt modelId="{46FA3106-2172-42FA-969B-1C34C21DD2FC}" type="sibTrans" cxnId="{AFC66C32-9189-4324-B063-B33CC374A066}">
      <dgm:prSet/>
      <dgm:spPr/>
      <dgm:t>
        <a:bodyPr/>
        <a:lstStyle/>
        <a:p>
          <a:endParaRPr lang="en-US"/>
        </a:p>
      </dgm:t>
    </dgm:pt>
    <dgm:pt modelId="{FFFBEAFF-6717-432E-ACE1-3D1875F99DBD}">
      <dgm:prSet/>
      <dgm:spPr/>
      <dgm:t>
        <a:bodyPr/>
        <a:lstStyle/>
        <a:p>
          <a:r>
            <a:rPr lang="en-US" dirty="0" smtClean="0"/>
            <a:t>Contribute to </a:t>
          </a:r>
          <a:r>
            <a:rPr lang="en-US" dirty="0" err="1" smtClean="0"/>
            <a:t>smarter,safer</a:t>
          </a:r>
          <a:r>
            <a:rPr lang="en-US" dirty="0" smtClean="0"/>
            <a:t> transportation systems.</a:t>
          </a:r>
          <a:endParaRPr lang="en-US" dirty="0"/>
        </a:p>
      </dgm:t>
    </dgm:pt>
    <dgm:pt modelId="{B76F4957-0856-4437-8619-8B1318856848}" type="parTrans" cxnId="{458E0D5F-22ED-4B18-BCAD-B0C2A8F36A1F}">
      <dgm:prSet/>
      <dgm:spPr/>
      <dgm:t>
        <a:bodyPr/>
        <a:lstStyle/>
        <a:p>
          <a:endParaRPr lang="en-US"/>
        </a:p>
      </dgm:t>
    </dgm:pt>
    <dgm:pt modelId="{41B7D561-48EA-443F-847C-890DFA1F247E}" type="sibTrans" cxnId="{458E0D5F-22ED-4B18-BCAD-B0C2A8F36A1F}">
      <dgm:prSet/>
      <dgm:spPr/>
      <dgm:t>
        <a:bodyPr/>
        <a:lstStyle/>
        <a:p>
          <a:endParaRPr lang="en-US"/>
        </a:p>
      </dgm:t>
    </dgm:pt>
    <dgm:pt modelId="{E5A7E255-B71A-4427-A8FF-68FAABFC2B7A}" type="pres">
      <dgm:prSet presAssocID="{56CB82B2-4ED5-448D-8167-AF4D2340ECD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C124E0-8459-4216-B761-FE703B7CD92D}" type="pres">
      <dgm:prSet presAssocID="{33148526-374B-42F1-A288-18DDB74DBF17}" presName="composite" presStyleCnt="0"/>
      <dgm:spPr/>
    </dgm:pt>
    <dgm:pt modelId="{DB75C0A7-050B-42DF-BBC1-0510711C6339}" type="pres">
      <dgm:prSet presAssocID="{33148526-374B-42F1-A288-18DDB74DBF17}" presName="parentText" presStyleLbl="alignNode1" presStyleIdx="0" presStyleCnt="6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0BFB67-48AD-484F-AF5C-D23D9D7774D2}" type="pres">
      <dgm:prSet presAssocID="{33148526-374B-42F1-A288-18DDB74DBF17}" presName="descendantText" presStyleLbl="alignAcc1" presStyleIdx="0" presStyleCnt="6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35DB1-34CD-462C-8BA3-B9E574D76600}" type="pres">
      <dgm:prSet presAssocID="{9BD24165-41A6-484A-9ECE-932A5ADEA757}" presName="sp" presStyleCnt="0"/>
      <dgm:spPr/>
    </dgm:pt>
    <dgm:pt modelId="{F4E0D135-6B32-4649-9E37-FEDA75B1F56E}" type="pres">
      <dgm:prSet presAssocID="{EC209A12-9139-4752-A782-FDF01916D188}" presName="composite" presStyleCnt="0"/>
      <dgm:spPr/>
    </dgm:pt>
    <dgm:pt modelId="{FCC17880-2BE4-4C0C-8495-1785F8983FF2}" type="pres">
      <dgm:prSet presAssocID="{EC209A12-9139-4752-A782-FDF01916D188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A8B04B-C107-4E9A-A23D-F62EAF5B3BA7}" type="pres">
      <dgm:prSet presAssocID="{EC209A12-9139-4752-A782-FDF01916D188}" presName="descendantText" presStyleLbl="alignAcc1" presStyleIdx="1" presStyleCnt="6" custLinFactNeighborX="-300" custLinFactNeighborY="6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8BB716-AFD7-46EB-A900-55EB8077E2F4}" type="pres">
      <dgm:prSet presAssocID="{6163696F-AD8F-4514-AEBC-B4B73D9D8C1B}" presName="sp" presStyleCnt="0"/>
      <dgm:spPr/>
    </dgm:pt>
    <dgm:pt modelId="{6AFC6218-CF1B-4109-95B3-F5E5EC80863E}" type="pres">
      <dgm:prSet presAssocID="{350031CE-B797-49F9-A456-77C6DDDABECA}" presName="composite" presStyleCnt="0"/>
      <dgm:spPr/>
    </dgm:pt>
    <dgm:pt modelId="{BFCE2B74-E4DB-4946-AEE2-EA917E61256B}" type="pres">
      <dgm:prSet presAssocID="{350031CE-B797-49F9-A456-77C6DDDABECA}" presName="parentText" presStyleLbl="alignNode1" presStyleIdx="2" presStyleCnt="6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25603-8DBF-40DD-B4D5-CBDA8E297DFC}" type="pres">
      <dgm:prSet presAssocID="{350031CE-B797-49F9-A456-77C6DDDABECA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6619BD-7442-4E53-846A-EE811A99650F}" type="pres">
      <dgm:prSet presAssocID="{3B8466F2-1700-43DA-A3EF-45D076DF02EC}" presName="sp" presStyleCnt="0"/>
      <dgm:spPr/>
    </dgm:pt>
    <dgm:pt modelId="{0E1E9062-8E2C-49BA-BE33-DC9805179E8E}" type="pres">
      <dgm:prSet presAssocID="{EEC6FFAF-139B-4B8B-A667-AFFC5AE03678}" presName="composite" presStyleCnt="0"/>
      <dgm:spPr/>
    </dgm:pt>
    <dgm:pt modelId="{55D6543F-BF2A-4C3A-993B-0884D28DAD37}" type="pres">
      <dgm:prSet presAssocID="{EEC6FFAF-139B-4B8B-A667-AFFC5AE03678}" presName="parentText" presStyleLbl="alignNode1" presStyleIdx="3" presStyleCnt="6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82F6D-7C05-4214-818B-24B799D2529A}" type="pres">
      <dgm:prSet presAssocID="{EEC6FFAF-139B-4B8B-A667-AFFC5AE03678}" presName="descendantText" presStyleLbl="alignAcc1" presStyleIdx="3" presStyleCnt="6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4021-CC34-4760-B009-CCDDCD951E76}" type="pres">
      <dgm:prSet presAssocID="{4E994A8B-4B2C-4B41-BF77-7E66D9C77940}" presName="sp" presStyleCnt="0"/>
      <dgm:spPr/>
    </dgm:pt>
    <dgm:pt modelId="{22E00444-B78A-490D-92AF-7FF112BFDDE7}" type="pres">
      <dgm:prSet presAssocID="{C7BF78F9-16DC-493B-B6B4-77870E8B5238}" presName="composite" presStyleCnt="0"/>
      <dgm:spPr/>
    </dgm:pt>
    <dgm:pt modelId="{6585419D-9C35-44E7-A7FE-3C01EE64957C}" type="pres">
      <dgm:prSet presAssocID="{C7BF78F9-16DC-493B-B6B4-77870E8B5238}" presName="parentText" presStyleLbl="alignNode1" presStyleIdx="4" presStyleCnt="6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E8A95-F258-4162-A3B2-366CA64E3DD7}" type="pres">
      <dgm:prSet presAssocID="{C7BF78F9-16DC-493B-B6B4-77870E8B5238}" presName="descendantText" presStyleLbl="alignAcc1" presStyleIdx="4" presStyleCnt="6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82630-B190-4EA9-A88D-815E0B610DC4}" type="pres">
      <dgm:prSet presAssocID="{B1FC9928-E00F-47F0-9E5F-202E26E5B5DA}" presName="sp" presStyleCnt="0"/>
      <dgm:spPr/>
    </dgm:pt>
    <dgm:pt modelId="{4B4916A2-8EA7-40B6-8C53-1304ECCC8795}" type="pres">
      <dgm:prSet presAssocID="{5D144291-5F40-4187-B8EC-718ABA12B0D9}" presName="composite" presStyleCnt="0"/>
      <dgm:spPr/>
    </dgm:pt>
    <dgm:pt modelId="{B0BE0097-EAD2-43D4-82DB-1120D1E4BA16}" type="pres">
      <dgm:prSet presAssocID="{5D144291-5F40-4187-B8EC-718ABA12B0D9}" presName="parentText" presStyleLbl="alignNode1" presStyleIdx="5" presStyleCnt="6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7DF4EB-079F-4C05-911D-B06AF3B77604}" type="pres">
      <dgm:prSet presAssocID="{5D144291-5F40-4187-B8EC-718ABA12B0D9}" presName="descendantText" presStyleLbl="alignAcc1" presStyleIdx="5" presStyleCnt="6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6C4A2A-3048-4E66-BB23-091BF0143950}" type="presOf" srcId="{FFFBEAFF-6717-432E-ACE1-3D1875F99DBD}" destId="{737DF4EB-079F-4C05-911D-B06AF3B77604}" srcOrd="0" destOrd="0" presId="urn:microsoft.com/office/officeart/2005/8/layout/chevron2"/>
    <dgm:cxn modelId="{610F564C-39FB-4117-A825-D3B0DE3319A0}" srcId="{56CB82B2-4ED5-448D-8167-AF4D2340ECD1}" destId="{33148526-374B-42F1-A288-18DDB74DBF17}" srcOrd="0" destOrd="0" parTransId="{6F692AAF-A45D-46F7-98AE-E4753D8D2A47}" sibTransId="{9BD24165-41A6-484A-9ECE-932A5ADEA757}"/>
    <dgm:cxn modelId="{D9A14670-95CF-4925-A0DA-44880CCF8500}" srcId="{56CB82B2-4ED5-448D-8167-AF4D2340ECD1}" destId="{5D144291-5F40-4187-B8EC-718ABA12B0D9}" srcOrd="5" destOrd="0" parTransId="{769AAEE0-3405-4AF2-8232-5B60A3CAF403}" sibTransId="{CDAB40DF-B1F2-49DD-BC67-CDBE36395691}"/>
    <dgm:cxn modelId="{057CBFD9-D340-48E3-AC93-E1785D07FFF2}" type="presOf" srcId="{CDCEC489-ADB5-4C50-A681-75B0A67D79F8}" destId="{95825603-8DBF-40DD-B4D5-CBDA8E297DFC}" srcOrd="0" destOrd="0" presId="urn:microsoft.com/office/officeart/2005/8/layout/chevron2"/>
    <dgm:cxn modelId="{C3FAA488-F3CF-4271-A6D6-D6F9D94A63E5}" srcId="{56CB82B2-4ED5-448D-8167-AF4D2340ECD1}" destId="{EC209A12-9139-4752-A782-FDF01916D188}" srcOrd="1" destOrd="0" parTransId="{CF951453-2544-4063-AE63-634A9AF69C25}" sibTransId="{6163696F-AD8F-4514-AEBC-B4B73D9D8C1B}"/>
    <dgm:cxn modelId="{2A904589-FD19-4536-8DC1-2452132677A4}" type="presOf" srcId="{EEC6FFAF-139B-4B8B-A667-AFFC5AE03678}" destId="{55D6543F-BF2A-4C3A-993B-0884D28DAD37}" srcOrd="0" destOrd="0" presId="urn:microsoft.com/office/officeart/2005/8/layout/chevron2"/>
    <dgm:cxn modelId="{5C65A9A7-67C8-4389-A66B-33231A0153A8}" srcId="{56CB82B2-4ED5-448D-8167-AF4D2340ECD1}" destId="{EEC6FFAF-139B-4B8B-A667-AFFC5AE03678}" srcOrd="3" destOrd="0" parTransId="{78321394-8BA9-4908-96D6-7A02DC4D5D3F}" sibTransId="{4E994A8B-4B2C-4B41-BF77-7E66D9C77940}"/>
    <dgm:cxn modelId="{84215C5B-DF24-43A6-8080-F26AA412E8C7}" type="presOf" srcId="{EC209A12-9139-4752-A782-FDF01916D188}" destId="{FCC17880-2BE4-4C0C-8495-1785F8983FF2}" srcOrd="0" destOrd="0" presId="urn:microsoft.com/office/officeart/2005/8/layout/chevron2"/>
    <dgm:cxn modelId="{6DA29FDF-6147-420F-9E30-EE083ABC7C33}" srcId="{56CB82B2-4ED5-448D-8167-AF4D2340ECD1}" destId="{350031CE-B797-49F9-A456-77C6DDDABECA}" srcOrd="2" destOrd="0" parTransId="{5DC4D4D6-BD2A-4581-AAA5-26EC45995AA5}" sibTransId="{3B8466F2-1700-43DA-A3EF-45D076DF02EC}"/>
    <dgm:cxn modelId="{5DC0309B-222D-49E5-A586-719BD696A5C6}" srcId="{56CB82B2-4ED5-448D-8167-AF4D2340ECD1}" destId="{C7BF78F9-16DC-493B-B6B4-77870E8B5238}" srcOrd="4" destOrd="0" parTransId="{CAB2ECB4-91A3-44AA-B8C2-C7C88DD1B13C}" sibTransId="{B1FC9928-E00F-47F0-9E5F-202E26E5B5DA}"/>
    <dgm:cxn modelId="{F53C6029-FD0A-4C0D-96C7-014CAAE617AF}" srcId="{EC209A12-9139-4752-A782-FDF01916D188}" destId="{B227FDCC-E835-4724-8E4C-E19F18FFE30A}" srcOrd="0" destOrd="0" parTransId="{330B3256-E72E-4B75-97E5-37575E863B67}" sibTransId="{97896FC7-4CD9-4386-B53B-DC6F925209BD}"/>
    <dgm:cxn modelId="{AFC66C32-9189-4324-B063-B33CC374A066}" srcId="{C7BF78F9-16DC-493B-B6B4-77870E8B5238}" destId="{47C0858A-7D45-4617-91AC-4F4C8E98B3BE}" srcOrd="0" destOrd="0" parTransId="{27C68661-52F3-4C65-8B53-DE42FFD3A0EE}" sibTransId="{46FA3106-2172-42FA-969B-1C34C21DD2FC}"/>
    <dgm:cxn modelId="{3668F18F-17CB-4A77-8488-F8217617DA52}" srcId="{33148526-374B-42F1-A288-18DDB74DBF17}" destId="{C6AE94BA-11E0-4FD0-9C4B-568B33D599CB}" srcOrd="0" destOrd="0" parTransId="{6F097B1B-E67B-4B59-98A5-86FD70910157}" sibTransId="{20DAD244-F898-41E6-A90E-2360F8236CAD}"/>
    <dgm:cxn modelId="{46B94D3D-27C7-4FAD-A666-0BCE25D8F1FE}" type="presOf" srcId="{5D144291-5F40-4187-B8EC-718ABA12B0D9}" destId="{B0BE0097-EAD2-43D4-82DB-1120D1E4BA16}" srcOrd="0" destOrd="0" presId="urn:microsoft.com/office/officeart/2005/8/layout/chevron2"/>
    <dgm:cxn modelId="{7ECB6C2B-AD21-421F-99DE-87B823FB97AE}" srcId="{350031CE-B797-49F9-A456-77C6DDDABECA}" destId="{CDCEC489-ADB5-4C50-A681-75B0A67D79F8}" srcOrd="0" destOrd="0" parTransId="{008AADA8-B41B-4015-AC0E-7747668E6324}" sibTransId="{9B3AC25E-445B-4D35-A1AD-E9000F5E4409}"/>
    <dgm:cxn modelId="{0C79B5D6-18D3-45AF-A27A-2D66D7F2268E}" type="presOf" srcId="{56CB82B2-4ED5-448D-8167-AF4D2340ECD1}" destId="{E5A7E255-B71A-4427-A8FF-68FAABFC2B7A}" srcOrd="0" destOrd="0" presId="urn:microsoft.com/office/officeart/2005/8/layout/chevron2"/>
    <dgm:cxn modelId="{FAF26EB1-622D-49DB-8D33-74F5DCAEC7F0}" srcId="{EEC6FFAF-139B-4B8B-A667-AFFC5AE03678}" destId="{F6EDC0F1-C1B3-47C1-AD9E-C89D96377378}" srcOrd="0" destOrd="0" parTransId="{D3BCC13F-55F8-4426-8B50-296FA5EA4FEC}" sibTransId="{323FB8B9-7898-434C-9684-5C611D92EDD8}"/>
    <dgm:cxn modelId="{458E0D5F-22ED-4B18-BCAD-B0C2A8F36A1F}" srcId="{5D144291-5F40-4187-B8EC-718ABA12B0D9}" destId="{FFFBEAFF-6717-432E-ACE1-3D1875F99DBD}" srcOrd="0" destOrd="0" parTransId="{B76F4957-0856-4437-8619-8B1318856848}" sibTransId="{41B7D561-48EA-443F-847C-890DFA1F247E}"/>
    <dgm:cxn modelId="{6A29BA2B-E3DB-4F0F-92D4-C98AD631A703}" type="presOf" srcId="{33148526-374B-42F1-A288-18DDB74DBF17}" destId="{DB75C0A7-050B-42DF-BBC1-0510711C6339}" srcOrd="0" destOrd="0" presId="urn:microsoft.com/office/officeart/2005/8/layout/chevron2"/>
    <dgm:cxn modelId="{E08FB808-2A6B-4C68-8B82-32F8D3C8E88F}" type="presOf" srcId="{C6AE94BA-11E0-4FD0-9C4B-568B33D599CB}" destId="{980BFB67-48AD-484F-AF5C-D23D9D7774D2}" srcOrd="0" destOrd="0" presId="urn:microsoft.com/office/officeart/2005/8/layout/chevron2"/>
    <dgm:cxn modelId="{6DAF15AF-C5D3-4C63-98F6-C8B52F0D9DCE}" type="presOf" srcId="{47C0858A-7D45-4617-91AC-4F4C8E98B3BE}" destId="{F2BE8A95-F258-4162-A3B2-366CA64E3DD7}" srcOrd="0" destOrd="0" presId="urn:microsoft.com/office/officeart/2005/8/layout/chevron2"/>
    <dgm:cxn modelId="{987FABFC-944B-42EF-8A23-26F6BED754CC}" type="presOf" srcId="{B227FDCC-E835-4724-8E4C-E19F18FFE30A}" destId="{17A8B04B-C107-4E9A-A23D-F62EAF5B3BA7}" srcOrd="0" destOrd="0" presId="urn:microsoft.com/office/officeart/2005/8/layout/chevron2"/>
    <dgm:cxn modelId="{A8DDB377-6FC3-47C8-B3E3-171CB7B16907}" type="presOf" srcId="{F6EDC0F1-C1B3-47C1-AD9E-C89D96377378}" destId="{E2B82F6D-7C05-4214-818B-24B799D2529A}" srcOrd="0" destOrd="0" presId="urn:microsoft.com/office/officeart/2005/8/layout/chevron2"/>
    <dgm:cxn modelId="{38784A50-4E71-491E-A8AD-073B5D209C7F}" type="presOf" srcId="{C7BF78F9-16DC-493B-B6B4-77870E8B5238}" destId="{6585419D-9C35-44E7-A7FE-3C01EE64957C}" srcOrd="0" destOrd="0" presId="urn:microsoft.com/office/officeart/2005/8/layout/chevron2"/>
    <dgm:cxn modelId="{55EF5420-F8D1-4651-9F6B-FEFAEA461CB7}" type="presOf" srcId="{350031CE-B797-49F9-A456-77C6DDDABECA}" destId="{BFCE2B74-E4DB-4946-AEE2-EA917E61256B}" srcOrd="0" destOrd="0" presId="urn:microsoft.com/office/officeart/2005/8/layout/chevron2"/>
    <dgm:cxn modelId="{C7F6297D-8597-4DC2-9009-7DE154AE46AA}" type="presParOf" srcId="{E5A7E255-B71A-4427-A8FF-68FAABFC2B7A}" destId="{F4C124E0-8459-4216-B761-FE703B7CD92D}" srcOrd="0" destOrd="0" presId="urn:microsoft.com/office/officeart/2005/8/layout/chevron2"/>
    <dgm:cxn modelId="{EC40572B-C102-4ED5-8980-160ED6E71A12}" type="presParOf" srcId="{F4C124E0-8459-4216-B761-FE703B7CD92D}" destId="{DB75C0A7-050B-42DF-BBC1-0510711C6339}" srcOrd="0" destOrd="0" presId="urn:microsoft.com/office/officeart/2005/8/layout/chevron2"/>
    <dgm:cxn modelId="{0158FB49-57C5-4CD0-B6F6-4E82982AF435}" type="presParOf" srcId="{F4C124E0-8459-4216-B761-FE703B7CD92D}" destId="{980BFB67-48AD-484F-AF5C-D23D9D7774D2}" srcOrd="1" destOrd="0" presId="urn:microsoft.com/office/officeart/2005/8/layout/chevron2"/>
    <dgm:cxn modelId="{784FE9AA-0A22-438A-BE51-E08BF6847EB3}" type="presParOf" srcId="{E5A7E255-B71A-4427-A8FF-68FAABFC2B7A}" destId="{30835DB1-34CD-462C-8BA3-B9E574D76600}" srcOrd="1" destOrd="0" presId="urn:microsoft.com/office/officeart/2005/8/layout/chevron2"/>
    <dgm:cxn modelId="{3B42940F-C1BB-43E4-BA9B-57FC6D7B0E55}" type="presParOf" srcId="{E5A7E255-B71A-4427-A8FF-68FAABFC2B7A}" destId="{F4E0D135-6B32-4649-9E37-FEDA75B1F56E}" srcOrd="2" destOrd="0" presId="urn:microsoft.com/office/officeart/2005/8/layout/chevron2"/>
    <dgm:cxn modelId="{2E7554C3-EE8F-40C9-9EC7-BB36FDD7135B}" type="presParOf" srcId="{F4E0D135-6B32-4649-9E37-FEDA75B1F56E}" destId="{FCC17880-2BE4-4C0C-8495-1785F8983FF2}" srcOrd="0" destOrd="0" presId="urn:microsoft.com/office/officeart/2005/8/layout/chevron2"/>
    <dgm:cxn modelId="{22B1A72D-F460-4405-A474-BC1FD777923B}" type="presParOf" srcId="{F4E0D135-6B32-4649-9E37-FEDA75B1F56E}" destId="{17A8B04B-C107-4E9A-A23D-F62EAF5B3BA7}" srcOrd="1" destOrd="0" presId="urn:microsoft.com/office/officeart/2005/8/layout/chevron2"/>
    <dgm:cxn modelId="{BEEF768B-8136-485D-B121-B64C43DEAEBD}" type="presParOf" srcId="{E5A7E255-B71A-4427-A8FF-68FAABFC2B7A}" destId="{898BB716-AFD7-46EB-A900-55EB8077E2F4}" srcOrd="3" destOrd="0" presId="urn:microsoft.com/office/officeart/2005/8/layout/chevron2"/>
    <dgm:cxn modelId="{1136B8B5-A238-4370-8E20-263A3CCDCF8D}" type="presParOf" srcId="{E5A7E255-B71A-4427-A8FF-68FAABFC2B7A}" destId="{6AFC6218-CF1B-4109-95B3-F5E5EC80863E}" srcOrd="4" destOrd="0" presId="urn:microsoft.com/office/officeart/2005/8/layout/chevron2"/>
    <dgm:cxn modelId="{6072E066-C6AC-46D4-8EB9-92F3956B997C}" type="presParOf" srcId="{6AFC6218-CF1B-4109-95B3-F5E5EC80863E}" destId="{BFCE2B74-E4DB-4946-AEE2-EA917E61256B}" srcOrd="0" destOrd="0" presId="urn:microsoft.com/office/officeart/2005/8/layout/chevron2"/>
    <dgm:cxn modelId="{009F378F-53C8-4560-993C-7C6250492C91}" type="presParOf" srcId="{6AFC6218-CF1B-4109-95B3-F5E5EC80863E}" destId="{95825603-8DBF-40DD-B4D5-CBDA8E297DFC}" srcOrd="1" destOrd="0" presId="urn:microsoft.com/office/officeart/2005/8/layout/chevron2"/>
    <dgm:cxn modelId="{477B6C1B-C8C7-40FC-A7FC-F0134019D802}" type="presParOf" srcId="{E5A7E255-B71A-4427-A8FF-68FAABFC2B7A}" destId="{BB6619BD-7442-4E53-846A-EE811A99650F}" srcOrd="5" destOrd="0" presId="urn:microsoft.com/office/officeart/2005/8/layout/chevron2"/>
    <dgm:cxn modelId="{1A9E9F80-4C83-4982-9920-2701D6049477}" type="presParOf" srcId="{E5A7E255-B71A-4427-A8FF-68FAABFC2B7A}" destId="{0E1E9062-8E2C-49BA-BE33-DC9805179E8E}" srcOrd="6" destOrd="0" presId="urn:microsoft.com/office/officeart/2005/8/layout/chevron2"/>
    <dgm:cxn modelId="{51364D3A-36C3-4A66-8C3D-486E6842C5C8}" type="presParOf" srcId="{0E1E9062-8E2C-49BA-BE33-DC9805179E8E}" destId="{55D6543F-BF2A-4C3A-993B-0884D28DAD37}" srcOrd="0" destOrd="0" presId="urn:microsoft.com/office/officeart/2005/8/layout/chevron2"/>
    <dgm:cxn modelId="{14840A7C-DAB4-481F-9E78-8C706EBB4D09}" type="presParOf" srcId="{0E1E9062-8E2C-49BA-BE33-DC9805179E8E}" destId="{E2B82F6D-7C05-4214-818B-24B799D2529A}" srcOrd="1" destOrd="0" presId="urn:microsoft.com/office/officeart/2005/8/layout/chevron2"/>
    <dgm:cxn modelId="{99AE9EDC-ACE7-4BE5-B924-93445DF6FD58}" type="presParOf" srcId="{E5A7E255-B71A-4427-A8FF-68FAABFC2B7A}" destId="{67FF4021-CC34-4760-B009-CCDDCD951E76}" srcOrd="7" destOrd="0" presId="urn:microsoft.com/office/officeart/2005/8/layout/chevron2"/>
    <dgm:cxn modelId="{2578B8F2-9B34-4AEB-8DFE-E3A4F0A9BF18}" type="presParOf" srcId="{E5A7E255-B71A-4427-A8FF-68FAABFC2B7A}" destId="{22E00444-B78A-490D-92AF-7FF112BFDDE7}" srcOrd="8" destOrd="0" presId="urn:microsoft.com/office/officeart/2005/8/layout/chevron2"/>
    <dgm:cxn modelId="{8FF6CD9E-5069-47E4-9595-4AC61DF4EDF6}" type="presParOf" srcId="{22E00444-B78A-490D-92AF-7FF112BFDDE7}" destId="{6585419D-9C35-44E7-A7FE-3C01EE64957C}" srcOrd="0" destOrd="0" presId="urn:microsoft.com/office/officeart/2005/8/layout/chevron2"/>
    <dgm:cxn modelId="{588087FA-A67E-4854-8E60-8617858266CD}" type="presParOf" srcId="{22E00444-B78A-490D-92AF-7FF112BFDDE7}" destId="{F2BE8A95-F258-4162-A3B2-366CA64E3DD7}" srcOrd="1" destOrd="0" presId="urn:microsoft.com/office/officeart/2005/8/layout/chevron2"/>
    <dgm:cxn modelId="{A23BCA0E-C2A4-4A55-9765-5FEFAC857192}" type="presParOf" srcId="{E5A7E255-B71A-4427-A8FF-68FAABFC2B7A}" destId="{F7982630-B190-4EA9-A88D-815E0B610DC4}" srcOrd="9" destOrd="0" presId="urn:microsoft.com/office/officeart/2005/8/layout/chevron2"/>
    <dgm:cxn modelId="{4A7C6930-3ABF-4D5C-B2C0-F6A1C7968259}" type="presParOf" srcId="{E5A7E255-B71A-4427-A8FF-68FAABFC2B7A}" destId="{4B4916A2-8EA7-40B6-8C53-1304ECCC8795}" srcOrd="10" destOrd="0" presId="urn:microsoft.com/office/officeart/2005/8/layout/chevron2"/>
    <dgm:cxn modelId="{EE014B24-44D4-4714-AB5E-40A21663AEF9}" type="presParOf" srcId="{4B4916A2-8EA7-40B6-8C53-1304ECCC8795}" destId="{B0BE0097-EAD2-43D4-82DB-1120D1E4BA16}" srcOrd="0" destOrd="0" presId="urn:microsoft.com/office/officeart/2005/8/layout/chevron2"/>
    <dgm:cxn modelId="{AB870F9D-2D3E-4921-A37F-07E84A6CFC95}" type="presParOf" srcId="{4B4916A2-8EA7-40B6-8C53-1304ECCC8795}" destId="{737DF4EB-079F-4C05-911D-B06AF3B7760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53BC7D-95CF-4A8E-BFEA-CD2AB7ED26F2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49930038-E404-440F-9C9E-BEF1D5B26D7C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Blind Spot Detection</a:t>
          </a:r>
          <a:endParaRPr lang="en-US" dirty="0"/>
        </a:p>
      </dgm:t>
    </dgm:pt>
    <dgm:pt modelId="{84C2BF53-C09D-45F2-B09E-02352854D97A}" type="parTrans" cxnId="{B2E9D86D-1004-4701-B1E7-69CA4B45630E}">
      <dgm:prSet/>
      <dgm:spPr/>
      <dgm:t>
        <a:bodyPr/>
        <a:lstStyle/>
        <a:p>
          <a:endParaRPr lang="en-US"/>
        </a:p>
      </dgm:t>
    </dgm:pt>
    <dgm:pt modelId="{748760E4-8FA7-450D-ABDF-E2F67315AC88}" type="sibTrans" cxnId="{B2E9D86D-1004-4701-B1E7-69CA4B45630E}">
      <dgm:prSet/>
      <dgm:spPr/>
      <dgm:t>
        <a:bodyPr/>
        <a:lstStyle/>
        <a:p>
          <a:endParaRPr lang="en-US"/>
        </a:p>
      </dgm:t>
    </dgm:pt>
    <dgm:pt modelId="{82569E3F-B68F-460B-81FF-4DBDF55F7507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Driver Drowsiness Detection</a:t>
          </a:r>
          <a:endParaRPr lang="en-US" dirty="0"/>
        </a:p>
      </dgm:t>
    </dgm:pt>
    <dgm:pt modelId="{A8A7D498-1B89-4929-998F-9EE79EA485A7}" type="parTrans" cxnId="{D1CEB4D4-B0F3-42DA-A9AC-C04C9EB27D0D}">
      <dgm:prSet/>
      <dgm:spPr/>
      <dgm:t>
        <a:bodyPr/>
        <a:lstStyle/>
        <a:p>
          <a:endParaRPr lang="en-US"/>
        </a:p>
      </dgm:t>
    </dgm:pt>
    <dgm:pt modelId="{97E64897-E4E9-4918-9433-45BEA8A5E432}" type="sibTrans" cxnId="{D1CEB4D4-B0F3-42DA-A9AC-C04C9EB27D0D}">
      <dgm:prSet/>
      <dgm:spPr/>
      <dgm:t>
        <a:bodyPr/>
        <a:lstStyle/>
        <a:p>
          <a:endParaRPr lang="en-US"/>
        </a:p>
      </dgm:t>
    </dgm:pt>
    <dgm:pt modelId="{06BB012D-4B68-43F5-92B3-41435CCF62EF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Sensor Fusion</a:t>
          </a:r>
          <a:endParaRPr lang="en-US" dirty="0"/>
        </a:p>
      </dgm:t>
    </dgm:pt>
    <dgm:pt modelId="{A0B2FB8B-D69D-4E74-9513-1917080DA6B0}" type="parTrans" cxnId="{E23629DE-7E97-4FF0-81D4-9D42933473D2}">
      <dgm:prSet/>
      <dgm:spPr/>
      <dgm:t>
        <a:bodyPr/>
        <a:lstStyle/>
        <a:p>
          <a:endParaRPr lang="en-US"/>
        </a:p>
      </dgm:t>
    </dgm:pt>
    <dgm:pt modelId="{978CB7F5-5F17-4C31-B092-5F437CC1BE7E}" type="sibTrans" cxnId="{E23629DE-7E97-4FF0-81D4-9D42933473D2}">
      <dgm:prSet/>
      <dgm:spPr/>
      <dgm:t>
        <a:bodyPr/>
        <a:lstStyle/>
        <a:p>
          <a:endParaRPr lang="en-US"/>
        </a:p>
      </dgm:t>
    </dgm:pt>
    <dgm:pt modelId="{002A0637-8EC4-4FE1-BF71-497EA17FC9B9}" type="pres">
      <dgm:prSet presAssocID="{4153BC7D-95CF-4A8E-BFEA-CD2AB7ED26F2}" presName="compositeShape" presStyleCnt="0">
        <dgm:presLayoutVars>
          <dgm:chMax val="7"/>
          <dgm:dir/>
          <dgm:resizeHandles val="exact"/>
        </dgm:presLayoutVars>
      </dgm:prSet>
      <dgm:spPr/>
    </dgm:pt>
    <dgm:pt modelId="{ACFED063-0DEA-4441-B5CD-FF6E3B40665C}" type="pres">
      <dgm:prSet presAssocID="{4153BC7D-95CF-4A8E-BFEA-CD2AB7ED26F2}" presName="wedge1" presStyleLbl="node1" presStyleIdx="0" presStyleCnt="3"/>
      <dgm:spPr/>
      <dgm:t>
        <a:bodyPr/>
        <a:lstStyle/>
        <a:p>
          <a:endParaRPr lang="en-US"/>
        </a:p>
      </dgm:t>
    </dgm:pt>
    <dgm:pt modelId="{34EBE3E2-A54A-442E-8D02-22F9A25E765F}" type="pres">
      <dgm:prSet presAssocID="{4153BC7D-95CF-4A8E-BFEA-CD2AB7ED26F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2BE5D-F213-4FA5-93EE-3A1184C9CFD8}" type="pres">
      <dgm:prSet presAssocID="{4153BC7D-95CF-4A8E-BFEA-CD2AB7ED26F2}" presName="wedge2" presStyleLbl="node1" presStyleIdx="1" presStyleCnt="3"/>
      <dgm:spPr/>
      <dgm:t>
        <a:bodyPr/>
        <a:lstStyle/>
        <a:p>
          <a:endParaRPr lang="en-US"/>
        </a:p>
      </dgm:t>
    </dgm:pt>
    <dgm:pt modelId="{59296E58-D1BF-4B49-8F47-A91B26F121F0}" type="pres">
      <dgm:prSet presAssocID="{4153BC7D-95CF-4A8E-BFEA-CD2AB7ED26F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789B88-54F1-4922-8513-30261BFC1BF7}" type="pres">
      <dgm:prSet presAssocID="{4153BC7D-95CF-4A8E-BFEA-CD2AB7ED26F2}" presName="wedge3" presStyleLbl="node1" presStyleIdx="2" presStyleCnt="3" custLinFactNeighborX="-229" custLinFactNeighborY="-3578"/>
      <dgm:spPr/>
      <dgm:t>
        <a:bodyPr/>
        <a:lstStyle/>
        <a:p>
          <a:endParaRPr lang="en-US"/>
        </a:p>
      </dgm:t>
    </dgm:pt>
    <dgm:pt modelId="{12CF6A55-D70B-4A72-9C67-50B2A9993EFC}" type="pres">
      <dgm:prSet presAssocID="{4153BC7D-95CF-4A8E-BFEA-CD2AB7ED26F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3629DE-7E97-4FF0-81D4-9D42933473D2}" srcId="{4153BC7D-95CF-4A8E-BFEA-CD2AB7ED26F2}" destId="{06BB012D-4B68-43F5-92B3-41435CCF62EF}" srcOrd="2" destOrd="0" parTransId="{A0B2FB8B-D69D-4E74-9513-1917080DA6B0}" sibTransId="{978CB7F5-5F17-4C31-B092-5F437CC1BE7E}"/>
    <dgm:cxn modelId="{D1CEB4D4-B0F3-42DA-A9AC-C04C9EB27D0D}" srcId="{4153BC7D-95CF-4A8E-BFEA-CD2AB7ED26F2}" destId="{82569E3F-B68F-460B-81FF-4DBDF55F7507}" srcOrd="1" destOrd="0" parTransId="{A8A7D498-1B89-4929-998F-9EE79EA485A7}" sibTransId="{97E64897-E4E9-4918-9433-45BEA8A5E432}"/>
    <dgm:cxn modelId="{B2E9D86D-1004-4701-B1E7-69CA4B45630E}" srcId="{4153BC7D-95CF-4A8E-BFEA-CD2AB7ED26F2}" destId="{49930038-E404-440F-9C9E-BEF1D5B26D7C}" srcOrd="0" destOrd="0" parTransId="{84C2BF53-C09D-45F2-B09E-02352854D97A}" sibTransId="{748760E4-8FA7-450D-ABDF-E2F67315AC88}"/>
    <dgm:cxn modelId="{FE16539E-D3AC-4E32-BB8E-D11A32F3C88E}" type="presOf" srcId="{49930038-E404-440F-9C9E-BEF1D5B26D7C}" destId="{34EBE3E2-A54A-442E-8D02-22F9A25E765F}" srcOrd="1" destOrd="0" presId="urn:microsoft.com/office/officeart/2005/8/layout/chart3"/>
    <dgm:cxn modelId="{2F5F71F6-9A7A-457A-8AEA-BFFC14B5B812}" type="presOf" srcId="{06BB012D-4B68-43F5-92B3-41435CCF62EF}" destId="{AD789B88-54F1-4922-8513-30261BFC1BF7}" srcOrd="0" destOrd="0" presId="urn:microsoft.com/office/officeart/2005/8/layout/chart3"/>
    <dgm:cxn modelId="{0AFE031C-6952-46CC-A2CB-80981CC1F014}" type="presOf" srcId="{82569E3F-B68F-460B-81FF-4DBDF55F7507}" destId="{1AB2BE5D-F213-4FA5-93EE-3A1184C9CFD8}" srcOrd="0" destOrd="0" presId="urn:microsoft.com/office/officeart/2005/8/layout/chart3"/>
    <dgm:cxn modelId="{A62CC092-1D23-4ECF-BD77-E8DB5DB35081}" type="presOf" srcId="{49930038-E404-440F-9C9E-BEF1D5B26D7C}" destId="{ACFED063-0DEA-4441-B5CD-FF6E3B40665C}" srcOrd="0" destOrd="0" presId="urn:microsoft.com/office/officeart/2005/8/layout/chart3"/>
    <dgm:cxn modelId="{7F7E68B4-E8B1-42AE-B84A-8880CA40AB7D}" type="presOf" srcId="{82569E3F-B68F-460B-81FF-4DBDF55F7507}" destId="{59296E58-D1BF-4B49-8F47-A91B26F121F0}" srcOrd="1" destOrd="0" presId="urn:microsoft.com/office/officeart/2005/8/layout/chart3"/>
    <dgm:cxn modelId="{48B1E89A-A4BB-449B-82C2-ED19ED9C73C9}" type="presOf" srcId="{06BB012D-4B68-43F5-92B3-41435CCF62EF}" destId="{12CF6A55-D70B-4A72-9C67-50B2A9993EFC}" srcOrd="1" destOrd="0" presId="urn:microsoft.com/office/officeart/2005/8/layout/chart3"/>
    <dgm:cxn modelId="{048C984F-0312-4D5A-A789-AAA549B4E2FB}" type="presOf" srcId="{4153BC7D-95CF-4A8E-BFEA-CD2AB7ED26F2}" destId="{002A0637-8EC4-4FE1-BF71-497EA17FC9B9}" srcOrd="0" destOrd="0" presId="urn:microsoft.com/office/officeart/2005/8/layout/chart3"/>
    <dgm:cxn modelId="{864FFB6C-EBFF-45D6-B813-4FAEBE1A8294}" type="presParOf" srcId="{002A0637-8EC4-4FE1-BF71-497EA17FC9B9}" destId="{ACFED063-0DEA-4441-B5CD-FF6E3B40665C}" srcOrd="0" destOrd="0" presId="urn:microsoft.com/office/officeart/2005/8/layout/chart3"/>
    <dgm:cxn modelId="{170DD832-95B3-4C6E-9D8E-DD0DDE5B5C57}" type="presParOf" srcId="{002A0637-8EC4-4FE1-BF71-497EA17FC9B9}" destId="{34EBE3E2-A54A-442E-8D02-22F9A25E765F}" srcOrd="1" destOrd="0" presId="urn:microsoft.com/office/officeart/2005/8/layout/chart3"/>
    <dgm:cxn modelId="{A71681FB-7A97-4445-9430-FC4EBDBF9345}" type="presParOf" srcId="{002A0637-8EC4-4FE1-BF71-497EA17FC9B9}" destId="{1AB2BE5D-F213-4FA5-93EE-3A1184C9CFD8}" srcOrd="2" destOrd="0" presId="urn:microsoft.com/office/officeart/2005/8/layout/chart3"/>
    <dgm:cxn modelId="{6CD33D00-E4DB-4396-8052-3B6AC307AE34}" type="presParOf" srcId="{002A0637-8EC4-4FE1-BF71-497EA17FC9B9}" destId="{59296E58-D1BF-4B49-8F47-A91B26F121F0}" srcOrd="3" destOrd="0" presId="urn:microsoft.com/office/officeart/2005/8/layout/chart3"/>
    <dgm:cxn modelId="{0724C72E-F853-4EF3-8589-5FE24E630D25}" type="presParOf" srcId="{002A0637-8EC4-4FE1-BF71-497EA17FC9B9}" destId="{AD789B88-54F1-4922-8513-30261BFC1BF7}" srcOrd="4" destOrd="0" presId="urn:microsoft.com/office/officeart/2005/8/layout/chart3"/>
    <dgm:cxn modelId="{E544EF45-3D95-4ADD-A1FD-5E28957FBCBC}" type="presParOf" srcId="{002A0637-8EC4-4FE1-BF71-497EA17FC9B9}" destId="{12CF6A55-D70B-4A72-9C67-50B2A9993EFC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4AB101-AE7C-4170-AE92-D284AE3EA7CB}" type="doc">
      <dgm:prSet loTypeId="urn:microsoft.com/office/officeart/2005/8/layout/pList2" loCatId="picture" qsTypeId="urn:microsoft.com/office/officeart/2005/8/quickstyle/simple1" qsCatId="simple" csTypeId="urn:microsoft.com/office/officeart/2005/8/colors/accent1_2" csCatId="accent1" phldr="1"/>
      <dgm:spPr/>
    </dgm:pt>
    <dgm:pt modelId="{D2E5AD2F-BE1F-44B0-B7CD-02A7411F00B3}">
      <dgm:prSet phldrT="[Text]"/>
      <dgm:spPr>
        <a:solidFill>
          <a:schemeClr val="accent2"/>
        </a:solidFill>
        <a:ln>
          <a:solidFill>
            <a:srgbClr val="00B0F0"/>
          </a:solidFill>
        </a:ln>
      </dgm:spPr>
      <dgm:t>
        <a:bodyPr/>
        <a:lstStyle/>
        <a:p>
          <a:r>
            <a:rPr lang="en-US" dirty="0" smtClean="0"/>
            <a:t>Enhance Vehicle Safety through Sensor Fusion</a:t>
          </a:r>
          <a:endParaRPr lang="en-US" dirty="0"/>
        </a:p>
      </dgm:t>
    </dgm:pt>
    <dgm:pt modelId="{1A442B17-AA1A-46C7-9161-34395BB7ECF8}" type="parTrans" cxnId="{F1CBA99B-1D31-4E40-B657-EDA4CD700F73}">
      <dgm:prSet/>
      <dgm:spPr/>
      <dgm:t>
        <a:bodyPr/>
        <a:lstStyle/>
        <a:p>
          <a:endParaRPr lang="en-US"/>
        </a:p>
      </dgm:t>
    </dgm:pt>
    <dgm:pt modelId="{2FD31D54-8F0B-4F13-85B6-8C70E497A8A0}" type="sibTrans" cxnId="{F1CBA99B-1D31-4E40-B657-EDA4CD700F73}">
      <dgm:prSet/>
      <dgm:spPr/>
      <dgm:t>
        <a:bodyPr/>
        <a:lstStyle/>
        <a:p>
          <a:endParaRPr lang="en-US"/>
        </a:p>
      </dgm:t>
    </dgm:pt>
    <dgm:pt modelId="{75974672-F46F-4090-BA1B-1D862CC71C74}">
      <dgm:prSet phldrT="[Text]"/>
      <dgm:spPr>
        <a:solidFill>
          <a:srgbClr val="00B0F0"/>
        </a:solidFill>
        <a:ln>
          <a:solidFill>
            <a:srgbClr val="00B0F0"/>
          </a:solidFill>
        </a:ln>
      </dgm:spPr>
      <dgm:t>
        <a:bodyPr/>
        <a:lstStyle/>
        <a:p>
          <a:r>
            <a:rPr lang="en-US" dirty="0" smtClean="0"/>
            <a:t>Implement Blind Spot Detection and Decision-Making </a:t>
          </a:r>
          <a:endParaRPr lang="en-US" dirty="0"/>
        </a:p>
      </dgm:t>
    </dgm:pt>
    <dgm:pt modelId="{7EE3ED03-F7AF-4966-9C11-7AB2F774B868}" type="parTrans" cxnId="{FC545548-ED5B-4C1B-A814-D3588878BD46}">
      <dgm:prSet/>
      <dgm:spPr/>
      <dgm:t>
        <a:bodyPr/>
        <a:lstStyle/>
        <a:p>
          <a:endParaRPr lang="en-US"/>
        </a:p>
      </dgm:t>
    </dgm:pt>
    <dgm:pt modelId="{38C6BE36-B18D-49CD-9581-5781E9C18048}" type="sibTrans" cxnId="{FC545548-ED5B-4C1B-A814-D3588878BD46}">
      <dgm:prSet/>
      <dgm:spPr/>
      <dgm:t>
        <a:bodyPr/>
        <a:lstStyle/>
        <a:p>
          <a:endParaRPr lang="en-US"/>
        </a:p>
      </dgm:t>
    </dgm:pt>
    <dgm:pt modelId="{1C5D7AE1-C3EE-4F9E-BD14-1487A9A9B2B3}">
      <dgm:prSet phldrT="[Text]"/>
      <dgm:spPr>
        <a:solidFill>
          <a:schemeClr val="accent4"/>
        </a:solidFill>
        <a:ln>
          <a:solidFill>
            <a:srgbClr val="00B0F0"/>
          </a:solidFill>
        </a:ln>
      </dgm:spPr>
      <dgm:t>
        <a:bodyPr/>
        <a:lstStyle/>
        <a:p>
          <a:r>
            <a:rPr lang="en-US" dirty="0" smtClean="0"/>
            <a:t>Develop Driver Drowsiness Detection</a:t>
          </a:r>
          <a:endParaRPr lang="en-US" dirty="0"/>
        </a:p>
      </dgm:t>
    </dgm:pt>
    <dgm:pt modelId="{5FB20E41-17CF-4972-94D9-310F217341BA}" type="parTrans" cxnId="{0241B198-80F1-493F-A208-0AE1BCA02581}">
      <dgm:prSet/>
      <dgm:spPr/>
      <dgm:t>
        <a:bodyPr/>
        <a:lstStyle/>
        <a:p>
          <a:endParaRPr lang="en-US"/>
        </a:p>
      </dgm:t>
    </dgm:pt>
    <dgm:pt modelId="{9F75C7D2-5589-445C-9320-DF5CCDD62F89}" type="sibTrans" cxnId="{0241B198-80F1-493F-A208-0AE1BCA02581}">
      <dgm:prSet/>
      <dgm:spPr/>
      <dgm:t>
        <a:bodyPr/>
        <a:lstStyle/>
        <a:p>
          <a:endParaRPr lang="en-US"/>
        </a:p>
      </dgm:t>
    </dgm:pt>
    <dgm:pt modelId="{BAFEDF74-C7C4-49D1-8D31-AC809D6D4D19}" type="pres">
      <dgm:prSet presAssocID="{094AB101-AE7C-4170-AE92-D284AE3EA7CB}" presName="Name0" presStyleCnt="0">
        <dgm:presLayoutVars>
          <dgm:dir/>
          <dgm:resizeHandles val="exact"/>
        </dgm:presLayoutVars>
      </dgm:prSet>
      <dgm:spPr/>
    </dgm:pt>
    <dgm:pt modelId="{72B5FD42-0492-4224-BAE2-0BDEE52468CC}" type="pres">
      <dgm:prSet presAssocID="{094AB101-AE7C-4170-AE92-D284AE3EA7CB}" presName="bkgdShp" presStyleLbl="alignAccFollowNode1" presStyleIdx="0" presStyleCnt="1"/>
      <dgm:spPr>
        <a:solidFill>
          <a:schemeClr val="bg1">
            <a:lumMod val="75000"/>
            <a:alpha val="90000"/>
          </a:schemeClr>
        </a:solidFill>
      </dgm:spPr>
    </dgm:pt>
    <dgm:pt modelId="{700C128B-387D-44A3-A2FB-63E98FEE63E5}" type="pres">
      <dgm:prSet presAssocID="{094AB101-AE7C-4170-AE92-D284AE3EA7CB}" presName="linComp" presStyleCnt="0"/>
      <dgm:spPr/>
    </dgm:pt>
    <dgm:pt modelId="{3D4DE73F-18DE-47E2-8574-0773695C0F3B}" type="pres">
      <dgm:prSet presAssocID="{D2E5AD2F-BE1F-44B0-B7CD-02A7411F00B3}" presName="compNode" presStyleCnt="0"/>
      <dgm:spPr/>
    </dgm:pt>
    <dgm:pt modelId="{0393DE18-6A22-47D1-B360-D0D71CC4EEC6}" type="pres">
      <dgm:prSet presAssocID="{D2E5AD2F-BE1F-44B0-B7CD-02A7411F00B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433510-0347-46E7-A537-558886F55380}" type="pres">
      <dgm:prSet presAssocID="{D2E5AD2F-BE1F-44B0-B7CD-02A7411F00B3}" presName="invisiNode" presStyleLbl="node1" presStyleIdx="0" presStyleCnt="3"/>
      <dgm:spPr/>
    </dgm:pt>
    <dgm:pt modelId="{E386A2DD-7FB7-4A9D-918E-336789864786}" type="pres">
      <dgm:prSet presAssocID="{D2E5AD2F-BE1F-44B0-B7CD-02A7411F00B3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136A0B1E-C582-425F-9CC6-8DB553D10A55}" type="pres">
      <dgm:prSet presAssocID="{2FD31D54-8F0B-4F13-85B6-8C70E497A8A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CBB6535-517E-4A42-B2F9-B32D5B6E2D91}" type="pres">
      <dgm:prSet presAssocID="{75974672-F46F-4090-BA1B-1D862CC71C74}" presName="compNode" presStyleCnt="0"/>
      <dgm:spPr/>
    </dgm:pt>
    <dgm:pt modelId="{26B04CCB-8F87-4E92-B40C-BF588BA767DA}" type="pres">
      <dgm:prSet presAssocID="{75974672-F46F-4090-BA1B-1D862CC71C7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93249-026E-4D8B-8C70-EC5721720AA1}" type="pres">
      <dgm:prSet presAssocID="{75974672-F46F-4090-BA1B-1D862CC71C74}" presName="invisiNode" presStyleLbl="node1" presStyleIdx="1" presStyleCnt="3"/>
      <dgm:spPr/>
    </dgm:pt>
    <dgm:pt modelId="{74B5F498-BBF3-4E5B-B17E-695498D7F7D6}" type="pres">
      <dgm:prSet presAssocID="{75974672-F46F-4090-BA1B-1D862CC71C74}" presName="imagNode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7F9733D8-7CE2-4651-9ECB-87E313BAA558}" type="pres">
      <dgm:prSet presAssocID="{38C6BE36-B18D-49CD-9581-5781E9C1804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04992A4-70FD-4C5B-8CCE-81AC11A7643E}" type="pres">
      <dgm:prSet presAssocID="{1C5D7AE1-C3EE-4F9E-BD14-1487A9A9B2B3}" presName="compNode" presStyleCnt="0"/>
      <dgm:spPr/>
    </dgm:pt>
    <dgm:pt modelId="{7131C964-EB53-4996-B2E4-5B16ECD6CA5A}" type="pres">
      <dgm:prSet presAssocID="{1C5D7AE1-C3EE-4F9E-BD14-1487A9A9B2B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0A4CB8-C8A4-495E-9385-66D438C1AF01}" type="pres">
      <dgm:prSet presAssocID="{1C5D7AE1-C3EE-4F9E-BD14-1487A9A9B2B3}" presName="invisiNode" presStyleLbl="node1" presStyleIdx="2" presStyleCnt="3"/>
      <dgm:spPr/>
    </dgm:pt>
    <dgm:pt modelId="{E32A1E5F-35C8-4350-82BE-D0F1184B7140}" type="pres">
      <dgm:prSet presAssocID="{1C5D7AE1-C3EE-4F9E-BD14-1487A9A9B2B3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</dgm:ptLst>
  <dgm:cxnLst>
    <dgm:cxn modelId="{D60BBB46-B44A-49AD-BED8-6243B7CB6419}" type="presOf" srcId="{75974672-F46F-4090-BA1B-1D862CC71C74}" destId="{26B04CCB-8F87-4E92-B40C-BF588BA767DA}" srcOrd="0" destOrd="0" presId="urn:microsoft.com/office/officeart/2005/8/layout/pList2"/>
    <dgm:cxn modelId="{6434A5A1-738D-4914-B122-957D5A912222}" type="presOf" srcId="{2FD31D54-8F0B-4F13-85B6-8C70E497A8A0}" destId="{136A0B1E-C582-425F-9CC6-8DB553D10A55}" srcOrd="0" destOrd="0" presId="urn:microsoft.com/office/officeart/2005/8/layout/pList2"/>
    <dgm:cxn modelId="{C987FEDC-986E-49EC-B2F9-63123527DA52}" type="presOf" srcId="{38C6BE36-B18D-49CD-9581-5781E9C18048}" destId="{7F9733D8-7CE2-4651-9ECB-87E313BAA558}" srcOrd="0" destOrd="0" presId="urn:microsoft.com/office/officeart/2005/8/layout/pList2"/>
    <dgm:cxn modelId="{ABB80D4E-2D02-4458-A9A1-CEC1D2115846}" type="presOf" srcId="{D2E5AD2F-BE1F-44B0-B7CD-02A7411F00B3}" destId="{0393DE18-6A22-47D1-B360-D0D71CC4EEC6}" srcOrd="0" destOrd="0" presId="urn:microsoft.com/office/officeart/2005/8/layout/pList2"/>
    <dgm:cxn modelId="{0E2B64FC-5124-4F98-9C12-92BD24CB0935}" type="presOf" srcId="{1C5D7AE1-C3EE-4F9E-BD14-1487A9A9B2B3}" destId="{7131C964-EB53-4996-B2E4-5B16ECD6CA5A}" srcOrd="0" destOrd="0" presId="urn:microsoft.com/office/officeart/2005/8/layout/pList2"/>
    <dgm:cxn modelId="{FC545548-ED5B-4C1B-A814-D3588878BD46}" srcId="{094AB101-AE7C-4170-AE92-D284AE3EA7CB}" destId="{75974672-F46F-4090-BA1B-1D862CC71C74}" srcOrd="1" destOrd="0" parTransId="{7EE3ED03-F7AF-4966-9C11-7AB2F774B868}" sibTransId="{38C6BE36-B18D-49CD-9581-5781E9C18048}"/>
    <dgm:cxn modelId="{F1CBA99B-1D31-4E40-B657-EDA4CD700F73}" srcId="{094AB101-AE7C-4170-AE92-D284AE3EA7CB}" destId="{D2E5AD2F-BE1F-44B0-B7CD-02A7411F00B3}" srcOrd="0" destOrd="0" parTransId="{1A442B17-AA1A-46C7-9161-34395BB7ECF8}" sibTransId="{2FD31D54-8F0B-4F13-85B6-8C70E497A8A0}"/>
    <dgm:cxn modelId="{CB530C12-6C24-4C28-BF67-6B111551444F}" type="presOf" srcId="{094AB101-AE7C-4170-AE92-D284AE3EA7CB}" destId="{BAFEDF74-C7C4-49D1-8D31-AC809D6D4D19}" srcOrd="0" destOrd="0" presId="urn:microsoft.com/office/officeart/2005/8/layout/pList2"/>
    <dgm:cxn modelId="{0241B198-80F1-493F-A208-0AE1BCA02581}" srcId="{094AB101-AE7C-4170-AE92-D284AE3EA7CB}" destId="{1C5D7AE1-C3EE-4F9E-BD14-1487A9A9B2B3}" srcOrd="2" destOrd="0" parTransId="{5FB20E41-17CF-4972-94D9-310F217341BA}" sibTransId="{9F75C7D2-5589-445C-9320-DF5CCDD62F89}"/>
    <dgm:cxn modelId="{741902AF-BCB8-493B-AB86-2FC441A6D4D0}" type="presParOf" srcId="{BAFEDF74-C7C4-49D1-8D31-AC809D6D4D19}" destId="{72B5FD42-0492-4224-BAE2-0BDEE52468CC}" srcOrd="0" destOrd="0" presId="urn:microsoft.com/office/officeart/2005/8/layout/pList2"/>
    <dgm:cxn modelId="{01C5C936-58DF-4BAA-81CA-7813FD00942D}" type="presParOf" srcId="{BAFEDF74-C7C4-49D1-8D31-AC809D6D4D19}" destId="{700C128B-387D-44A3-A2FB-63E98FEE63E5}" srcOrd="1" destOrd="0" presId="urn:microsoft.com/office/officeart/2005/8/layout/pList2"/>
    <dgm:cxn modelId="{75C4834B-3162-402D-9C8A-696D606DFCCA}" type="presParOf" srcId="{700C128B-387D-44A3-A2FB-63E98FEE63E5}" destId="{3D4DE73F-18DE-47E2-8574-0773695C0F3B}" srcOrd="0" destOrd="0" presId="urn:microsoft.com/office/officeart/2005/8/layout/pList2"/>
    <dgm:cxn modelId="{674F20F1-36CE-4597-BF71-F66A6321E501}" type="presParOf" srcId="{3D4DE73F-18DE-47E2-8574-0773695C0F3B}" destId="{0393DE18-6A22-47D1-B360-D0D71CC4EEC6}" srcOrd="0" destOrd="0" presId="urn:microsoft.com/office/officeart/2005/8/layout/pList2"/>
    <dgm:cxn modelId="{996C7DF3-BFCA-420D-BF59-70371085F596}" type="presParOf" srcId="{3D4DE73F-18DE-47E2-8574-0773695C0F3B}" destId="{35433510-0347-46E7-A537-558886F55380}" srcOrd="1" destOrd="0" presId="urn:microsoft.com/office/officeart/2005/8/layout/pList2"/>
    <dgm:cxn modelId="{4579398A-4BCE-4FCC-AA77-E0DDAAAFD2EC}" type="presParOf" srcId="{3D4DE73F-18DE-47E2-8574-0773695C0F3B}" destId="{E386A2DD-7FB7-4A9D-918E-336789864786}" srcOrd="2" destOrd="0" presId="urn:microsoft.com/office/officeart/2005/8/layout/pList2"/>
    <dgm:cxn modelId="{717813AD-620B-4643-B3D2-803ED37EEC29}" type="presParOf" srcId="{700C128B-387D-44A3-A2FB-63E98FEE63E5}" destId="{136A0B1E-C582-425F-9CC6-8DB553D10A55}" srcOrd="1" destOrd="0" presId="urn:microsoft.com/office/officeart/2005/8/layout/pList2"/>
    <dgm:cxn modelId="{32464421-F2B8-433D-81B0-3FCF77908AAA}" type="presParOf" srcId="{700C128B-387D-44A3-A2FB-63E98FEE63E5}" destId="{9CBB6535-517E-4A42-B2F9-B32D5B6E2D91}" srcOrd="2" destOrd="0" presId="urn:microsoft.com/office/officeart/2005/8/layout/pList2"/>
    <dgm:cxn modelId="{AB56943F-9BFD-416A-BDD6-B94E4711D487}" type="presParOf" srcId="{9CBB6535-517E-4A42-B2F9-B32D5B6E2D91}" destId="{26B04CCB-8F87-4E92-B40C-BF588BA767DA}" srcOrd="0" destOrd="0" presId="urn:microsoft.com/office/officeart/2005/8/layout/pList2"/>
    <dgm:cxn modelId="{0D1F4DC5-4114-4D32-85A4-496AD93B1A52}" type="presParOf" srcId="{9CBB6535-517E-4A42-B2F9-B32D5B6E2D91}" destId="{76D93249-026E-4D8B-8C70-EC5721720AA1}" srcOrd="1" destOrd="0" presId="urn:microsoft.com/office/officeart/2005/8/layout/pList2"/>
    <dgm:cxn modelId="{BB2C18FE-5640-49E3-9140-04C4C53EA935}" type="presParOf" srcId="{9CBB6535-517E-4A42-B2F9-B32D5B6E2D91}" destId="{74B5F498-BBF3-4E5B-B17E-695498D7F7D6}" srcOrd="2" destOrd="0" presId="urn:microsoft.com/office/officeart/2005/8/layout/pList2"/>
    <dgm:cxn modelId="{01C3C8D3-7B24-4E8E-A4C9-F623C2EE728C}" type="presParOf" srcId="{700C128B-387D-44A3-A2FB-63E98FEE63E5}" destId="{7F9733D8-7CE2-4651-9ECB-87E313BAA558}" srcOrd="3" destOrd="0" presId="urn:microsoft.com/office/officeart/2005/8/layout/pList2"/>
    <dgm:cxn modelId="{436BAC5A-6C49-4740-AA7C-96504BDF1855}" type="presParOf" srcId="{700C128B-387D-44A3-A2FB-63E98FEE63E5}" destId="{004992A4-70FD-4C5B-8CCE-81AC11A7643E}" srcOrd="4" destOrd="0" presId="urn:microsoft.com/office/officeart/2005/8/layout/pList2"/>
    <dgm:cxn modelId="{39446036-E5EB-43C0-BE22-F79414B40A35}" type="presParOf" srcId="{004992A4-70FD-4C5B-8CCE-81AC11A7643E}" destId="{7131C964-EB53-4996-B2E4-5B16ECD6CA5A}" srcOrd="0" destOrd="0" presId="urn:microsoft.com/office/officeart/2005/8/layout/pList2"/>
    <dgm:cxn modelId="{70217B78-1518-433C-8966-541D3AA5CBF6}" type="presParOf" srcId="{004992A4-70FD-4C5B-8CCE-81AC11A7643E}" destId="{4B0A4CB8-C8A4-495E-9385-66D438C1AF01}" srcOrd="1" destOrd="0" presId="urn:microsoft.com/office/officeart/2005/8/layout/pList2"/>
    <dgm:cxn modelId="{BF300183-E58F-4C6D-97C5-A6573788B04A}" type="presParOf" srcId="{004992A4-70FD-4C5B-8CCE-81AC11A7643E}" destId="{E32A1E5F-35C8-4350-82BE-D0F1184B7140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6305CD-2D72-4C65-9083-2F0F1DF1614E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41B2D8-CB43-4F85-854D-8C2F363FF211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System Architecture</a:t>
          </a:r>
        </a:p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Sensor Integration (Cameras,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LiDAR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Radar)</a:t>
          </a:r>
        </a:p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Fusion Module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71F28E-CB43-4722-ACF5-5E572B0CD338}" type="parTrans" cxnId="{320F45B0-F95C-4ED9-BD8C-7465FBA8B2F1}">
      <dgm:prSet/>
      <dgm:spPr/>
      <dgm:t>
        <a:bodyPr/>
        <a:lstStyle/>
        <a:p>
          <a:endParaRPr lang="en-US"/>
        </a:p>
      </dgm:t>
    </dgm:pt>
    <dgm:pt modelId="{58D951A0-D58C-4B1D-8F76-53068DAE9CA3}" type="sibTrans" cxnId="{320F45B0-F95C-4ED9-BD8C-7465FBA8B2F1}">
      <dgm:prSet/>
      <dgm:spPr/>
      <dgm:t>
        <a:bodyPr/>
        <a:lstStyle/>
        <a:p>
          <a:endParaRPr lang="en-US"/>
        </a:p>
      </dgm:t>
    </dgm:pt>
    <dgm:pt modelId="{42FDF66E-4F69-4517-908F-016B7532D482}">
      <dgm:prSet phldrT="[Text]"/>
      <dgm:spPr>
        <a:solidFill>
          <a:srgbClr val="ED8137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Blind Spot Detection</a:t>
          </a:r>
        </a:p>
        <a:p>
          <a:endParaRPr lang="en-US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Blind Spot Sensors</a:t>
          </a:r>
        </a:p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AI-Based Decision Logic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C3D1F7-A794-44AE-8363-E41344DFE4B5}" type="parTrans" cxnId="{5DE63881-9936-481C-8483-0F46A23D2025}">
      <dgm:prSet/>
      <dgm:spPr/>
      <dgm:t>
        <a:bodyPr/>
        <a:lstStyle/>
        <a:p>
          <a:endParaRPr lang="en-US"/>
        </a:p>
      </dgm:t>
    </dgm:pt>
    <dgm:pt modelId="{2400E8BE-7DE3-4E5F-9571-7B14CA346CFB}" type="sibTrans" cxnId="{5DE63881-9936-481C-8483-0F46A23D2025}">
      <dgm:prSet/>
      <dgm:spPr/>
      <dgm:t>
        <a:bodyPr/>
        <a:lstStyle/>
        <a:p>
          <a:endParaRPr lang="en-US"/>
        </a:p>
      </dgm:t>
    </dgm:pt>
    <dgm:pt modelId="{73E730B5-34C5-4B33-8002-2E01A041166A}">
      <dgm:prSet phldrT="[Text]"/>
      <dgm:spPr>
        <a:solidFill>
          <a:srgbClr val="EC44D4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Driver Drowsiness Detection</a:t>
          </a:r>
        </a:p>
        <a:p>
          <a:endParaRPr lang="en-US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Accelerometer Data Analysis</a:t>
          </a:r>
        </a:p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Drowsiness Detection Algorithms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AB66BB-9BA3-4B0D-B8C9-E2A03C1E5BBC}" type="parTrans" cxnId="{77C51A8F-DB5B-4F73-B832-6DD98CBB7631}">
      <dgm:prSet/>
      <dgm:spPr/>
      <dgm:t>
        <a:bodyPr/>
        <a:lstStyle/>
        <a:p>
          <a:endParaRPr lang="en-US"/>
        </a:p>
      </dgm:t>
    </dgm:pt>
    <dgm:pt modelId="{455F6192-652F-487C-9072-D3614743ED1D}" type="sibTrans" cxnId="{77C51A8F-DB5B-4F73-B832-6DD98CBB7631}">
      <dgm:prSet/>
      <dgm:spPr/>
      <dgm:t>
        <a:bodyPr/>
        <a:lstStyle/>
        <a:p>
          <a:endParaRPr lang="en-US"/>
        </a:p>
      </dgm:t>
    </dgm:pt>
    <dgm:pt modelId="{D1B58ED1-49A2-4766-BF83-850BADE4F5A8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IoT</a:t>
          </a:r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Communication</a:t>
          </a:r>
        </a:p>
        <a:p>
          <a:endParaRPr lang="en-US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Real-Time Data Transmission</a:t>
          </a:r>
        </a:p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Edge and Cloud Computing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6D7B73-62BC-4D7C-B9A4-DC61E27C20EC}" type="parTrans" cxnId="{6A4C93BF-F571-42A3-A5BE-B574D4F18916}">
      <dgm:prSet/>
      <dgm:spPr/>
      <dgm:t>
        <a:bodyPr/>
        <a:lstStyle/>
        <a:p>
          <a:endParaRPr lang="en-US"/>
        </a:p>
      </dgm:t>
    </dgm:pt>
    <dgm:pt modelId="{764D2570-2A2B-4B9F-8844-A248E0725DCB}" type="sibTrans" cxnId="{6A4C93BF-F571-42A3-A5BE-B574D4F18916}">
      <dgm:prSet/>
      <dgm:spPr/>
      <dgm:t>
        <a:bodyPr/>
        <a:lstStyle/>
        <a:p>
          <a:endParaRPr lang="en-US"/>
        </a:p>
      </dgm:t>
    </dgm:pt>
    <dgm:pt modelId="{37B23292-F28D-459B-A22F-18F5EF333E19}">
      <dgm:prSet phldrT="[Text]"/>
      <dgm:spPr>
        <a:solidFill>
          <a:srgbClr val="860000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Safety Response Mechanism</a:t>
          </a:r>
        </a:p>
        <a:p>
          <a:endParaRPr lang="en-US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Automated Alerts and Warnings</a:t>
          </a:r>
        </a:p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Emergency Intervention Systems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2A03F9-B29A-4F00-B336-D84375D0243C}" type="parTrans" cxnId="{9B2F6ED4-51B6-467B-BE2F-0C77C44D8B74}">
      <dgm:prSet/>
      <dgm:spPr/>
      <dgm:t>
        <a:bodyPr/>
        <a:lstStyle/>
        <a:p>
          <a:endParaRPr lang="en-US"/>
        </a:p>
      </dgm:t>
    </dgm:pt>
    <dgm:pt modelId="{3D04C87D-50E7-4878-822A-2E4352BD93F2}" type="sibTrans" cxnId="{9B2F6ED4-51B6-467B-BE2F-0C77C44D8B74}">
      <dgm:prSet/>
      <dgm:spPr/>
      <dgm:t>
        <a:bodyPr/>
        <a:lstStyle/>
        <a:p>
          <a:endParaRPr lang="en-US"/>
        </a:p>
      </dgm:t>
    </dgm:pt>
    <dgm:pt modelId="{E9684A96-33FD-40C8-AC8C-BE6C744DF5F0}" type="pres">
      <dgm:prSet presAssocID="{A16305CD-2D72-4C65-9083-2F0F1DF1614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B53612-2A91-4FAC-BDE5-A2D4A20127E1}" type="pres">
      <dgm:prSet presAssocID="{8C41B2D8-CB43-4F85-854D-8C2F363FF211}" presName="node" presStyleLbl="node1" presStyleIdx="0" presStyleCnt="5" custLinFactNeighborX="-380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E108F5-EBBA-4ECC-A058-C2069127D3AD}" type="pres">
      <dgm:prSet presAssocID="{58D951A0-D58C-4B1D-8F76-53068DAE9CA3}" presName="sibTrans" presStyleCnt="0"/>
      <dgm:spPr/>
    </dgm:pt>
    <dgm:pt modelId="{959FB529-9C6D-48FC-BC3D-F6196FB836D0}" type="pres">
      <dgm:prSet presAssocID="{42FDF66E-4F69-4517-908F-016B7532D482}" presName="node" presStyleLbl="node1" presStyleIdx="1" presStyleCnt="5" custLinFactNeighborX="45406" custLinFactNeighborY="-30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B9681-E869-490F-9FA8-17D4C3ADA6CC}" type="pres">
      <dgm:prSet presAssocID="{2400E8BE-7DE3-4E5F-9571-7B14CA346CFB}" presName="sibTrans" presStyleCnt="0"/>
      <dgm:spPr/>
    </dgm:pt>
    <dgm:pt modelId="{D7E8BA0B-859B-4A31-8E50-A57C6C6BF112}" type="pres">
      <dgm:prSet presAssocID="{73E730B5-34C5-4B33-8002-2E01A041166A}" presName="node" presStyleLbl="node1" presStyleIdx="2" presStyleCnt="5" custLinFactNeighborX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713790-CD6C-40BE-B7B6-07778805FEA4}" type="pres">
      <dgm:prSet presAssocID="{455F6192-652F-487C-9072-D3614743ED1D}" presName="sibTrans" presStyleCnt="0"/>
      <dgm:spPr/>
    </dgm:pt>
    <dgm:pt modelId="{CD3A8099-A1FA-4BD8-A281-2610BE113AE2}" type="pres">
      <dgm:prSet presAssocID="{D1B58ED1-49A2-4766-BF83-850BADE4F5A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431922-6C40-4C53-90C2-201711A478F1}" type="pres">
      <dgm:prSet presAssocID="{764D2570-2A2B-4B9F-8844-A248E0725DCB}" presName="sibTrans" presStyleCnt="0"/>
      <dgm:spPr/>
    </dgm:pt>
    <dgm:pt modelId="{9EB907A4-2AB2-44D3-8C3C-6A06E0456BCC}" type="pres">
      <dgm:prSet presAssocID="{37B23292-F28D-459B-A22F-18F5EF333E19}" presName="node" presStyleLbl="node1" presStyleIdx="4" presStyleCnt="5" custLinFactNeighborX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9B0C8A-B0F3-4D2D-BD7F-5F2691199A71}" type="presOf" srcId="{D1B58ED1-49A2-4766-BF83-850BADE4F5A8}" destId="{CD3A8099-A1FA-4BD8-A281-2610BE113AE2}" srcOrd="0" destOrd="0" presId="urn:microsoft.com/office/officeart/2005/8/layout/hList6"/>
    <dgm:cxn modelId="{5DE63881-9936-481C-8483-0F46A23D2025}" srcId="{A16305CD-2D72-4C65-9083-2F0F1DF1614E}" destId="{42FDF66E-4F69-4517-908F-016B7532D482}" srcOrd="1" destOrd="0" parTransId="{F2C3D1F7-A794-44AE-8363-E41344DFE4B5}" sibTransId="{2400E8BE-7DE3-4E5F-9571-7B14CA346CFB}"/>
    <dgm:cxn modelId="{CA288E55-2524-40AF-BE2C-4E6A26B3D3D3}" type="presOf" srcId="{73E730B5-34C5-4B33-8002-2E01A041166A}" destId="{D7E8BA0B-859B-4A31-8E50-A57C6C6BF112}" srcOrd="0" destOrd="0" presId="urn:microsoft.com/office/officeart/2005/8/layout/hList6"/>
    <dgm:cxn modelId="{77C51A8F-DB5B-4F73-B832-6DD98CBB7631}" srcId="{A16305CD-2D72-4C65-9083-2F0F1DF1614E}" destId="{73E730B5-34C5-4B33-8002-2E01A041166A}" srcOrd="2" destOrd="0" parTransId="{BBAB66BB-9BA3-4B0D-B8C9-E2A03C1E5BBC}" sibTransId="{455F6192-652F-487C-9072-D3614743ED1D}"/>
    <dgm:cxn modelId="{166FDC63-0758-4EA9-B6B8-731E5DD3CFF5}" type="presOf" srcId="{A16305CD-2D72-4C65-9083-2F0F1DF1614E}" destId="{E9684A96-33FD-40C8-AC8C-BE6C744DF5F0}" srcOrd="0" destOrd="0" presId="urn:microsoft.com/office/officeart/2005/8/layout/hList6"/>
    <dgm:cxn modelId="{0DF97E4C-9105-4076-B28E-3E8A7E09397B}" type="presOf" srcId="{8C41B2D8-CB43-4F85-854D-8C2F363FF211}" destId="{78B53612-2A91-4FAC-BDE5-A2D4A20127E1}" srcOrd="0" destOrd="0" presId="urn:microsoft.com/office/officeart/2005/8/layout/hList6"/>
    <dgm:cxn modelId="{320F45B0-F95C-4ED9-BD8C-7465FBA8B2F1}" srcId="{A16305CD-2D72-4C65-9083-2F0F1DF1614E}" destId="{8C41B2D8-CB43-4F85-854D-8C2F363FF211}" srcOrd="0" destOrd="0" parTransId="{4E71F28E-CB43-4722-ACF5-5E572B0CD338}" sibTransId="{58D951A0-D58C-4B1D-8F76-53068DAE9CA3}"/>
    <dgm:cxn modelId="{126F3191-8338-40B2-8388-83AF6CEF888C}" type="presOf" srcId="{37B23292-F28D-459B-A22F-18F5EF333E19}" destId="{9EB907A4-2AB2-44D3-8C3C-6A06E0456BCC}" srcOrd="0" destOrd="0" presId="urn:microsoft.com/office/officeart/2005/8/layout/hList6"/>
    <dgm:cxn modelId="{9B2F6ED4-51B6-467B-BE2F-0C77C44D8B74}" srcId="{A16305CD-2D72-4C65-9083-2F0F1DF1614E}" destId="{37B23292-F28D-459B-A22F-18F5EF333E19}" srcOrd="4" destOrd="0" parTransId="{DF2A03F9-B29A-4F00-B336-D84375D0243C}" sibTransId="{3D04C87D-50E7-4878-822A-2E4352BD93F2}"/>
    <dgm:cxn modelId="{6A4C93BF-F571-42A3-A5BE-B574D4F18916}" srcId="{A16305CD-2D72-4C65-9083-2F0F1DF1614E}" destId="{D1B58ED1-49A2-4766-BF83-850BADE4F5A8}" srcOrd="3" destOrd="0" parTransId="{326D7B73-62BC-4D7C-B9A4-DC61E27C20EC}" sibTransId="{764D2570-2A2B-4B9F-8844-A248E0725DCB}"/>
    <dgm:cxn modelId="{911160FF-437B-4871-AA7B-73AB41C9D95C}" type="presOf" srcId="{42FDF66E-4F69-4517-908F-016B7532D482}" destId="{959FB529-9C6D-48FC-BC3D-F6196FB836D0}" srcOrd="0" destOrd="0" presId="urn:microsoft.com/office/officeart/2005/8/layout/hList6"/>
    <dgm:cxn modelId="{6A450332-26F0-4359-B454-6B99FF295821}" type="presParOf" srcId="{E9684A96-33FD-40C8-AC8C-BE6C744DF5F0}" destId="{78B53612-2A91-4FAC-BDE5-A2D4A20127E1}" srcOrd="0" destOrd="0" presId="urn:microsoft.com/office/officeart/2005/8/layout/hList6"/>
    <dgm:cxn modelId="{58D6444F-C95F-43B3-B1E5-ABE4BE4F5760}" type="presParOf" srcId="{E9684A96-33FD-40C8-AC8C-BE6C744DF5F0}" destId="{BCE108F5-EBBA-4ECC-A058-C2069127D3AD}" srcOrd="1" destOrd="0" presId="urn:microsoft.com/office/officeart/2005/8/layout/hList6"/>
    <dgm:cxn modelId="{28A9ABC4-6604-4768-A935-CDD0CC7211D5}" type="presParOf" srcId="{E9684A96-33FD-40C8-AC8C-BE6C744DF5F0}" destId="{959FB529-9C6D-48FC-BC3D-F6196FB836D0}" srcOrd="2" destOrd="0" presId="urn:microsoft.com/office/officeart/2005/8/layout/hList6"/>
    <dgm:cxn modelId="{1E653530-4E89-47BF-A555-D78B3CB73897}" type="presParOf" srcId="{E9684A96-33FD-40C8-AC8C-BE6C744DF5F0}" destId="{785B9681-E869-490F-9FA8-17D4C3ADA6CC}" srcOrd="3" destOrd="0" presId="urn:microsoft.com/office/officeart/2005/8/layout/hList6"/>
    <dgm:cxn modelId="{8F444866-5007-4D29-BC87-A6B4B33E730F}" type="presParOf" srcId="{E9684A96-33FD-40C8-AC8C-BE6C744DF5F0}" destId="{D7E8BA0B-859B-4A31-8E50-A57C6C6BF112}" srcOrd="4" destOrd="0" presId="urn:microsoft.com/office/officeart/2005/8/layout/hList6"/>
    <dgm:cxn modelId="{C9BDED61-414C-47F6-A5B0-249FCE59F502}" type="presParOf" srcId="{E9684A96-33FD-40C8-AC8C-BE6C744DF5F0}" destId="{F7713790-CD6C-40BE-B7B6-07778805FEA4}" srcOrd="5" destOrd="0" presId="urn:microsoft.com/office/officeart/2005/8/layout/hList6"/>
    <dgm:cxn modelId="{D5734258-05A6-49AA-9DB9-856772151E42}" type="presParOf" srcId="{E9684A96-33FD-40C8-AC8C-BE6C744DF5F0}" destId="{CD3A8099-A1FA-4BD8-A281-2610BE113AE2}" srcOrd="6" destOrd="0" presId="urn:microsoft.com/office/officeart/2005/8/layout/hList6"/>
    <dgm:cxn modelId="{B6FCA805-DCE4-409D-984B-DD5B344303F7}" type="presParOf" srcId="{E9684A96-33FD-40C8-AC8C-BE6C744DF5F0}" destId="{44431922-6C40-4C53-90C2-201711A478F1}" srcOrd="7" destOrd="0" presId="urn:microsoft.com/office/officeart/2005/8/layout/hList6"/>
    <dgm:cxn modelId="{E6673DF6-F4EE-4E2C-BD10-223AB85D46D7}" type="presParOf" srcId="{E9684A96-33FD-40C8-AC8C-BE6C744DF5F0}" destId="{9EB907A4-2AB2-44D3-8C3C-6A06E0456BCC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2A6652-5CEA-472E-B38D-464CF12C02EE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4AE5A709-EF07-49BE-9A0F-E9DA59E453F2}" type="pres">
      <dgm:prSet presAssocID="{D72A6652-5CEA-472E-B38D-464CF12C02EE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A5DE6498-D967-450F-927B-5AE85EB8A88F}" type="presOf" srcId="{D72A6652-5CEA-472E-B38D-464CF12C02EE}" destId="{4AE5A709-EF07-49BE-9A0F-E9DA59E453F2}" srcOrd="0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B2B869-3D58-4692-B1BB-4A32F663613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854A7E-2E79-4EC4-9ACF-F6B46C8749D7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300" dirty="0" smtClean="0"/>
            <a:t> </a:t>
          </a:r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B91E73-3273-4C67-A97C-C5FB1ECF5EDE}" type="parTrans" cxnId="{179EA219-D1C8-435D-9ED8-E2FDC0BC7E94}">
      <dgm:prSet/>
      <dgm:spPr/>
      <dgm:t>
        <a:bodyPr/>
        <a:lstStyle/>
        <a:p>
          <a:endParaRPr lang="en-US"/>
        </a:p>
      </dgm:t>
    </dgm:pt>
    <dgm:pt modelId="{B23FF794-4133-4E82-8355-081E7D04ECCF}" type="sibTrans" cxnId="{179EA219-D1C8-435D-9ED8-E2FDC0BC7E94}">
      <dgm:prSet/>
      <dgm:spPr/>
      <dgm:t>
        <a:bodyPr/>
        <a:lstStyle/>
        <a:p>
          <a:endParaRPr lang="en-US"/>
        </a:p>
      </dgm:t>
    </dgm:pt>
    <dgm:pt modelId="{E01375CE-8F0C-489C-9087-7252B84B3885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 Model Development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AD0D68-E0ED-4407-BCD5-0F2CF50823FE}" type="parTrans" cxnId="{CE583C57-9220-4C7A-8AF9-7233DFA9BBCD}">
      <dgm:prSet/>
      <dgm:spPr/>
      <dgm:t>
        <a:bodyPr/>
        <a:lstStyle/>
        <a:p>
          <a:endParaRPr lang="en-US"/>
        </a:p>
      </dgm:t>
    </dgm:pt>
    <dgm:pt modelId="{E8626D7A-D7AB-4023-B46A-4568A5F57E42}" type="sibTrans" cxnId="{CE583C57-9220-4C7A-8AF9-7233DFA9BBCD}">
      <dgm:prSet/>
      <dgm:spPr/>
      <dgm:t>
        <a:bodyPr/>
        <a:lstStyle/>
        <a:p>
          <a:endParaRPr lang="en-US"/>
        </a:p>
      </dgm:t>
    </dgm:pt>
    <dgm:pt modelId="{47FD6D4E-878B-4B02-A570-E823967D2114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100" dirty="0" smtClean="0"/>
            <a:t> </a:t>
          </a:r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IOT Communication Setup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07D4E5-9EB6-490D-8EC2-E2DE540AB5FC}" type="parTrans" cxnId="{8BEDD188-A0F8-4B65-A4FC-0A1754C681BB}">
      <dgm:prSet/>
      <dgm:spPr/>
      <dgm:t>
        <a:bodyPr/>
        <a:lstStyle/>
        <a:p>
          <a:endParaRPr lang="en-US"/>
        </a:p>
      </dgm:t>
    </dgm:pt>
    <dgm:pt modelId="{514444E9-D7B8-4F10-8589-9B61FFD08117}" type="sibTrans" cxnId="{8BEDD188-A0F8-4B65-A4FC-0A1754C681BB}">
      <dgm:prSet/>
      <dgm:spPr/>
      <dgm:t>
        <a:bodyPr/>
        <a:lstStyle/>
        <a:p>
          <a:endParaRPr lang="en-US"/>
        </a:p>
      </dgm:t>
    </dgm:pt>
    <dgm:pt modelId="{4C4E204B-7F2E-47A1-82F8-2E65F3F9E752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Implementation and Integration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9F1C74-9252-43DB-99DD-A9BADDA89CE4}" type="parTrans" cxnId="{260F36F3-A495-4688-A699-A42A87D57376}">
      <dgm:prSet/>
      <dgm:spPr/>
      <dgm:t>
        <a:bodyPr/>
        <a:lstStyle/>
        <a:p>
          <a:endParaRPr lang="en-US"/>
        </a:p>
      </dgm:t>
    </dgm:pt>
    <dgm:pt modelId="{48656DF9-2CA0-4314-A95F-96D5FF5241C3}" type="sibTrans" cxnId="{260F36F3-A495-4688-A699-A42A87D57376}">
      <dgm:prSet/>
      <dgm:spPr/>
      <dgm:t>
        <a:bodyPr/>
        <a:lstStyle/>
        <a:p>
          <a:endParaRPr lang="en-US"/>
        </a:p>
      </dgm:t>
    </dgm:pt>
    <dgm:pt modelId="{5EE5E187-AE7F-4970-A4B5-D2BF87E64A1C}">
      <dgm:prSet phldrT="[Text]" custT="1"/>
      <dgm:spPr>
        <a:solidFill>
          <a:srgbClr val="EC44D4"/>
        </a:solidFill>
      </dgm:spPr>
      <dgm:t>
        <a:bodyPr/>
        <a:lstStyle/>
        <a:p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Testing and Validation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6C83CA-37B5-450C-BCE4-AABB6186DBF9}" type="parTrans" cxnId="{4D144B3D-E906-4DAD-8739-E9463B88E770}">
      <dgm:prSet/>
      <dgm:spPr/>
      <dgm:t>
        <a:bodyPr/>
        <a:lstStyle/>
        <a:p>
          <a:endParaRPr lang="en-US"/>
        </a:p>
      </dgm:t>
    </dgm:pt>
    <dgm:pt modelId="{19538B65-546C-4E0F-A046-F4E5AC36566F}" type="sibTrans" cxnId="{4D144B3D-E906-4DAD-8739-E9463B88E770}">
      <dgm:prSet/>
      <dgm:spPr/>
      <dgm:t>
        <a:bodyPr/>
        <a:lstStyle/>
        <a:p>
          <a:endParaRPr lang="en-US"/>
        </a:p>
      </dgm:t>
    </dgm:pt>
    <dgm:pt modelId="{8D5F2921-08CF-41CB-A810-8F766D8320A6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Iteration and Optimization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9C9AF7-58BC-4CDF-AB14-1A12CD4C8B3B}" type="parTrans" cxnId="{FB370A81-DDC4-4105-82A6-BAC6DB19DC78}">
      <dgm:prSet/>
      <dgm:spPr/>
      <dgm:t>
        <a:bodyPr/>
        <a:lstStyle/>
        <a:p>
          <a:endParaRPr lang="en-US"/>
        </a:p>
      </dgm:t>
    </dgm:pt>
    <dgm:pt modelId="{BA95FFF0-4EB9-4893-A966-1822F1DB40DB}" type="sibTrans" cxnId="{FB370A81-DDC4-4105-82A6-BAC6DB19DC78}">
      <dgm:prSet/>
      <dgm:spPr/>
      <dgm:t>
        <a:bodyPr/>
        <a:lstStyle/>
        <a:p>
          <a:endParaRPr lang="en-US"/>
        </a:p>
      </dgm:t>
    </dgm:pt>
    <dgm:pt modelId="{D5FDEED5-6865-41BB-8604-A35A87A9D234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Sensor Integration and Fusion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09EDA0-019A-43A7-852F-4EC625B24107}" type="parTrans" cxnId="{01AF5F2E-C806-4BE1-9868-B50A53D1B209}">
      <dgm:prSet/>
      <dgm:spPr/>
      <dgm:t>
        <a:bodyPr/>
        <a:lstStyle/>
        <a:p>
          <a:endParaRPr lang="en-US"/>
        </a:p>
      </dgm:t>
    </dgm:pt>
    <dgm:pt modelId="{D4838F91-DD26-419C-8314-884ED514CCF9}" type="sibTrans" cxnId="{01AF5F2E-C806-4BE1-9868-B50A53D1B209}">
      <dgm:prSet/>
      <dgm:spPr/>
      <dgm:t>
        <a:bodyPr/>
        <a:lstStyle/>
        <a:p>
          <a:endParaRPr lang="en-US"/>
        </a:p>
      </dgm:t>
    </dgm:pt>
    <dgm:pt modelId="{798AFBAC-A618-4B61-B7D6-AF5AA3F5FF52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300" dirty="0" smtClean="0"/>
            <a:t> </a:t>
          </a:r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System Design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FA1BE6-FF48-4EBF-9443-7D683DD179C6}" type="parTrans" cxnId="{05A99A58-C74E-43BF-AEAF-CBFB8C8E3655}">
      <dgm:prSet/>
      <dgm:spPr/>
      <dgm:t>
        <a:bodyPr/>
        <a:lstStyle/>
        <a:p>
          <a:endParaRPr lang="en-US"/>
        </a:p>
      </dgm:t>
    </dgm:pt>
    <dgm:pt modelId="{697F04B8-9C1E-4A1F-9965-72649A549C2C}" type="sibTrans" cxnId="{05A99A58-C74E-43BF-AEAF-CBFB8C8E3655}">
      <dgm:prSet/>
      <dgm:spPr/>
      <dgm:t>
        <a:bodyPr/>
        <a:lstStyle/>
        <a:p>
          <a:endParaRPr lang="en-US"/>
        </a:p>
      </dgm:t>
    </dgm:pt>
    <dgm:pt modelId="{C83C8630-C682-4AB5-B381-D5FED312A7B6}" type="pres">
      <dgm:prSet presAssocID="{DCB2B869-3D58-4692-B1BB-4A32F663613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60B104-4C66-49F2-B858-6528038B85C8}" type="pres">
      <dgm:prSet presAssocID="{7B854A7E-2E79-4EC4-9ACF-F6B46C8749D7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32AAE0-A3F7-4398-8208-A8A2CE6777DB}" type="pres">
      <dgm:prSet presAssocID="{7B854A7E-2E79-4EC4-9ACF-F6B46C8749D7}" presName="spNode" presStyleCnt="0"/>
      <dgm:spPr/>
    </dgm:pt>
    <dgm:pt modelId="{C9EB1B21-03C6-4973-9456-CAB2CF896453}" type="pres">
      <dgm:prSet presAssocID="{B23FF794-4133-4E82-8355-081E7D04ECCF}" presName="sibTrans" presStyleLbl="sibTrans1D1" presStyleIdx="0" presStyleCnt="8"/>
      <dgm:spPr/>
      <dgm:t>
        <a:bodyPr/>
        <a:lstStyle/>
        <a:p>
          <a:endParaRPr lang="en-US"/>
        </a:p>
      </dgm:t>
    </dgm:pt>
    <dgm:pt modelId="{EF81939F-E021-436C-9AE4-8BE539F98300}" type="pres">
      <dgm:prSet presAssocID="{798AFBAC-A618-4B61-B7D6-AF5AA3F5FF52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5C7F15-CA5F-473F-89A8-70EB4CAADA8D}" type="pres">
      <dgm:prSet presAssocID="{798AFBAC-A618-4B61-B7D6-AF5AA3F5FF52}" presName="spNode" presStyleCnt="0"/>
      <dgm:spPr/>
    </dgm:pt>
    <dgm:pt modelId="{611B0846-D696-450E-92B5-C65D6EC7252E}" type="pres">
      <dgm:prSet presAssocID="{697F04B8-9C1E-4A1F-9965-72649A549C2C}" presName="sibTrans" presStyleLbl="sibTrans1D1" presStyleIdx="1" presStyleCnt="8"/>
      <dgm:spPr/>
      <dgm:t>
        <a:bodyPr/>
        <a:lstStyle/>
        <a:p>
          <a:endParaRPr lang="en-US"/>
        </a:p>
      </dgm:t>
    </dgm:pt>
    <dgm:pt modelId="{BE6ACF5B-C541-42D9-B578-92F08B5DDAC0}" type="pres">
      <dgm:prSet presAssocID="{D5FDEED5-6865-41BB-8604-A35A87A9D234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1AA9AB-6FCF-4397-AD5E-55391D69428A}" type="pres">
      <dgm:prSet presAssocID="{D5FDEED5-6865-41BB-8604-A35A87A9D234}" presName="spNode" presStyleCnt="0"/>
      <dgm:spPr/>
    </dgm:pt>
    <dgm:pt modelId="{4AB8073B-C92A-4017-B384-2D94A4D1DE5A}" type="pres">
      <dgm:prSet presAssocID="{D4838F91-DD26-419C-8314-884ED514CCF9}" presName="sibTrans" presStyleLbl="sibTrans1D1" presStyleIdx="2" presStyleCnt="8"/>
      <dgm:spPr/>
      <dgm:t>
        <a:bodyPr/>
        <a:lstStyle/>
        <a:p>
          <a:endParaRPr lang="en-US"/>
        </a:p>
      </dgm:t>
    </dgm:pt>
    <dgm:pt modelId="{74DE9E5C-C5E5-4507-871E-4CADCFFBB03F}" type="pres">
      <dgm:prSet presAssocID="{E01375CE-8F0C-489C-9087-7252B84B388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A98CA-7758-4D97-9DBE-BE9FE07CC8A9}" type="pres">
      <dgm:prSet presAssocID="{E01375CE-8F0C-489C-9087-7252B84B3885}" presName="spNode" presStyleCnt="0"/>
      <dgm:spPr/>
    </dgm:pt>
    <dgm:pt modelId="{2856C4A5-9EF7-42F1-8D1F-E5D485544BDD}" type="pres">
      <dgm:prSet presAssocID="{E8626D7A-D7AB-4023-B46A-4568A5F57E42}" presName="sibTrans" presStyleLbl="sibTrans1D1" presStyleIdx="3" presStyleCnt="8"/>
      <dgm:spPr/>
      <dgm:t>
        <a:bodyPr/>
        <a:lstStyle/>
        <a:p>
          <a:endParaRPr lang="en-US"/>
        </a:p>
      </dgm:t>
    </dgm:pt>
    <dgm:pt modelId="{C42033A3-5006-47EB-BD21-80436F2923C7}" type="pres">
      <dgm:prSet presAssocID="{47FD6D4E-878B-4B02-A570-E823967D2114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9D2E2-4D9C-49E2-A200-D640FF21B862}" type="pres">
      <dgm:prSet presAssocID="{47FD6D4E-878B-4B02-A570-E823967D2114}" presName="spNode" presStyleCnt="0"/>
      <dgm:spPr/>
    </dgm:pt>
    <dgm:pt modelId="{40C4B320-3F01-48D1-87F0-A051304AABD0}" type="pres">
      <dgm:prSet presAssocID="{514444E9-D7B8-4F10-8589-9B61FFD08117}" presName="sibTrans" presStyleLbl="sibTrans1D1" presStyleIdx="4" presStyleCnt="8"/>
      <dgm:spPr/>
      <dgm:t>
        <a:bodyPr/>
        <a:lstStyle/>
        <a:p>
          <a:endParaRPr lang="en-US"/>
        </a:p>
      </dgm:t>
    </dgm:pt>
    <dgm:pt modelId="{77447AE2-ED26-4C69-AAFF-82CD47163434}" type="pres">
      <dgm:prSet presAssocID="{4C4E204B-7F2E-47A1-82F8-2E65F3F9E752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8F410C-0FE7-4BFC-B6B0-BC10068E6A48}" type="pres">
      <dgm:prSet presAssocID="{4C4E204B-7F2E-47A1-82F8-2E65F3F9E752}" presName="spNode" presStyleCnt="0"/>
      <dgm:spPr/>
    </dgm:pt>
    <dgm:pt modelId="{76EE7CC5-8D8A-440E-9669-A0ADDC784DD2}" type="pres">
      <dgm:prSet presAssocID="{48656DF9-2CA0-4314-A95F-96D5FF5241C3}" presName="sibTrans" presStyleLbl="sibTrans1D1" presStyleIdx="5" presStyleCnt="8"/>
      <dgm:spPr/>
      <dgm:t>
        <a:bodyPr/>
        <a:lstStyle/>
        <a:p>
          <a:endParaRPr lang="en-US"/>
        </a:p>
      </dgm:t>
    </dgm:pt>
    <dgm:pt modelId="{012092ED-51D5-4571-B631-2043734C71A9}" type="pres">
      <dgm:prSet presAssocID="{5EE5E187-AE7F-4970-A4B5-D2BF87E64A1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83AE22-D149-4435-A898-6BFFEDFAC034}" type="pres">
      <dgm:prSet presAssocID="{5EE5E187-AE7F-4970-A4B5-D2BF87E64A1C}" presName="spNode" presStyleCnt="0"/>
      <dgm:spPr/>
    </dgm:pt>
    <dgm:pt modelId="{63754763-93EA-4E7C-ACD1-E937F6452254}" type="pres">
      <dgm:prSet presAssocID="{19538B65-546C-4E0F-A046-F4E5AC36566F}" presName="sibTrans" presStyleLbl="sibTrans1D1" presStyleIdx="6" presStyleCnt="8"/>
      <dgm:spPr/>
      <dgm:t>
        <a:bodyPr/>
        <a:lstStyle/>
        <a:p>
          <a:endParaRPr lang="en-US"/>
        </a:p>
      </dgm:t>
    </dgm:pt>
    <dgm:pt modelId="{9215394F-0EC9-4BC5-8A0E-212392037EA1}" type="pres">
      <dgm:prSet presAssocID="{8D5F2921-08CF-41CB-A810-8F766D8320A6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15224-1168-4D35-872A-C3F21DFEC8F9}" type="pres">
      <dgm:prSet presAssocID="{8D5F2921-08CF-41CB-A810-8F766D8320A6}" presName="spNode" presStyleCnt="0"/>
      <dgm:spPr/>
    </dgm:pt>
    <dgm:pt modelId="{5408A586-768E-40D6-84FB-512055B574AD}" type="pres">
      <dgm:prSet presAssocID="{BA95FFF0-4EB9-4893-A966-1822F1DB40DB}" presName="sibTrans" presStyleLbl="sibTrans1D1" presStyleIdx="7" presStyleCnt="8"/>
      <dgm:spPr/>
      <dgm:t>
        <a:bodyPr/>
        <a:lstStyle/>
        <a:p>
          <a:endParaRPr lang="en-US"/>
        </a:p>
      </dgm:t>
    </dgm:pt>
  </dgm:ptLst>
  <dgm:cxnLst>
    <dgm:cxn modelId="{07F37363-F892-4BD0-805A-EFAB14997C14}" type="presOf" srcId="{BA95FFF0-4EB9-4893-A966-1822F1DB40DB}" destId="{5408A586-768E-40D6-84FB-512055B574AD}" srcOrd="0" destOrd="0" presId="urn:microsoft.com/office/officeart/2005/8/layout/cycle6"/>
    <dgm:cxn modelId="{AC4ED1BC-F30F-49D3-9A4B-DB5A299CC9B1}" type="presOf" srcId="{4C4E204B-7F2E-47A1-82F8-2E65F3F9E752}" destId="{77447AE2-ED26-4C69-AAFF-82CD47163434}" srcOrd="0" destOrd="0" presId="urn:microsoft.com/office/officeart/2005/8/layout/cycle6"/>
    <dgm:cxn modelId="{4D144B3D-E906-4DAD-8739-E9463B88E770}" srcId="{DCB2B869-3D58-4692-B1BB-4A32F6636138}" destId="{5EE5E187-AE7F-4970-A4B5-D2BF87E64A1C}" srcOrd="6" destOrd="0" parTransId="{1F6C83CA-37B5-450C-BCE4-AABB6186DBF9}" sibTransId="{19538B65-546C-4E0F-A046-F4E5AC36566F}"/>
    <dgm:cxn modelId="{E8F40AE0-0546-43DF-8E42-05FC0047BD8B}" type="presOf" srcId="{E8626D7A-D7AB-4023-B46A-4568A5F57E42}" destId="{2856C4A5-9EF7-42F1-8D1F-E5D485544BDD}" srcOrd="0" destOrd="0" presId="urn:microsoft.com/office/officeart/2005/8/layout/cycle6"/>
    <dgm:cxn modelId="{8BEDD188-A0F8-4B65-A4FC-0A1754C681BB}" srcId="{DCB2B869-3D58-4692-B1BB-4A32F6636138}" destId="{47FD6D4E-878B-4B02-A570-E823967D2114}" srcOrd="4" destOrd="0" parTransId="{D807D4E5-9EB6-490D-8EC2-E2DE540AB5FC}" sibTransId="{514444E9-D7B8-4F10-8589-9B61FFD08117}"/>
    <dgm:cxn modelId="{7452A6EA-2BA7-4746-B147-5CD512E2139F}" type="presOf" srcId="{697F04B8-9C1E-4A1F-9965-72649A549C2C}" destId="{611B0846-D696-450E-92B5-C65D6EC7252E}" srcOrd="0" destOrd="0" presId="urn:microsoft.com/office/officeart/2005/8/layout/cycle6"/>
    <dgm:cxn modelId="{F234FD8C-A1B5-4B61-B6EA-68E4AC0FD6A0}" type="presOf" srcId="{7B854A7E-2E79-4EC4-9ACF-F6B46C8749D7}" destId="{E860B104-4C66-49F2-B858-6528038B85C8}" srcOrd="0" destOrd="0" presId="urn:microsoft.com/office/officeart/2005/8/layout/cycle6"/>
    <dgm:cxn modelId="{FB370A81-DDC4-4105-82A6-BAC6DB19DC78}" srcId="{DCB2B869-3D58-4692-B1BB-4A32F6636138}" destId="{8D5F2921-08CF-41CB-A810-8F766D8320A6}" srcOrd="7" destOrd="0" parTransId="{C89C9AF7-58BC-4CDF-AB14-1A12CD4C8B3B}" sibTransId="{BA95FFF0-4EB9-4893-A966-1822F1DB40DB}"/>
    <dgm:cxn modelId="{0EC606CB-B926-41DA-BADD-9F0978CC423B}" type="presOf" srcId="{D4838F91-DD26-419C-8314-884ED514CCF9}" destId="{4AB8073B-C92A-4017-B384-2D94A4D1DE5A}" srcOrd="0" destOrd="0" presId="urn:microsoft.com/office/officeart/2005/8/layout/cycle6"/>
    <dgm:cxn modelId="{01AF5F2E-C806-4BE1-9868-B50A53D1B209}" srcId="{DCB2B869-3D58-4692-B1BB-4A32F6636138}" destId="{D5FDEED5-6865-41BB-8604-A35A87A9D234}" srcOrd="2" destOrd="0" parTransId="{C509EDA0-019A-43A7-852F-4EC625B24107}" sibTransId="{D4838F91-DD26-419C-8314-884ED514CCF9}"/>
    <dgm:cxn modelId="{7388D889-41DC-407F-B815-3CCD7387EF4E}" type="presOf" srcId="{47FD6D4E-878B-4B02-A570-E823967D2114}" destId="{C42033A3-5006-47EB-BD21-80436F2923C7}" srcOrd="0" destOrd="0" presId="urn:microsoft.com/office/officeart/2005/8/layout/cycle6"/>
    <dgm:cxn modelId="{5EC9BAFD-81F3-4A9C-B53A-5FD04B3D66C9}" type="presOf" srcId="{8D5F2921-08CF-41CB-A810-8F766D8320A6}" destId="{9215394F-0EC9-4BC5-8A0E-212392037EA1}" srcOrd="0" destOrd="0" presId="urn:microsoft.com/office/officeart/2005/8/layout/cycle6"/>
    <dgm:cxn modelId="{CE583C57-9220-4C7A-8AF9-7233DFA9BBCD}" srcId="{DCB2B869-3D58-4692-B1BB-4A32F6636138}" destId="{E01375CE-8F0C-489C-9087-7252B84B3885}" srcOrd="3" destOrd="0" parTransId="{B9AD0D68-E0ED-4407-BCD5-0F2CF50823FE}" sibTransId="{E8626D7A-D7AB-4023-B46A-4568A5F57E42}"/>
    <dgm:cxn modelId="{F96017E2-3344-49F4-A243-CA1EB7EA8382}" type="presOf" srcId="{19538B65-546C-4E0F-A046-F4E5AC36566F}" destId="{63754763-93EA-4E7C-ACD1-E937F6452254}" srcOrd="0" destOrd="0" presId="urn:microsoft.com/office/officeart/2005/8/layout/cycle6"/>
    <dgm:cxn modelId="{A0D9371D-A346-49AF-B31C-99F9C1598DDA}" type="presOf" srcId="{5EE5E187-AE7F-4970-A4B5-D2BF87E64A1C}" destId="{012092ED-51D5-4571-B631-2043734C71A9}" srcOrd="0" destOrd="0" presId="urn:microsoft.com/office/officeart/2005/8/layout/cycle6"/>
    <dgm:cxn modelId="{057D4CE4-D5F5-47AC-B311-4AC2E4635C47}" type="presOf" srcId="{DCB2B869-3D58-4692-B1BB-4A32F6636138}" destId="{C83C8630-C682-4AB5-B381-D5FED312A7B6}" srcOrd="0" destOrd="0" presId="urn:microsoft.com/office/officeart/2005/8/layout/cycle6"/>
    <dgm:cxn modelId="{821CD868-5970-4063-90C6-26F73ABD3C26}" type="presOf" srcId="{798AFBAC-A618-4B61-B7D6-AF5AA3F5FF52}" destId="{EF81939F-E021-436C-9AE4-8BE539F98300}" srcOrd="0" destOrd="0" presId="urn:microsoft.com/office/officeart/2005/8/layout/cycle6"/>
    <dgm:cxn modelId="{663978A4-2594-4A2D-B384-F181FE601CDC}" type="presOf" srcId="{E01375CE-8F0C-489C-9087-7252B84B3885}" destId="{74DE9E5C-C5E5-4507-871E-4CADCFFBB03F}" srcOrd="0" destOrd="0" presId="urn:microsoft.com/office/officeart/2005/8/layout/cycle6"/>
    <dgm:cxn modelId="{05A99A58-C74E-43BF-AEAF-CBFB8C8E3655}" srcId="{DCB2B869-3D58-4692-B1BB-4A32F6636138}" destId="{798AFBAC-A618-4B61-B7D6-AF5AA3F5FF52}" srcOrd="1" destOrd="0" parTransId="{25FA1BE6-FF48-4EBF-9443-7D683DD179C6}" sibTransId="{697F04B8-9C1E-4A1F-9965-72649A549C2C}"/>
    <dgm:cxn modelId="{22D34631-2E45-4C62-8FA9-88EDF20CDD4D}" type="presOf" srcId="{514444E9-D7B8-4F10-8589-9B61FFD08117}" destId="{40C4B320-3F01-48D1-87F0-A051304AABD0}" srcOrd="0" destOrd="0" presId="urn:microsoft.com/office/officeart/2005/8/layout/cycle6"/>
    <dgm:cxn modelId="{B4F78C24-021C-4CF2-B116-DB56942598CE}" type="presOf" srcId="{D5FDEED5-6865-41BB-8604-A35A87A9D234}" destId="{BE6ACF5B-C541-42D9-B578-92F08B5DDAC0}" srcOrd="0" destOrd="0" presId="urn:microsoft.com/office/officeart/2005/8/layout/cycle6"/>
    <dgm:cxn modelId="{260F36F3-A495-4688-A699-A42A87D57376}" srcId="{DCB2B869-3D58-4692-B1BB-4A32F6636138}" destId="{4C4E204B-7F2E-47A1-82F8-2E65F3F9E752}" srcOrd="5" destOrd="0" parTransId="{349F1C74-9252-43DB-99DD-A9BADDA89CE4}" sibTransId="{48656DF9-2CA0-4314-A95F-96D5FF5241C3}"/>
    <dgm:cxn modelId="{44ECA51D-B622-4893-B565-86017F02DEB1}" type="presOf" srcId="{48656DF9-2CA0-4314-A95F-96D5FF5241C3}" destId="{76EE7CC5-8D8A-440E-9669-A0ADDC784DD2}" srcOrd="0" destOrd="0" presId="urn:microsoft.com/office/officeart/2005/8/layout/cycle6"/>
    <dgm:cxn modelId="{D61C9C1C-6B1F-4EF7-82E8-FF80C042C85D}" type="presOf" srcId="{B23FF794-4133-4E82-8355-081E7D04ECCF}" destId="{C9EB1B21-03C6-4973-9456-CAB2CF896453}" srcOrd="0" destOrd="0" presId="urn:microsoft.com/office/officeart/2005/8/layout/cycle6"/>
    <dgm:cxn modelId="{179EA219-D1C8-435D-9ED8-E2FDC0BC7E94}" srcId="{DCB2B869-3D58-4692-B1BB-4A32F6636138}" destId="{7B854A7E-2E79-4EC4-9ACF-F6B46C8749D7}" srcOrd="0" destOrd="0" parTransId="{90B91E73-3273-4C67-A97C-C5FB1ECF5EDE}" sibTransId="{B23FF794-4133-4E82-8355-081E7D04ECCF}"/>
    <dgm:cxn modelId="{14D39D77-CE14-46B1-91BD-C731ED1FC162}" type="presParOf" srcId="{C83C8630-C682-4AB5-B381-D5FED312A7B6}" destId="{E860B104-4C66-49F2-B858-6528038B85C8}" srcOrd="0" destOrd="0" presId="urn:microsoft.com/office/officeart/2005/8/layout/cycle6"/>
    <dgm:cxn modelId="{60E905C3-7624-425A-9C3D-AAA849AFA12B}" type="presParOf" srcId="{C83C8630-C682-4AB5-B381-D5FED312A7B6}" destId="{BD32AAE0-A3F7-4398-8208-A8A2CE6777DB}" srcOrd="1" destOrd="0" presId="urn:microsoft.com/office/officeart/2005/8/layout/cycle6"/>
    <dgm:cxn modelId="{84411EFC-97D1-4C6E-9428-A65567080014}" type="presParOf" srcId="{C83C8630-C682-4AB5-B381-D5FED312A7B6}" destId="{C9EB1B21-03C6-4973-9456-CAB2CF896453}" srcOrd="2" destOrd="0" presId="urn:microsoft.com/office/officeart/2005/8/layout/cycle6"/>
    <dgm:cxn modelId="{EB436100-7463-4900-8281-97533B040E58}" type="presParOf" srcId="{C83C8630-C682-4AB5-B381-D5FED312A7B6}" destId="{EF81939F-E021-436C-9AE4-8BE539F98300}" srcOrd="3" destOrd="0" presId="urn:microsoft.com/office/officeart/2005/8/layout/cycle6"/>
    <dgm:cxn modelId="{767E929E-D752-4A0A-AC26-DDAAA6CF88F4}" type="presParOf" srcId="{C83C8630-C682-4AB5-B381-D5FED312A7B6}" destId="{875C7F15-CA5F-473F-89A8-70EB4CAADA8D}" srcOrd="4" destOrd="0" presId="urn:microsoft.com/office/officeart/2005/8/layout/cycle6"/>
    <dgm:cxn modelId="{1AC48B16-6934-4220-B9D0-064F66352085}" type="presParOf" srcId="{C83C8630-C682-4AB5-B381-D5FED312A7B6}" destId="{611B0846-D696-450E-92B5-C65D6EC7252E}" srcOrd="5" destOrd="0" presId="urn:microsoft.com/office/officeart/2005/8/layout/cycle6"/>
    <dgm:cxn modelId="{790DBFE3-F3A3-4FE9-8C33-37C1E23E8B90}" type="presParOf" srcId="{C83C8630-C682-4AB5-B381-D5FED312A7B6}" destId="{BE6ACF5B-C541-42D9-B578-92F08B5DDAC0}" srcOrd="6" destOrd="0" presId="urn:microsoft.com/office/officeart/2005/8/layout/cycle6"/>
    <dgm:cxn modelId="{38840DD1-5638-4BAC-96EE-DDFA0D4EDFC2}" type="presParOf" srcId="{C83C8630-C682-4AB5-B381-D5FED312A7B6}" destId="{4C1AA9AB-6FCF-4397-AD5E-55391D69428A}" srcOrd="7" destOrd="0" presId="urn:microsoft.com/office/officeart/2005/8/layout/cycle6"/>
    <dgm:cxn modelId="{65672685-87F6-4F5E-BF4E-A01E18F26F39}" type="presParOf" srcId="{C83C8630-C682-4AB5-B381-D5FED312A7B6}" destId="{4AB8073B-C92A-4017-B384-2D94A4D1DE5A}" srcOrd="8" destOrd="0" presId="urn:microsoft.com/office/officeart/2005/8/layout/cycle6"/>
    <dgm:cxn modelId="{B012953A-1623-40B9-878C-8140A801AFDA}" type="presParOf" srcId="{C83C8630-C682-4AB5-B381-D5FED312A7B6}" destId="{74DE9E5C-C5E5-4507-871E-4CADCFFBB03F}" srcOrd="9" destOrd="0" presId="urn:microsoft.com/office/officeart/2005/8/layout/cycle6"/>
    <dgm:cxn modelId="{61D0D0A7-021A-4EC8-AAF7-939D84D9AF09}" type="presParOf" srcId="{C83C8630-C682-4AB5-B381-D5FED312A7B6}" destId="{A85A98CA-7758-4D97-9DBE-BE9FE07CC8A9}" srcOrd="10" destOrd="0" presId="urn:microsoft.com/office/officeart/2005/8/layout/cycle6"/>
    <dgm:cxn modelId="{DCC25BF0-602B-4544-ADC4-8DB11E131BD0}" type="presParOf" srcId="{C83C8630-C682-4AB5-B381-D5FED312A7B6}" destId="{2856C4A5-9EF7-42F1-8D1F-E5D485544BDD}" srcOrd="11" destOrd="0" presId="urn:microsoft.com/office/officeart/2005/8/layout/cycle6"/>
    <dgm:cxn modelId="{4752825F-7A6E-453E-A800-1A4D0FE46CB7}" type="presParOf" srcId="{C83C8630-C682-4AB5-B381-D5FED312A7B6}" destId="{C42033A3-5006-47EB-BD21-80436F2923C7}" srcOrd="12" destOrd="0" presId="urn:microsoft.com/office/officeart/2005/8/layout/cycle6"/>
    <dgm:cxn modelId="{E633B869-ED3B-47A0-AE6F-B63AC7A07C4B}" type="presParOf" srcId="{C83C8630-C682-4AB5-B381-D5FED312A7B6}" destId="{1E29D2E2-4D9C-49E2-A200-D640FF21B862}" srcOrd="13" destOrd="0" presId="urn:microsoft.com/office/officeart/2005/8/layout/cycle6"/>
    <dgm:cxn modelId="{DB175FF0-5938-4A84-9E36-2D96B2998A20}" type="presParOf" srcId="{C83C8630-C682-4AB5-B381-D5FED312A7B6}" destId="{40C4B320-3F01-48D1-87F0-A051304AABD0}" srcOrd="14" destOrd="0" presId="urn:microsoft.com/office/officeart/2005/8/layout/cycle6"/>
    <dgm:cxn modelId="{3E946FAA-EE33-441C-B747-6E0237AD51F0}" type="presParOf" srcId="{C83C8630-C682-4AB5-B381-D5FED312A7B6}" destId="{77447AE2-ED26-4C69-AAFF-82CD47163434}" srcOrd="15" destOrd="0" presId="urn:microsoft.com/office/officeart/2005/8/layout/cycle6"/>
    <dgm:cxn modelId="{ED8DDEB6-1192-456F-8DB4-D42B6B611DE1}" type="presParOf" srcId="{C83C8630-C682-4AB5-B381-D5FED312A7B6}" destId="{0C8F410C-0FE7-4BFC-B6B0-BC10068E6A48}" srcOrd="16" destOrd="0" presId="urn:microsoft.com/office/officeart/2005/8/layout/cycle6"/>
    <dgm:cxn modelId="{21DC5754-3E2C-4CC4-B3CF-D27E5090D8E7}" type="presParOf" srcId="{C83C8630-C682-4AB5-B381-D5FED312A7B6}" destId="{76EE7CC5-8D8A-440E-9669-A0ADDC784DD2}" srcOrd="17" destOrd="0" presId="urn:microsoft.com/office/officeart/2005/8/layout/cycle6"/>
    <dgm:cxn modelId="{5B57BE13-0B24-491B-A3F9-66CCC2713071}" type="presParOf" srcId="{C83C8630-C682-4AB5-B381-D5FED312A7B6}" destId="{012092ED-51D5-4571-B631-2043734C71A9}" srcOrd="18" destOrd="0" presId="urn:microsoft.com/office/officeart/2005/8/layout/cycle6"/>
    <dgm:cxn modelId="{27C0F65E-3CE0-4A58-B47D-15AF3ACBDC85}" type="presParOf" srcId="{C83C8630-C682-4AB5-B381-D5FED312A7B6}" destId="{F883AE22-D149-4435-A898-6BFFEDFAC034}" srcOrd="19" destOrd="0" presId="urn:microsoft.com/office/officeart/2005/8/layout/cycle6"/>
    <dgm:cxn modelId="{465F86BB-2B0E-4662-AA47-24B7B1958F54}" type="presParOf" srcId="{C83C8630-C682-4AB5-B381-D5FED312A7B6}" destId="{63754763-93EA-4E7C-ACD1-E937F6452254}" srcOrd="20" destOrd="0" presId="urn:microsoft.com/office/officeart/2005/8/layout/cycle6"/>
    <dgm:cxn modelId="{0700763B-B168-414F-99A7-B3BB89949F0C}" type="presParOf" srcId="{C83C8630-C682-4AB5-B381-D5FED312A7B6}" destId="{9215394F-0EC9-4BC5-8A0E-212392037EA1}" srcOrd="21" destOrd="0" presId="urn:microsoft.com/office/officeart/2005/8/layout/cycle6"/>
    <dgm:cxn modelId="{185164E7-FA03-4072-9559-A4BA04B14CB6}" type="presParOf" srcId="{C83C8630-C682-4AB5-B381-D5FED312A7B6}" destId="{8D815224-1168-4D35-872A-C3F21DFEC8F9}" srcOrd="22" destOrd="0" presId="urn:microsoft.com/office/officeart/2005/8/layout/cycle6"/>
    <dgm:cxn modelId="{FBC9131D-5F84-441E-AA34-F6357EA12ECD}" type="presParOf" srcId="{C83C8630-C682-4AB5-B381-D5FED312A7B6}" destId="{5408A586-768E-40D6-84FB-512055B574AD}" srcOrd="23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AFC6A38-6377-432B-8A46-3A32B3A122C2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65AA2B2C-1CA8-4BA6-BA16-DF0045973DDF}">
      <dgm:prSet phldrT="[Text]"/>
      <dgm:spPr/>
      <dgm:t>
        <a:bodyPr/>
        <a:lstStyle/>
        <a:p>
          <a:endParaRPr lang="en-US" dirty="0"/>
        </a:p>
      </dgm:t>
    </dgm:pt>
    <dgm:pt modelId="{94BF32B0-D900-4A80-B316-2E29216510DB}" type="parTrans" cxnId="{4BB644A9-929E-4A28-83A4-026DBAAB9174}">
      <dgm:prSet/>
      <dgm:spPr/>
      <dgm:t>
        <a:bodyPr/>
        <a:lstStyle/>
        <a:p>
          <a:endParaRPr lang="en-US"/>
        </a:p>
      </dgm:t>
    </dgm:pt>
    <dgm:pt modelId="{0D646482-DCC0-4A81-B51C-8D6F787FFD98}" type="sibTrans" cxnId="{4BB644A9-929E-4A28-83A4-026DBAAB9174}">
      <dgm:prSet/>
      <dgm:spPr/>
      <dgm:t>
        <a:bodyPr/>
        <a:lstStyle/>
        <a:p>
          <a:endParaRPr lang="en-US"/>
        </a:p>
      </dgm:t>
    </dgm:pt>
    <dgm:pt modelId="{2D53276E-F0ED-4B84-8FE9-40FD2793CFE6}">
      <dgm:prSet phldrT="[Text]"/>
      <dgm:spPr/>
      <dgm:t>
        <a:bodyPr/>
        <a:lstStyle/>
        <a:p>
          <a:r>
            <a:rPr lang="en-US" dirty="0" smtClean="0">
              <a:latin typeface="Algerian" panose="04020705040A02060702" pitchFamily="82" charset="0"/>
            </a:rPr>
            <a:t>Thank you</a:t>
          </a:r>
          <a:endParaRPr lang="en-US" dirty="0">
            <a:latin typeface="Algerian" panose="04020705040A02060702" pitchFamily="82" charset="0"/>
          </a:endParaRPr>
        </a:p>
      </dgm:t>
    </dgm:pt>
    <dgm:pt modelId="{CD7959AF-DA89-4BC5-B34A-122786E55596}" type="parTrans" cxnId="{88D22E89-0AA1-4814-B3CB-FBCC0242B9DB}">
      <dgm:prSet/>
      <dgm:spPr/>
      <dgm:t>
        <a:bodyPr/>
        <a:lstStyle/>
        <a:p>
          <a:endParaRPr lang="en-US"/>
        </a:p>
      </dgm:t>
    </dgm:pt>
    <dgm:pt modelId="{5D01AD8A-9493-4921-8317-750BF6537CBE}" type="sibTrans" cxnId="{88D22E89-0AA1-4814-B3CB-FBCC0242B9DB}">
      <dgm:prSet/>
      <dgm:spPr/>
      <dgm:t>
        <a:bodyPr/>
        <a:lstStyle/>
        <a:p>
          <a:endParaRPr lang="en-US"/>
        </a:p>
      </dgm:t>
    </dgm:pt>
    <dgm:pt modelId="{B0F582A1-54FE-4D63-928A-82800C3B69D8}">
      <dgm:prSet phldrT="[Text]"/>
      <dgm:spPr/>
      <dgm:t>
        <a:bodyPr/>
        <a:lstStyle/>
        <a:p>
          <a:endParaRPr lang="en-US" dirty="0"/>
        </a:p>
      </dgm:t>
    </dgm:pt>
    <dgm:pt modelId="{FC6A580F-5B5F-4F18-B0DA-31B496F2FC61}" type="parTrans" cxnId="{DE355346-4E3D-4546-B77F-4E062FCE54E1}">
      <dgm:prSet/>
      <dgm:spPr/>
      <dgm:t>
        <a:bodyPr/>
        <a:lstStyle/>
        <a:p>
          <a:endParaRPr lang="en-US"/>
        </a:p>
      </dgm:t>
    </dgm:pt>
    <dgm:pt modelId="{473E9929-DD4A-471D-A238-597164D6E02D}" type="sibTrans" cxnId="{DE355346-4E3D-4546-B77F-4E062FCE54E1}">
      <dgm:prSet/>
      <dgm:spPr/>
      <dgm:t>
        <a:bodyPr/>
        <a:lstStyle/>
        <a:p>
          <a:endParaRPr lang="en-US"/>
        </a:p>
      </dgm:t>
    </dgm:pt>
    <dgm:pt modelId="{124AD2B4-93D5-4E03-8A02-ED0BF5680892}" type="pres">
      <dgm:prSet presAssocID="{5AFC6A38-6377-432B-8A46-3A32B3A122C2}" presName="Name0" presStyleCnt="0">
        <dgm:presLayoutVars>
          <dgm:dir/>
          <dgm:animLvl val="lvl"/>
          <dgm:resizeHandles val="exact"/>
        </dgm:presLayoutVars>
      </dgm:prSet>
      <dgm:spPr/>
    </dgm:pt>
    <dgm:pt modelId="{73A32DE2-A1CE-41E5-BD23-59D8DC14D988}" type="pres">
      <dgm:prSet presAssocID="{5AFC6A38-6377-432B-8A46-3A32B3A122C2}" presName="dummy" presStyleCnt="0"/>
      <dgm:spPr/>
    </dgm:pt>
    <dgm:pt modelId="{44E3AE7C-4A27-4EE0-8BCE-E7AE678F26CC}" type="pres">
      <dgm:prSet presAssocID="{5AFC6A38-6377-432B-8A46-3A32B3A122C2}" presName="linH" presStyleCnt="0"/>
      <dgm:spPr/>
    </dgm:pt>
    <dgm:pt modelId="{1F21C426-DE8D-4A36-A914-F08D712A3F09}" type="pres">
      <dgm:prSet presAssocID="{5AFC6A38-6377-432B-8A46-3A32B3A122C2}" presName="padding1" presStyleCnt="0"/>
      <dgm:spPr/>
    </dgm:pt>
    <dgm:pt modelId="{4550EF95-694B-49BE-852A-4B4224D47624}" type="pres">
      <dgm:prSet presAssocID="{65AA2B2C-1CA8-4BA6-BA16-DF0045973DDF}" presName="linV" presStyleCnt="0"/>
      <dgm:spPr/>
    </dgm:pt>
    <dgm:pt modelId="{8B0ABE04-3918-4ED4-A4D7-E83A40FB9AE9}" type="pres">
      <dgm:prSet presAssocID="{65AA2B2C-1CA8-4BA6-BA16-DF0045973DDF}" presName="spVertical1" presStyleCnt="0"/>
      <dgm:spPr/>
    </dgm:pt>
    <dgm:pt modelId="{ABB9BC54-65CE-43E7-BE6B-5CC3C5984A72}" type="pres">
      <dgm:prSet presAssocID="{65AA2B2C-1CA8-4BA6-BA16-DF0045973DDF}" presName="parTx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43F5D-4B66-4044-86A4-6AF637D77BD5}" type="pres">
      <dgm:prSet presAssocID="{65AA2B2C-1CA8-4BA6-BA16-DF0045973DDF}" presName="spVertical2" presStyleCnt="0"/>
      <dgm:spPr/>
    </dgm:pt>
    <dgm:pt modelId="{C2180E08-E88D-4C69-948F-8DBC90A815EF}" type="pres">
      <dgm:prSet presAssocID="{65AA2B2C-1CA8-4BA6-BA16-DF0045973DDF}" presName="spVertical3" presStyleCnt="0"/>
      <dgm:spPr/>
    </dgm:pt>
    <dgm:pt modelId="{AF1E0616-1BC3-4030-B939-207D3C318FAA}" type="pres">
      <dgm:prSet presAssocID="{0D646482-DCC0-4A81-B51C-8D6F787FFD98}" presName="space" presStyleCnt="0"/>
      <dgm:spPr/>
    </dgm:pt>
    <dgm:pt modelId="{45C9A7E6-F441-4C3B-942D-7501002ED1A6}" type="pres">
      <dgm:prSet presAssocID="{2D53276E-F0ED-4B84-8FE9-40FD2793CFE6}" presName="linV" presStyleCnt="0"/>
      <dgm:spPr/>
    </dgm:pt>
    <dgm:pt modelId="{5F4BB2B2-BB76-4359-9099-BDBCCD84CEEA}" type="pres">
      <dgm:prSet presAssocID="{2D53276E-F0ED-4B84-8FE9-40FD2793CFE6}" presName="spVertical1" presStyleCnt="0"/>
      <dgm:spPr/>
    </dgm:pt>
    <dgm:pt modelId="{BCF47E9F-DE2A-4464-B7AB-79B6E5EB0FF3}" type="pres">
      <dgm:prSet presAssocID="{2D53276E-F0ED-4B84-8FE9-40FD2793CFE6}" presName="parTx" presStyleLbl="revTx" presStyleIdx="1" presStyleCnt="3" custScaleX="3114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AA06AD-8516-4132-94CF-D52D22B2806F}" type="pres">
      <dgm:prSet presAssocID="{2D53276E-F0ED-4B84-8FE9-40FD2793CFE6}" presName="spVertical2" presStyleCnt="0"/>
      <dgm:spPr/>
    </dgm:pt>
    <dgm:pt modelId="{7273279E-2D2E-4C6D-BC42-8285D9DCDB30}" type="pres">
      <dgm:prSet presAssocID="{2D53276E-F0ED-4B84-8FE9-40FD2793CFE6}" presName="spVertical3" presStyleCnt="0"/>
      <dgm:spPr/>
    </dgm:pt>
    <dgm:pt modelId="{7F5AFF27-D9B5-4506-BA15-61F22A2A9B96}" type="pres">
      <dgm:prSet presAssocID="{5D01AD8A-9493-4921-8317-750BF6537CBE}" presName="space" presStyleCnt="0"/>
      <dgm:spPr/>
    </dgm:pt>
    <dgm:pt modelId="{8DDBC900-90EB-41F5-8767-58D078CEFAEE}" type="pres">
      <dgm:prSet presAssocID="{B0F582A1-54FE-4D63-928A-82800C3B69D8}" presName="linV" presStyleCnt="0"/>
      <dgm:spPr/>
    </dgm:pt>
    <dgm:pt modelId="{AD9EE3DD-7677-4ABA-8B57-443753495A79}" type="pres">
      <dgm:prSet presAssocID="{B0F582A1-54FE-4D63-928A-82800C3B69D8}" presName="spVertical1" presStyleCnt="0"/>
      <dgm:spPr/>
    </dgm:pt>
    <dgm:pt modelId="{2923AF8D-CF9E-492B-862F-E709D481E408}" type="pres">
      <dgm:prSet presAssocID="{B0F582A1-54FE-4D63-928A-82800C3B69D8}" presName="parTx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3B3A4C-FB17-4549-8D5E-13D869CE0104}" type="pres">
      <dgm:prSet presAssocID="{B0F582A1-54FE-4D63-928A-82800C3B69D8}" presName="spVertical2" presStyleCnt="0"/>
      <dgm:spPr/>
    </dgm:pt>
    <dgm:pt modelId="{EABCB841-14D1-4A49-B00A-CB8CDA2A3119}" type="pres">
      <dgm:prSet presAssocID="{B0F582A1-54FE-4D63-928A-82800C3B69D8}" presName="spVertical3" presStyleCnt="0"/>
      <dgm:spPr/>
    </dgm:pt>
    <dgm:pt modelId="{C8ED1B82-0E5F-41B4-BC88-E5065066F05E}" type="pres">
      <dgm:prSet presAssocID="{5AFC6A38-6377-432B-8A46-3A32B3A122C2}" presName="padding2" presStyleCnt="0"/>
      <dgm:spPr/>
    </dgm:pt>
    <dgm:pt modelId="{A91B5609-BDA4-45F7-9065-CAFE990C9E5A}" type="pres">
      <dgm:prSet presAssocID="{5AFC6A38-6377-432B-8A46-3A32B3A122C2}" presName="negArrow" presStyleCnt="0"/>
      <dgm:spPr/>
    </dgm:pt>
    <dgm:pt modelId="{BC72ADF5-48CE-4123-8776-8E9D664F3188}" type="pres">
      <dgm:prSet presAssocID="{5AFC6A38-6377-432B-8A46-3A32B3A122C2}" presName="backgroundArrow" presStyleLbl="node1" presStyleIdx="0" presStyleCnt="1"/>
      <dgm:spPr>
        <a:solidFill>
          <a:schemeClr val="accent2">
            <a:lumMod val="60000"/>
            <a:lumOff val="40000"/>
          </a:schemeClr>
        </a:solidFill>
        <a:ln>
          <a:solidFill>
            <a:srgbClr val="00B0F0"/>
          </a:solidFill>
        </a:ln>
      </dgm:spPr>
    </dgm:pt>
  </dgm:ptLst>
  <dgm:cxnLst>
    <dgm:cxn modelId="{88D22E89-0AA1-4814-B3CB-FBCC0242B9DB}" srcId="{5AFC6A38-6377-432B-8A46-3A32B3A122C2}" destId="{2D53276E-F0ED-4B84-8FE9-40FD2793CFE6}" srcOrd="1" destOrd="0" parTransId="{CD7959AF-DA89-4BC5-B34A-122786E55596}" sibTransId="{5D01AD8A-9493-4921-8317-750BF6537CBE}"/>
    <dgm:cxn modelId="{825D7C73-06BB-49FC-AAEE-39CEF2192856}" type="presOf" srcId="{2D53276E-F0ED-4B84-8FE9-40FD2793CFE6}" destId="{BCF47E9F-DE2A-4464-B7AB-79B6E5EB0FF3}" srcOrd="0" destOrd="0" presId="urn:microsoft.com/office/officeart/2005/8/layout/hProcess3"/>
    <dgm:cxn modelId="{DE355346-4E3D-4546-B77F-4E062FCE54E1}" srcId="{5AFC6A38-6377-432B-8A46-3A32B3A122C2}" destId="{B0F582A1-54FE-4D63-928A-82800C3B69D8}" srcOrd="2" destOrd="0" parTransId="{FC6A580F-5B5F-4F18-B0DA-31B496F2FC61}" sibTransId="{473E9929-DD4A-471D-A238-597164D6E02D}"/>
    <dgm:cxn modelId="{1A996E0A-879B-4139-AD0C-C20734712E47}" type="presOf" srcId="{B0F582A1-54FE-4D63-928A-82800C3B69D8}" destId="{2923AF8D-CF9E-492B-862F-E709D481E408}" srcOrd="0" destOrd="0" presId="urn:microsoft.com/office/officeart/2005/8/layout/hProcess3"/>
    <dgm:cxn modelId="{16A60519-1078-4B3D-89F4-24016BA713F6}" type="presOf" srcId="{65AA2B2C-1CA8-4BA6-BA16-DF0045973DDF}" destId="{ABB9BC54-65CE-43E7-BE6B-5CC3C5984A72}" srcOrd="0" destOrd="0" presId="urn:microsoft.com/office/officeart/2005/8/layout/hProcess3"/>
    <dgm:cxn modelId="{4BB644A9-929E-4A28-83A4-026DBAAB9174}" srcId="{5AFC6A38-6377-432B-8A46-3A32B3A122C2}" destId="{65AA2B2C-1CA8-4BA6-BA16-DF0045973DDF}" srcOrd="0" destOrd="0" parTransId="{94BF32B0-D900-4A80-B316-2E29216510DB}" sibTransId="{0D646482-DCC0-4A81-B51C-8D6F787FFD98}"/>
    <dgm:cxn modelId="{A1FC6B36-247B-4F88-920D-873ADE0BC345}" type="presOf" srcId="{5AFC6A38-6377-432B-8A46-3A32B3A122C2}" destId="{124AD2B4-93D5-4E03-8A02-ED0BF5680892}" srcOrd="0" destOrd="0" presId="urn:microsoft.com/office/officeart/2005/8/layout/hProcess3"/>
    <dgm:cxn modelId="{5564B002-E9B1-4796-97E1-F8EF6BBB012F}" type="presParOf" srcId="{124AD2B4-93D5-4E03-8A02-ED0BF5680892}" destId="{73A32DE2-A1CE-41E5-BD23-59D8DC14D988}" srcOrd="0" destOrd="0" presId="urn:microsoft.com/office/officeart/2005/8/layout/hProcess3"/>
    <dgm:cxn modelId="{66F4FDA6-1F64-45FF-A875-13CBBE814F4B}" type="presParOf" srcId="{124AD2B4-93D5-4E03-8A02-ED0BF5680892}" destId="{44E3AE7C-4A27-4EE0-8BCE-E7AE678F26CC}" srcOrd="1" destOrd="0" presId="urn:microsoft.com/office/officeart/2005/8/layout/hProcess3"/>
    <dgm:cxn modelId="{24D9592F-416B-4FC5-A494-542010985313}" type="presParOf" srcId="{44E3AE7C-4A27-4EE0-8BCE-E7AE678F26CC}" destId="{1F21C426-DE8D-4A36-A914-F08D712A3F09}" srcOrd="0" destOrd="0" presId="urn:microsoft.com/office/officeart/2005/8/layout/hProcess3"/>
    <dgm:cxn modelId="{F95436DC-9CCB-4523-91FB-55654B303858}" type="presParOf" srcId="{44E3AE7C-4A27-4EE0-8BCE-E7AE678F26CC}" destId="{4550EF95-694B-49BE-852A-4B4224D47624}" srcOrd="1" destOrd="0" presId="urn:microsoft.com/office/officeart/2005/8/layout/hProcess3"/>
    <dgm:cxn modelId="{79363BC2-E543-4F0D-A3A2-9BFDECF23AD8}" type="presParOf" srcId="{4550EF95-694B-49BE-852A-4B4224D47624}" destId="{8B0ABE04-3918-4ED4-A4D7-E83A40FB9AE9}" srcOrd="0" destOrd="0" presId="urn:microsoft.com/office/officeart/2005/8/layout/hProcess3"/>
    <dgm:cxn modelId="{9201ED05-7292-4225-BE55-84B9F8BCF142}" type="presParOf" srcId="{4550EF95-694B-49BE-852A-4B4224D47624}" destId="{ABB9BC54-65CE-43E7-BE6B-5CC3C5984A72}" srcOrd="1" destOrd="0" presId="urn:microsoft.com/office/officeart/2005/8/layout/hProcess3"/>
    <dgm:cxn modelId="{06D8C8EE-430C-4E44-AED1-282B5D6E7F60}" type="presParOf" srcId="{4550EF95-694B-49BE-852A-4B4224D47624}" destId="{DDA43F5D-4B66-4044-86A4-6AF637D77BD5}" srcOrd="2" destOrd="0" presId="urn:microsoft.com/office/officeart/2005/8/layout/hProcess3"/>
    <dgm:cxn modelId="{9C44DC9D-580A-4E2A-8BE0-443AAD2A1D3D}" type="presParOf" srcId="{4550EF95-694B-49BE-852A-4B4224D47624}" destId="{C2180E08-E88D-4C69-948F-8DBC90A815EF}" srcOrd="3" destOrd="0" presId="urn:microsoft.com/office/officeart/2005/8/layout/hProcess3"/>
    <dgm:cxn modelId="{EF36ABB6-B4F6-4BD6-830A-429FABA86A79}" type="presParOf" srcId="{44E3AE7C-4A27-4EE0-8BCE-E7AE678F26CC}" destId="{AF1E0616-1BC3-4030-B939-207D3C318FAA}" srcOrd="2" destOrd="0" presId="urn:microsoft.com/office/officeart/2005/8/layout/hProcess3"/>
    <dgm:cxn modelId="{1E020EAE-92AF-46F3-89CE-D76707B985C5}" type="presParOf" srcId="{44E3AE7C-4A27-4EE0-8BCE-E7AE678F26CC}" destId="{45C9A7E6-F441-4C3B-942D-7501002ED1A6}" srcOrd="3" destOrd="0" presId="urn:microsoft.com/office/officeart/2005/8/layout/hProcess3"/>
    <dgm:cxn modelId="{537F4D0A-DC67-42BC-BDEE-0442C6AC7989}" type="presParOf" srcId="{45C9A7E6-F441-4C3B-942D-7501002ED1A6}" destId="{5F4BB2B2-BB76-4359-9099-BDBCCD84CEEA}" srcOrd="0" destOrd="0" presId="urn:microsoft.com/office/officeart/2005/8/layout/hProcess3"/>
    <dgm:cxn modelId="{9B78D648-EAEC-4DFB-B39C-21A0CD799CC3}" type="presParOf" srcId="{45C9A7E6-F441-4C3B-942D-7501002ED1A6}" destId="{BCF47E9F-DE2A-4464-B7AB-79B6E5EB0FF3}" srcOrd="1" destOrd="0" presId="urn:microsoft.com/office/officeart/2005/8/layout/hProcess3"/>
    <dgm:cxn modelId="{AF285291-A2E0-4CF2-8675-CB79DE044F1A}" type="presParOf" srcId="{45C9A7E6-F441-4C3B-942D-7501002ED1A6}" destId="{82AA06AD-8516-4132-94CF-D52D22B2806F}" srcOrd="2" destOrd="0" presId="urn:microsoft.com/office/officeart/2005/8/layout/hProcess3"/>
    <dgm:cxn modelId="{D4673138-BC81-48F6-9355-AD8329FB21EE}" type="presParOf" srcId="{45C9A7E6-F441-4C3B-942D-7501002ED1A6}" destId="{7273279E-2D2E-4C6D-BC42-8285D9DCDB30}" srcOrd="3" destOrd="0" presId="urn:microsoft.com/office/officeart/2005/8/layout/hProcess3"/>
    <dgm:cxn modelId="{6B7BCF3A-FD77-4FD3-A63A-C91809821117}" type="presParOf" srcId="{44E3AE7C-4A27-4EE0-8BCE-E7AE678F26CC}" destId="{7F5AFF27-D9B5-4506-BA15-61F22A2A9B96}" srcOrd="4" destOrd="0" presId="urn:microsoft.com/office/officeart/2005/8/layout/hProcess3"/>
    <dgm:cxn modelId="{E1492576-8849-49C6-9D8A-EF8D6C0D6AC7}" type="presParOf" srcId="{44E3AE7C-4A27-4EE0-8BCE-E7AE678F26CC}" destId="{8DDBC900-90EB-41F5-8767-58D078CEFAEE}" srcOrd="5" destOrd="0" presId="urn:microsoft.com/office/officeart/2005/8/layout/hProcess3"/>
    <dgm:cxn modelId="{2DCD7651-9232-4BC8-96C3-F6AF751EB406}" type="presParOf" srcId="{8DDBC900-90EB-41F5-8767-58D078CEFAEE}" destId="{AD9EE3DD-7677-4ABA-8B57-443753495A79}" srcOrd="0" destOrd="0" presId="urn:microsoft.com/office/officeart/2005/8/layout/hProcess3"/>
    <dgm:cxn modelId="{CC006480-690E-4DA1-A331-300B7F87DF23}" type="presParOf" srcId="{8DDBC900-90EB-41F5-8767-58D078CEFAEE}" destId="{2923AF8D-CF9E-492B-862F-E709D481E408}" srcOrd="1" destOrd="0" presId="urn:microsoft.com/office/officeart/2005/8/layout/hProcess3"/>
    <dgm:cxn modelId="{108B3EB2-9EE7-43ED-8947-E4DA36CE79BF}" type="presParOf" srcId="{8DDBC900-90EB-41F5-8767-58D078CEFAEE}" destId="{E53B3A4C-FB17-4549-8D5E-13D869CE0104}" srcOrd="2" destOrd="0" presId="urn:microsoft.com/office/officeart/2005/8/layout/hProcess3"/>
    <dgm:cxn modelId="{7F532F6C-D18B-477E-943A-B8E2AD0131B1}" type="presParOf" srcId="{8DDBC900-90EB-41F5-8767-58D078CEFAEE}" destId="{EABCB841-14D1-4A49-B00A-CB8CDA2A3119}" srcOrd="3" destOrd="0" presId="urn:microsoft.com/office/officeart/2005/8/layout/hProcess3"/>
    <dgm:cxn modelId="{FD18108E-78A2-49A7-88CE-904C745CA80E}" type="presParOf" srcId="{44E3AE7C-4A27-4EE0-8BCE-E7AE678F26CC}" destId="{C8ED1B82-0E5F-41B4-BC88-E5065066F05E}" srcOrd="6" destOrd="0" presId="urn:microsoft.com/office/officeart/2005/8/layout/hProcess3"/>
    <dgm:cxn modelId="{34D6AD3B-79D0-4643-96F9-088D9425C885}" type="presParOf" srcId="{44E3AE7C-4A27-4EE0-8BCE-E7AE678F26CC}" destId="{A91B5609-BDA4-45F7-9065-CAFE990C9E5A}" srcOrd="7" destOrd="0" presId="urn:microsoft.com/office/officeart/2005/8/layout/hProcess3"/>
    <dgm:cxn modelId="{2A49AC62-A2C1-4BE0-A608-04704751B6E3}" type="presParOf" srcId="{44E3AE7C-4A27-4EE0-8BCE-E7AE678F26CC}" destId="{BC72ADF5-48CE-4123-8776-8E9D664F3188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5C0A7-050B-42DF-BBC1-0510711C6339}">
      <dsp:nvSpPr>
        <dsp:cNvPr id="0" name=""/>
        <dsp:cNvSpPr/>
      </dsp:nvSpPr>
      <dsp:spPr>
        <a:xfrm rot="5400000">
          <a:off x="-131811" y="134623"/>
          <a:ext cx="878742" cy="615119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</a:t>
          </a:r>
          <a:endParaRPr lang="en-US" sz="1700" kern="1200" dirty="0"/>
        </a:p>
      </dsp:txBody>
      <dsp:txXfrm rot="-5400000">
        <a:off x="1" y="310372"/>
        <a:ext cx="615119" cy="263623"/>
      </dsp:txXfrm>
    </dsp:sp>
    <dsp:sp modelId="{980BFB67-48AD-484F-AF5C-D23D9D7774D2}">
      <dsp:nvSpPr>
        <dsp:cNvPr id="0" name=""/>
        <dsp:cNvSpPr/>
      </dsp:nvSpPr>
      <dsp:spPr>
        <a:xfrm rot="5400000">
          <a:off x="4695719" y="-4077787"/>
          <a:ext cx="571182" cy="87323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Develop a System to enhance system safety  </a:t>
          </a:r>
          <a:endParaRPr lang="en-US" sz="2500" kern="1200" dirty="0"/>
        </a:p>
      </dsp:txBody>
      <dsp:txXfrm rot="-5400000">
        <a:off x="615120" y="30695"/>
        <a:ext cx="8704499" cy="515416"/>
      </dsp:txXfrm>
    </dsp:sp>
    <dsp:sp modelId="{FCC17880-2BE4-4C0C-8495-1785F8983FF2}">
      <dsp:nvSpPr>
        <dsp:cNvPr id="0" name=""/>
        <dsp:cNvSpPr/>
      </dsp:nvSpPr>
      <dsp:spPr>
        <a:xfrm rot="5400000">
          <a:off x="-131811" y="915018"/>
          <a:ext cx="878742" cy="615119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</a:t>
          </a:r>
          <a:endParaRPr lang="en-US" sz="1700" kern="1200" dirty="0"/>
        </a:p>
      </dsp:txBody>
      <dsp:txXfrm rot="-5400000">
        <a:off x="1" y="1090767"/>
        <a:ext cx="615119" cy="263623"/>
      </dsp:txXfrm>
    </dsp:sp>
    <dsp:sp modelId="{17A8B04B-C107-4E9A-A23D-F62EAF5B3BA7}">
      <dsp:nvSpPr>
        <dsp:cNvPr id="0" name=""/>
        <dsp:cNvSpPr/>
      </dsp:nvSpPr>
      <dsp:spPr>
        <a:xfrm rot="5400000">
          <a:off x="4669522" y="-3293845"/>
          <a:ext cx="571182" cy="87323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Integrate multiple sensors for environment monitoring</a:t>
          </a:r>
          <a:endParaRPr lang="en-US" sz="2500" kern="1200" dirty="0"/>
        </a:p>
      </dsp:txBody>
      <dsp:txXfrm rot="-5400000">
        <a:off x="588923" y="814637"/>
        <a:ext cx="8704499" cy="515416"/>
      </dsp:txXfrm>
    </dsp:sp>
    <dsp:sp modelId="{BFCE2B74-E4DB-4946-AEE2-EA917E61256B}">
      <dsp:nvSpPr>
        <dsp:cNvPr id="0" name=""/>
        <dsp:cNvSpPr/>
      </dsp:nvSpPr>
      <dsp:spPr>
        <a:xfrm rot="5400000">
          <a:off x="-131811" y="1695413"/>
          <a:ext cx="878742" cy="615119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3</a:t>
          </a:r>
          <a:endParaRPr lang="en-US" sz="1700" kern="1200" dirty="0"/>
        </a:p>
      </dsp:txBody>
      <dsp:txXfrm rot="-5400000">
        <a:off x="1" y="1871162"/>
        <a:ext cx="615119" cy="263623"/>
      </dsp:txXfrm>
    </dsp:sp>
    <dsp:sp modelId="{95825603-8DBF-40DD-B4D5-CBDA8E297DFC}">
      <dsp:nvSpPr>
        <dsp:cNvPr id="0" name=""/>
        <dsp:cNvSpPr/>
      </dsp:nvSpPr>
      <dsp:spPr>
        <a:xfrm rot="5400000">
          <a:off x="4695719" y="-2516997"/>
          <a:ext cx="571182" cy="87323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Perform sensor fusion for accurate data analysis</a:t>
          </a:r>
          <a:endParaRPr lang="en-US" sz="2500" kern="1200" dirty="0"/>
        </a:p>
      </dsp:txBody>
      <dsp:txXfrm rot="-5400000">
        <a:off x="615120" y="1591485"/>
        <a:ext cx="8704499" cy="515416"/>
      </dsp:txXfrm>
    </dsp:sp>
    <dsp:sp modelId="{55D6543F-BF2A-4C3A-993B-0884D28DAD37}">
      <dsp:nvSpPr>
        <dsp:cNvPr id="0" name=""/>
        <dsp:cNvSpPr/>
      </dsp:nvSpPr>
      <dsp:spPr>
        <a:xfrm rot="5400000">
          <a:off x="-131811" y="2475808"/>
          <a:ext cx="878742" cy="615119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</a:t>
          </a:r>
          <a:endParaRPr lang="en-US" sz="1700" kern="1200" dirty="0"/>
        </a:p>
      </dsp:txBody>
      <dsp:txXfrm rot="-5400000">
        <a:off x="1" y="2651557"/>
        <a:ext cx="615119" cy="263623"/>
      </dsp:txXfrm>
    </dsp:sp>
    <dsp:sp modelId="{E2B82F6D-7C05-4214-818B-24B799D2529A}">
      <dsp:nvSpPr>
        <dsp:cNvPr id="0" name=""/>
        <dsp:cNvSpPr/>
      </dsp:nvSpPr>
      <dsp:spPr>
        <a:xfrm rot="5400000">
          <a:off x="4695719" y="-1736603"/>
          <a:ext cx="571182" cy="87323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Detect vehicles in blind spots and make Al-based decisions</a:t>
          </a:r>
          <a:endParaRPr lang="en-US" sz="2500" kern="1200" dirty="0"/>
        </a:p>
      </dsp:txBody>
      <dsp:txXfrm rot="-5400000">
        <a:off x="615120" y="2371879"/>
        <a:ext cx="8704499" cy="515416"/>
      </dsp:txXfrm>
    </dsp:sp>
    <dsp:sp modelId="{6585419D-9C35-44E7-A7FE-3C01EE64957C}">
      <dsp:nvSpPr>
        <dsp:cNvPr id="0" name=""/>
        <dsp:cNvSpPr/>
      </dsp:nvSpPr>
      <dsp:spPr>
        <a:xfrm rot="5400000">
          <a:off x="-131811" y="3256202"/>
          <a:ext cx="878742" cy="615119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5</a:t>
          </a:r>
          <a:endParaRPr lang="en-US" sz="1700" kern="1200" dirty="0"/>
        </a:p>
      </dsp:txBody>
      <dsp:txXfrm rot="-5400000">
        <a:off x="1" y="3431951"/>
        <a:ext cx="615119" cy="263623"/>
      </dsp:txXfrm>
    </dsp:sp>
    <dsp:sp modelId="{F2BE8A95-F258-4162-A3B2-366CA64E3DD7}">
      <dsp:nvSpPr>
        <dsp:cNvPr id="0" name=""/>
        <dsp:cNvSpPr/>
      </dsp:nvSpPr>
      <dsp:spPr>
        <a:xfrm rot="5400000">
          <a:off x="4695719" y="-956208"/>
          <a:ext cx="571182" cy="87323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Analyze driver behavior to prevent drowsiness-related accidents</a:t>
          </a:r>
          <a:endParaRPr lang="en-US" sz="2500" kern="1200" dirty="0"/>
        </a:p>
      </dsp:txBody>
      <dsp:txXfrm rot="-5400000">
        <a:off x="615120" y="3152274"/>
        <a:ext cx="8704499" cy="515416"/>
      </dsp:txXfrm>
    </dsp:sp>
    <dsp:sp modelId="{B0BE0097-EAD2-43D4-82DB-1120D1E4BA16}">
      <dsp:nvSpPr>
        <dsp:cNvPr id="0" name=""/>
        <dsp:cNvSpPr/>
      </dsp:nvSpPr>
      <dsp:spPr>
        <a:xfrm rot="5400000">
          <a:off x="-131811" y="4036597"/>
          <a:ext cx="878742" cy="615119"/>
        </a:xfrm>
        <a:prstGeom prst="chevron">
          <a:avLst/>
        </a:prstGeom>
        <a:solidFill>
          <a:srgbClr val="86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6</a:t>
          </a:r>
          <a:endParaRPr lang="en-US" sz="1700" kern="1200" dirty="0"/>
        </a:p>
      </dsp:txBody>
      <dsp:txXfrm rot="-5400000">
        <a:off x="1" y="4212346"/>
        <a:ext cx="615119" cy="263623"/>
      </dsp:txXfrm>
    </dsp:sp>
    <dsp:sp modelId="{737DF4EB-079F-4C05-911D-B06AF3B77604}">
      <dsp:nvSpPr>
        <dsp:cNvPr id="0" name=""/>
        <dsp:cNvSpPr/>
      </dsp:nvSpPr>
      <dsp:spPr>
        <a:xfrm rot="5400000">
          <a:off x="4695719" y="-175813"/>
          <a:ext cx="571182" cy="87323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Contribute to </a:t>
          </a:r>
          <a:r>
            <a:rPr lang="en-US" sz="2500" kern="1200" dirty="0" err="1" smtClean="0"/>
            <a:t>smarter,safer</a:t>
          </a:r>
          <a:r>
            <a:rPr lang="en-US" sz="2500" kern="1200" dirty="0" smtClean="0"/>
            <a:t> transportation systems.</a:t>
          </a:r>
          <a:endParaRPr lang="en-US" sz="2500" kern="1200" dirty="0"/>
        </a:p>
      </dsp:txBody>
      <dsp:txXfrm rot="-5400000">
        <a:off x="615120" y="3932669"/>
        <a:ext cx="8704499" cy="515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ED063-0DEA-4441-B5CD-FF6E3B40665C}">
      <dsp:nvSpPr>
        <dsp:cNvPr id="0" name=""/>
        <dsp:cNvSpPr/>
      </dsp:nvSpPr>
      <dsp:spPr>
        <a:xfrm>
          <a:off x="462502" y="665677"/>
          <a:ext cx="3821961" cy="3821961"/>
        </a:xfrm>
        <a:prstGeom prst="pie">
          <a:avLst>
            <a:gd name="adj1" fmla="val 16200000"/>
            <a:gd name="adj2" fmla="val 180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Blind Spot Detection</a:t>
          </a:r>
          <a:endParaRPr lang="en-US" sz="2400" kern="1200" dirty="0"/>
        </a:p>
      </dsp:txBody>
      <dsp:txXfrm>
        <a:off x="2540466" y="1370920"/>
        <a:ext cx="1296736" cy="1273987"/>
      </dsp:txXfrm>
    </dsp:sp>
    <dsp:sp modelId="{1AB2BE5D-F213-4FA5-93EE-3A1184C9CFD8}">
      <dsp:nvSpPr>
        <dsp:cNvPr id="0" name=""/>
        <dsp:cNvSpPr/>
      </dsp:nvSpPr>
      <dsp:spPr>
        <a:xfrm>
          <a:off x="265489" y="779426"/>
          <a:ext cx="3821961" cy="3821961"/>
        </a:xfrm>
        <a:prstGeom prst="pie">
          <a:avLst>
            <a:gd name="adj1" fmla="val 1800000"/>
            <a:gd name="adj2" fmla="val 900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Driver Drowsiness Detection</a:t>
          </a:r>
          <a:endParaRPr lang="en-US" sz="2400" kern="1200" dirty="0"/>
        </a:p>
      </dsp:txBody>
      <dsp:txXfrm>
        <a:off x="1311979" y="3190902"/>
        <a:ext cx="1728982" cy="1182988"/>
      </dsp:txXfrm>
    </dsp:sp>
    <dsp:sp modelId="{AD789B88-54F1-4922-8513-30261BFC1BF7}">
      <dsp:nvSpPr>
        <dsp:cNvPr id="0" name=""/>
        <dsp:cNvSpPr/>
      </dsp:nvSpPr>
      <dsp:spPr>
        <a:xfrm>
          <a:off x="256737" y="642676"/>
          <a:ext cx="3821961" cy="3821961"/>
        </a:xfrm>
        <a:prstGeom prst="pie">
          <a:avLst>
            <a:gd name="adj1" fmla="val 9000000"/>
            <a:gd name="adj2" fmla="val 1620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Sensor Fusion</a:t>
          </a:r>
          <a:endParaRPr lang="en-US" sz="2400" kern="1200" dirty="0"/>
        </a:p>
      </dsp:txBody>
      <dsp:txXfrm>
        <a:off x="666233" y="1393419"/>
        <a:ext cx="1296736" cy="12739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5FD42-0492-4224-BAE2-0BDEE52468CC}">
      <dsp:nvSpPr>
        <dsp:cNvPr id="0" name=""/>
        <dsp:cNvSpPr/>
      </dsp:nvSpPr>
      <dsp:spPr>
        <a:xfrm>
          <a:off x="0" y="0"/>
          <a:ext cx="9713342" cy="2208996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86A2DD-7FB7-4A9D-918E-336789864786}">
      <dsp:nvSpPr>
        <dsp:cNvPr id="0" name=""/>
        <dsp:cNvSpPr/>
      </dsp:nvSpPr>
      <dsp:spPr>
        <a:xfrm>
          <a:off x="291400" y="294532"/>
          <a:ext cx="2853294" cy="161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3DE18-6A22-47D1-B360-D0D71CC4EEC6}">
      <dsp:nvSpPr>
        <dsp:cNvPr id="0" name=""/>
        <dsp:cNvSpPr/>
      </dsp:nvSpPr>
      <dsp:spPr>
        <a:xfrm rot="10800000">
          <a:off x="291400" y="2208995"/>
          <a:ext cx="2853294" cy="2699884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Enhance Vehicle Safety through Sensor Fusion</a:t>
          </a:r>
          <a:endParaRPr lang="en-US" sz="3100" kern="1200" dirty="0"/>
        </a:p>
      </dsp:txBody>
      <dsp:txXfrm rot="10800000">
        <a:off x="374431" y="2208995"/>
        <a:ext cx="2687232" cy="2616853"/>
      </dsp:txXfrm>
    </dsp:sp>
    <dsp:sp modelId="{74B5F498-BBF3-4E5B-B17E-695498D7F7D6}">
      <dsp:nvSpPr>
        <dsp:cNvPr id="0" name=""/>
        <dsp:cNvSpPr/>
      </dsp:nvSpPr>
      <dsp:spPr>
        <a:xfrm>
          <a:off x="3430023" y="294532"/>
          <a:ext cx="2853294" cy="161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04CCB-8F87-4E92-B40C-BF588BA767DA}">
      <dsp:nvSpPr>
        <dsp:cNvPr id="0" name=""/>
        <dsp:cNvSpPr/>
      </dsp:nvSpPr>
      <dsp:spPr>
        <a:xfrm rot="10800000">
          <a:off x="3430023" y="2208995"/>
          <a:ext cx="2853294" cy="2699884"/>
        </a:xfrm>
        <a:prstGeom prst="round2SameRect">
          <a:avLst>
            <a:gd name="adj1" fmla="val 10500"/>
            <a:gd name="adj2" fmla="val 0"/>
          </a:avLst>
        </a:prstGeom>
        <a:solidFill>
          <a:srgbClr val="00B0F0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Implement Blind Spot Detection and Decision-Making </a:t>
          </a:r>
          <a:endParaRPr lang="en-US" sz="3100" kern="1200" dirty="0"/>
        </a:p>
      </dsp:txBody>
      <dsp:txXfrm rot="10800000">
        <a:off x="3513054" y="2208995"/>
        <a:ext cx="2687232" cy="2616853"/>
      </dsp:txXfrm>
    </dsp:sp>
    <dsp:sp modelId="{E32A1E5F-35C8-4350-82BE-D0F1184B7140}">
      <dsp:nvSpPr>
        <dsp:cNvPr id="0" name=""/>
        <dsp:cNvSpPr/>
      </dsp:nvSpPr>
      <dsp:spPr>
        <a:xfrm>
          <a:off x="6568647" y="294532"/>
          <a:ext cx="2853294" cy="16199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1C964-EB53-4996-B2E4-5B16ECD6CA5A}">
      <dsp:nvSpPr>
        <dsp:cNvPr id="0" name=""/>
        <dsp:cNvSpPr/>
      </dsp:nvSpPr>
      <dsp:spPr>
        <a:xfrm rot="10800000">
          <a:off x="6568647" y="2208995"/>
          <a:ext cx="2853294" cy="2699884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Develop Driver Drowsiness Detection</a:t>
          </a:r>
          <a:endParaRPr lang="en-US" sz="3100" kern="1200" dirty="0"/>
        </a:p>
      </dsp:txBody>
      <dsp:txXfrm rot="10800000">
        <a:off x="6651678" y="2208995"/>
        <a:ext cx="2687232" cy="26168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53612-2A91-4FAC-BDE5-A2D4A20127E1}">
      <dsp:nvSpPr>
        <dsp:cNvPr id="0" name=""/>
        <dsp:cNvSpPr/>
      </dsp:nvSpPr>
      <dsp:spPr>
        <a:xfrm rot="16200000">
          <a:off x="-1357934" y="1357934"/>
          <a:ext cx="4916773" cy="2200904"/>
        </a:xfrm>
        <a:prstGeom prst="flowChartManualOperati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105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System Architecture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Sensor Integration (Cameras,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LiDAR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Radar)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Fusion Module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0" y="983355"/>
        <a:ext cx="2200904" cy="2950063"/>
      </dsp:txXfrm>
    </dsp:sp>
    <dsp:sp modelId="{959FB529-9C6D-48FC-BC3D-F6196FB836D0}">
      <dsp:nvSpPr>
        <dsp:cNvPr id="0" name=""/>
        <dsp:cNvSpPr/>
      </dsp:nvSpPr>
      <dsp:spPr>
        <a:xfrm rot="16200000">
          <a:off x="1089260" y="1357934"/>
          <a:ext cx="4916773" cy="2200904"/>
        </a:xfrm>
        <a:prstGeom prst="flowChartManualOperation">
          <a:avLst/>
        </a:prstGeom>
        <a:solidFill>
          <a:srgbClr val="ED813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105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Blind Spot Detection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Blind Spot Sensors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AI-Based Decision Logic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2447194" y="983355"/>
        <a:ext cx="2200904" cy="2950063"/>
      </dsp:txXfrm>
    </dsp:sp>
    <dsp:sp modelId="{D7E8BA0B-859B-4A31-8E50-A57C6C6BF112}">
      <dsp:nvSpPr>
        <dsp:cNvPr id="0" name=""/>
        <dsp:cNvSpPr/>
      </dsp:nvSpPr>
      <dsp:spPr>
        <a:xfrm rot="16200000">
          <a:off x="3380285" y="1357934"/>
          <a:ext cx="4916773" cy="2200904"/>
        </a:xfrm>
        <a:prstGeom prst="flowChartManualOperation">
          <a:avLst/>
        </a:prstGeom>
        <a:solidFill>
          <a:srgbClr val="EC44D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105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Driver Drowsiness Detection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Accelerometer Data Analysis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Drowsiness Detection Algorithms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4738219" y="983355"/>
        <a:ext cx="2200904" cy="2950063"/>
      </dsp:txXfrm>
    </dsp:sp>
    <dsp:sp modelId="{CD3A8099-A1FA-4BD8-A281-2610BE113AE2}">
      <dsp:nvSpPr>
        <dsp:cNvPr id="0" name=""/>
        <dsp:cNvSpPr/>
      </dsp:nvSpPr>
      <dsp:spPr>
        <a:xfrm rot="16200000">
          <a:off x="5746254" y="1357934"/>
          <a:ext cx="4916773" cy="2200904"/>
        </a:xfrm>
        <a:prstGeom prst="flowChartManualOperati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105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IoT</a:t>
          </a:r>
          <a:r>
            <a:rPr lang="en-US" sz="21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Communication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Real-Time Data Transmission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Edge and Cloud Computing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7104188" y="983355"/>
        <a:ext cx="2200904" cy="2950063"/>
      </dsp:txXfrm>
    </dsp:sp>
    <dsp:sp modelId="{9EB907A4-2AB2-44D3-8C3C-6A06E0456BCC}">
      <dsp:nvSpPr>
        <dsp:cNvPr id="0" name=""/>
        <dsp:cNvSpPr/>
      </dsp:nvSpPr>
      <dsp:spPr>
        <a:xfrm rot="16200000">
          <a:off x="8112228" y="1357934"/>
          <a:ext cx="4916773" cy="2200904"/>
        </a:xfrm>
        <a:prstGeom prst="flowChartManualOperation">
          <a:avLst/>
        </a:prstGeom>
        <a:solidFill>
          <a:srgbClr val="86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105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Safety Response Mechanism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Automated Alerts and Warnings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Emergency Intervention Systems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9470162" y="983355"/>
        <a:ext cx="2200904" cy="29500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0B104-4C66-49F2-B858-6528038B85C8}">
      <dsp:nvSpPr>
        <dsp:cNvPr id="0" name=""/>
        <dsp:cNvSpPr/>
      </dsp:nvSpPr>
      <dsp:spPr>
        <a:xfrm>
          <a:off x="4629543" y="2410"/>
          <a:ext cx="1127116" cy="732625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</a:t>
          </a:r>
          <a:r>
            <a:rPr lang="en-US" sz="1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65307" y="38174"/>
        <a:ext cx="1055588" cy="661097"/>
      </dsp:txXfrm>
    </dsp:sp>
    <dsp:sp modelId="{C9EB1B21-03C6-4973-9456-CAB2CF896453}">
      <dsp:nvSpPr>
        <dsp:cNvPr id="0" name=""/>
        <dsp:cNvSpPr/>
      </dsp:nvSpPr>
      <dsp:spPr>
        <a:xfrm>
          <a:off x="2652202" y="368723"/>
          <a:ext cx="5081798" cy="5081798"/>
        </a:xfrm>
        <a:custGeom>
          <a:avLst/>
          <a:gdLst/>
          <a:ahLst/>
          <a:cxnLst/>
          <a:rect l="0" t="0" r="0" b="0"/>
          <a:pathLst>
            <a:path>
              <a:moveTo>
                <a:pt x="3112562" y="65142"/>
              </a:moveTo>
              <a:arcTo wR="2540899" hR="2540899" stAng="16980118" swAng="110760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1939F-E021-436C-9AE4-8BE539F98300}">
      <dsp:nvSpPr>
        <dsp:cNvPr id="0" name=""/>
        <dsp:cNvSpPr/>
      </dsp:nvSpPr>
      <dsp:spPr>
        <a:xfrm>
          <a:off x="6426231" y="746623"/>
          <a:ext cx="1127116" cy="732625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</a:t>
          </a:r>
          <a:r>
            <a:rPr lang="en-US" sz="1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System Design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61995" y="782387"/>
        <a:ext cx="1055588" cy="661097"/>
      </dsp:txXfrm>
    </dsp:sp>
    <dsp:sp modelId="{611B0846-D696-450E-92B5-C65D6EC7252E}">
      <dsp:nvSpPr>
        <dsp:cNvPr id="0" name=""/>
        <dsp:cNvSpPr/>
      </dsp:nvSpPr>
      <dsp:spPr>
        <a:xfrm>
          <a:off x="2652202" y="368723"/>
          <a:ext cx="5081798" cy="5081798"/>
        </a:xfrm>
        <a:custGeom>
          <a:avLst/>
          <a:gdLst/>
          <a:ahLst/>
          <a:cxnLst/>
          <a:rect l="0" t="0" r="0" b="0"/>
          <a:pathLst>
            <a:path>
              <a:moveTo>
                <a:pt x="4647353" y="1119976"/>
              </a:moveTo>
              <a:arcTo wR="2540899" hR="2540899" stAng="19559886" swAng="152732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6ACF5B-C541-42D9-B578-92F08B5DDAC0}">
      <dsp:nvSpPr>
        <dsp:cNvPr id="0" name=""/>
        <dsp:cNvSpPr/>
      </dsp:nvSpPr>
      <dsp:spPr>
        <a:xfrm>
          <a:off x="7170443" y="2543310"/>
          <a:ext cx="1127116" cy="73262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Sensor Integration and Fusion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06207" y="2579074"/>
        <a:ext cx="1055588" cy="661097"/>
      </dsp:txXfrm>
    </dsp:sp>
    <dsp:sp modelId="{4AB8073B-C92A-4017-B384-2D94A4D1DE5A}">
      <dsp:nvSpPr>
        <dsp:cNvPr id="0" name=""/>
        <dsp:cNvSpPr/>
      </dsp:nvSpPr>
      <dsp:spPr>
        <a:xfrm>
          <a:off x="2652202" y="368723"/>
          <a:ext cx="5081798" cy="5081798"/>
        </a:xfrm>
        <a:custGeom>
          <a:avLst/>
          <a:gdLst/>
          <a:ahLst/>
          <a:cxnLst/>
          <a:rect l="0" t="0" r="0" b="0"/>
          <a:pathLst>
            <a:path>
              <a:moveTo>
                <a:pt x="5053583" y="2918507"/>
              </a:moveTo>
              <a:arcTo wR="2540899" hR="2540899" stAng="512790" swAng="152732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E9E5C-C5E5-4507-871E-4CADCFFBB03F}">
      <dsp:nvSpPr>
        <dsp:cNvPr id="0" name=""/>
        <dsp:cNvSpPr/>
      </dsp:nvSpPr>
      <dsp:spPr>
        <a:xfrm>
          <a:off x="6426231" y="4339997"/>
          <a:ext cx="1127116" cy="732625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 Model Development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61995" y="4375761"/>
        <a:ext cx="1055588" cy="661097"/>
      </dsp:txXfrm>
    </dsp:sp>
    <dsp:sp modelId="{2856C4A5-9EF7-42F1-8D1F-E5D485544BDD}">
      <dsp:nvSpPr>
        <dsp:cNvPr id="0" name=""/>
        <dsp:cNvSpPr/>
      </dsp:nvSpPr>
      <dsp:spPr>
        <a:xfrm>
          <a:off x="2652202" y="368723"/>
          <a:ext cx="5081798" cy="5081798"/>
        </a:xfrm>
        <a:custGeom>
          <a:avLst/>
          <a:gdLst/>
          <a:ahLst/>
          <a:cxnLst/>
          <a:rect l="0" t="0" r="0" b="0"/>
          <a:pathLst>
            <a:path>
              <a:moveTo>
                <a:pt x="3867080" y="4708251"/>
              </a:moveTo>
              <a:arcTo wR="2540899" hR="2540899" stAng="3512276" swAng="110760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2033A3-5006-47EB-BD21-80436F2923C7}">
      <dsp:nvSpPr>
        <dsp:cNvPr id="0" name=""/>
        <dsp:cNvSpPr/>
      </dsp:nvSpPr>
      <dsp:spPr>
        <a:xfrm>
          <a:off x="4629543" y="5084209"/>
          <a:ext cx="1127116" cy="732625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 </a:t>
          </a:r>
          <a:r>
            <a:rPr lang="en-US" sz="1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IOT Communication Setup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65307" y="5119973"/>
        <a:ext cx="1055588" cy="661097"/>
      </dsp:txXfrm>
    </dsp:sp>
    <dsp:sp modelId="{40C4B320-3F01-48D1-87F0-A051304AABD0}">
      <dsp:nvSpPr>
        <dsp:cNvPr id="0" name=""/>
        <dsp:cNvSpPr/>
      </dsp:nvSpPr>
      <dsp:spPr>
        <a:xfrm>
          <a:off x="2652202" y="368723"/>
          <a:ext cx="5081798" cy="5081798"/>
        </a:xfrm>
        <a:custGeom>
          <a:avLst/>
          <a:gdLst/>
          <a:ahLst/>
          <a:cxnLst/>
          <a:rect l="0" t="0" r="0" b="0"/>
          <a:pathLst>
            <a:path>
              <a:moveTo>
                <a:pt x="1969236" y="5016656"/>
              </a:moveTo>
              <a:arcTo wR="2540899" hR="2540899" stAng="6180118" swAng="110760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47AE2-ED26-4C69-AAFF-82CD47163434}">
      <dsp:nvSpPr>
        <dsp:cNvPr id="0" name=""/>
        <dsp:cNvSpPr/>
      </dsp:nvSpPr>
      <dsp:spPr>
        <a:xfrm>
          <a:off x="2832856" y="4339997"/>
          <a:ext cx="1127116" cy="732625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Implementation and Integration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68620" y="4375761"/>
        <a:ext cx="1055588" cy="661097"/>
      </dsp:txXfrm>
    </dsp:sp>
    <dsp:sp modelId="{76EE7CC5-8D8A-440E-9669-A0ADDC784DD2}">
      <dsp:nvSpPr>
        <dsp:cNvPr id="0" name=""/>
        <dsp:cNvSpPr/>
      </dsp:nvSpPr>
      <dsp:spPr>
        <a:xfrm>
          <a:off x="2652202" y="368723"/>
          <a:ext cx="5081798" cy="5081798"/>
        </a:xfrm>
        <a:custGeom>
          <a:avLst/>
          <a:gdLst/>
          <a:ahLst/>
          <a:cxnLst/>
          <a:rect l="0" t="0" r="0" b="0"/>
          <a:pathLst>
            <a:path>
              <a:moveTo>
                <a:pt x="434445" y="3961822"/>
              </a:moveTo>
              <a:arcTo wR="2540899" hR="2540899" stAng="8759886" swAng="152732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2092ED-51D5-4571-B631-2043734C71A9}">
      <dsp:nvSpPr>
        <dsp:cNvPr id="0" name=""/>
        <dsp:cNvSpPr/>
      </dsp:nvSpPr>
      <dsp:spPr>
        <a:xfrm>
          <a:off x="2088644" y="2543310"/>
          <a:ext cx="1127116" cy="732625"/>
        </a:xfrm>
        <a:prstGeom prst="roundRect">
          <a:avLst/>
        </a:prstGeom>
        <a:solidFill>
          <a:srgbClr val="EC44D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Testing and Validation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24408" y="2579074"/>
        <a:ext cx="1055588" cy="661097"/>
      </dsp:txXfrm>
    </dsp:sp>
    <dsp:sp modelId="{63754763-93EA-4E7C-ACD1-E937F6452254}">
      <dsp:nvSpPr>
        <dsp:cNvPr id="0" name=""/>
        <dsp:cNvSpPr/>
      </dsp:nvSpPr>
      <dsp:spPr>
        <a:xfrm>
          <a:off x="2652202" y="368723"/>
          <a:ext cx="5081798" cy="5081798"/>
        </a:xfrm>
        <a:custGeom>
          <a:avLst/>
          <a:gdLst/>
          <a:ahLst/>
          <a:cxnLst/>
          <a:rect l="0" t="0" r="0" b="0"/>
          <a:pathLst>
            <a:path>
              <a:moveTo>
                <a:pt x="28215" y="2163291"/>
              </a:moveTo>
              <a:arcTo wR="2540899" hR="2540899" stAng="11312790" swAng="152732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15394F-0EC9-4BC5-8A0E-212392037EA1}">
      <dsp:nvSpPr>
        <dsp:cNvPr id="0" name=""/>
        <dsp:cNvSpPr/>
      </dsp:nvSpPr>
      <dsp:spPr>
        <a:xfrm>
          <a:off x="2832856" y="746623"/>
          <a:ext cx="1127116" cy="732625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Iteration and Optimization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68620" y="782387"/>
        <a:ext cx="1055588" cy="661097"/>
      </dsp:txXfrm>
    </dsp:sp>
    <dsp:sp modelId="{5408A586-768E-40D6-84FB-512055B574AD}">
      <dsp:nvSpPr>
        <dsp:cNvPr id="0" name=""/>
        <dsp:cNvSpPr/>
      </dsp:nvSpPr>
      <dsp:spPr>
        <a:xfrm>
          <a:off x="2652202" y="368723"/>
          <a:ext cx="5081798" cy="5081798"/>
        </a:xfrm>
        <a:custGeom>
          <a:avLst/>
          <a:gdLst/>
          <a:ahLst/>
          <a:cxnLst/>
          <a:rect l="0" t="0" r="0" b="0"/>
          <a:pathLst>
            <a:path>
              <a:moveTo>
                <a:pt x="1214718" y="373547"/>
              </a:moveTo>
              <a:arcTo wR="2540899" hR="2540899" stAng="14312276" swAng="110760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2ADF5-48CE-4123-8776-8E9D664F3188}">
      <dsp:nvSpPr>
        <dsp:cNvPr id="0" name=""/>
        <dsp:cNvSpPr/>
      </dsp:nvSpPr>
      <dsp:spPr>
        <a:xfrm>
          <a:off x="0" y="729333"/>
          <a:ext cx="8128000" cy="3960000"/>
        </a:xfrm>
        <a:prstGeom prst="rightArrow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3AF8D-CF9E-492B-862F-E709D481E408}">
      <dsp:nvSpPr>
        <dsp:cNvPr id="0" name=""/>
        <dsp:cNvSpPr/>
      </dsp:nvSpPr>
      <dsp:spPr>
        <a:xfrm>
          <a:off x="6106715" y="1719333"/>
          <a:ext cx="1208484" cy="19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58800" rIns="0" bIns="55880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 dirty="0"/>
        </a:p>
      </dsp:txBody>
      <dsp:txXfrm>
        <a:off x="6106715" y="1719333"/>
        <a:ext cx="1208484" cy="1980000"/>
      </dsp:txXfrm>
    </dsp:sp>
    <dsp:sp modelId="{BCF47E9F-DE2A-4464-B7AB-79B6E5EB0FF3}">
      <dsp:nvSpPr>
        <dsp:cNvPr id="0" name=""/>
        <dsp:cNvSpPr/>
      </dsp:nvSpPr>
      <dsp:spPr>
        <a:xfrm>
          <a:off x="2101024" y="1719333"/>
          <a:ext cx="3763993" cy="19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58800" rIns="0" bIns="55880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>
              <a:latin typeface="Algerian" panose="04020705040A02060702" pitchFamily="82" charset="0"/>
            </a:rPr>
            <a:t>Thank you</a:t>
          </a:r>
          <a:endParaRPr lang="en-US" sz="5500" kern="1200" dirty="0">
            <a:latin typeface="Algerian" panose="04020705040A02060702" pitchFamily="82" charset="0"/>
          </a:endParaRPr>
        </a:p>
      </dsp:txBody>
      <dsp:txXfrm>
        <a:off x="2101024" y="1719333"/>
        <a:ext cx="3763993" cy="1980000"/>
      </dsp:txXfrm>
    </dsp:sp>
    <dsp:sp modelId="{ABB9BC54-65CE-43E7-BE6B-5CC3C5984A72}">
      <dsp:nvSpPr>
        <dsp:cNvPr id="0" name=""/>
        <dsp:cNvSpPr/>
      </dsp:nvSpPr>
      <dsp:spPr>
        <a:xfrm>
          <a:off x="650843" y="1719333"/>
          <a:ext cx="1208484" cy="19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58800" rIns="0" bIns="55880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 dirty="0"/>
        </a:p>
      </dsp:txBody>
      <dsp:txXfrm>
        <a:off x="650843" y="1719333"/>
        <a:ext cx="1208484" cy="198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Artificial Intelligence and Machine Learning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362593" y="275700"/>
            <a:ext cx="95003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Prevention and Detection System Using AI and IOT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34769" y="4475274"/>
            <a:ext cx="31157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 smtClean="0"/>
              <a:t>Syed.Fakruddin 21BCS6927</a:t>
            </a:r>
          </a:p>
          <a:p>
            <a:r>
              <a:rPr lang="en-US" sz="2000" dirty="0" err="1" smtClean="0"/>
              <a:t>Aadi</a:t>
            </a:r>
            <a:r>
              <a:rPr lang="en-US" sz="2000" dirty="0" smtClean="0"/>
              <a:t> Shankar     21BCS8261</a:t>
            </a:r>
          </a:p>
          <a:p>
            <a:r>
              <a:rPr lang="en-US" sz="2000" dirty="0" smtClean="0"/>
              <a:t>Dinesh Kumar   21BCS10635</a:t>
            </a:r>
          </a:p>
          <a:p>
            <a:r>
              <a:rPr lang="en-US" sz="2000" dirty="0" err="1" smtClean="0"/>
              <a:t>Puneeth</a:t>
            </a:r>
            <a:r>
              <a:rPr lang="en-US" sz="2000" dirty="0" smtClean="0"/>
              <a:t>             21BCS10566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 smtClean="0"/>
              <a:t>   Mr. </a:t>
            </a:r>
            <a:r>
              <a:rPr lang="en-US" sz="2000" dirty="0" err="1" smtClean="0"/>
              <a:t>Dayal</a:t>
            </a:r>
            <a:r>
              <a:rPr lang="en-US" sz="2000" dirty="0" smtClean="0"/>
              <a:t> Chandra Sati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19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and Outputs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76234" y="1405327"/>
            <a:ext cx="5556815" cy="1884153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598544" y="1055742"/>
            <a:ext cx="6235700" cy="2233737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5716711" y="3289480"/>
            <a:ext cx="6235700" cy="3431995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-7428" y="3338852"/>
            <a:ext cx="6235700" cy="323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11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b="1" dirty="0" smtClean="0"/>
              <a:t>Blind </a:t>
            </a:r>
            <a:r>
              <a:rPr lang="en-US" b="1" dirty="0"/>
              <a:t>Spot Detection with AI</a:t>
            </a:r>
            <a:r>
              <a:rPr lang="en-US" dirty="0"/>
              <a:t>: Using AI to detect vehicles in blind spots can greatly enhance driver awareness and reduce accidents by making quick, reliable decisions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Driver Behavior Analysis</a:t>
            </a:r>
            <a:r>
              <a:rPr lang="en-US" dirty="0"/>
              <a:t>: Monitoring driver behavior to detect signs of drowsiness or distraction can help prevent accidents, ensuring safer roads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Sensor Fusion for Data Accuracy</a:t>
            </a:r>
            <a:r>
              <a:rPr lang="en-US" dirty="0"/>
              <a:t>: Combining data from multiple sensors improves the reliability and accuracy of information, leading to better-informed, real-time decisions for enhanced vehicle safety.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4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the Features Used in the Project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Sensor </a:t>
            </a:r>
            <a:r>
              <a:rPr lang="en-US" dirty="0" smtClean="0"/>
              <a:t>Fusion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Improves </a:t>
            </a:r>
            <a:r>
              <a:rPr lang="en-US" dirty="0"/>
              <a:t>accuracy and reliability of environmental perception by combining diverse data sources. Reduces false detections and enhances overall safety.</a:t>
            </a:r>
          </a:p>
          <a:p>
            <a:pPr marL="0" indent="0">
              <a:buNone/>
            </a:pPr>
            <a:r>
              <a:rPr lang="en-US" dirty="0" smtClean="0"/>
              <a:t>Blind </a:t>
            </a:r>
            <a:r>
              <a:rPr lang="en-US" dirty="0"/>
              <a:t>Spot Detection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Real-time </a:t>
            </a:r>
            <a:r>
              <a:rPr lang="en-US" dirty="0"/>
              <a:t>monitoring minimizes the risk of collisions during lane changes. AI decision-making ensures safer driving actions based on dynamic road </a:t>
            </a:r>
            <a:r>
              <a:rPr lang="en-US" dirty="0" smtClean="0"/>
              <a:t>conditions.</a:t>
            </a:r>
          </a:p>
          <a:p>
            <a:pPr marL="0" indent="0">
              <a:buNone/>
            </a:pPr>
            <a:r>
              <a:rPr lang="en-US" dirty="0" smtClean="0"/>
              <a:t>Driver </a:t>
            </a:r>
            <a:r>
              <a:rPr lang="en-US" dirty="0"/>
              <a:t>Drowsiness Detection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Early </a:t>
            </a:r>
            <a:r>
              <a:rPr lang="en-US" dirty="0"/>
              <a:t>detection of fatigue-related driving issues enables timely alerts, reducing the likelihood of accidents caused by drowsy driving.</a:t>
            </a:r>
          </a:p>
          <a:p>
            <a:pPr marL="0" indent="0">
              <a:buNone/>
            </a:pPr>
            <a:r>
              <a:rPr lang="en-US" dirty="0" err="1" smtClean="0"/>
              <a:t>IoT</a:t>
            </a:r>
            <a:r>
              <a:rPr lang="en-US" dirty="0" smtClean="0"/>
              <a:t> Communication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Ensures </a:t>
            </a:r>
            <a:r>
              <a:rPr lang="en-US" dirty="0"/>
              <a:t>low-latency communication, enabling fast response to critical situations. Supports continuous monitoring and updates to the AI models.</a:t>
            </a:r>
          </a:p>
          <a:p>
            <a:pPr marL="0" indent="0">
              <a:buNone/>
            </a:pPr>
            <a:r>
              <a:rPr lang="en-US" dirty="0"/>
              <a:t>6. Automated Safety </a:t>
            </a:r>
            <a:r>
              <a:rPr lang="en-US" dirty="0" smtClean="0"/>
              <a:t>Responses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Provides </a:t>
            </a:r>
            <a:r>
              <a:rPr lang="en-US" dirty="0"/>
              <a:t>immediate intervention in high-risk scenarios, significantly reducing the chances of accidents. The system acts as an additional layer of protection beyond driver control.</a:t>
            </a:r>
          </a:p>
        </p:txBody>
      </p:sp>
    </p:spTree>
    <p:extLst>
      <p:ext uri="{BB962C8B-B14F-4D97-AF65-F5344CB8AC3E}">
        <p14:creationId xmlns:p14="http://schemas.microsoft.com/office/powerpoint/2010/main" val="1745727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907" y="1768415"/>
            <a:ext cx="9678836" cy="4364966"/>
          </a:xfrm>
        </p:spPr>
        <p:txBody>
          <a:bodyPr>
            <a:noAutofit/>
          </a:bodyPr>
          <a:lstStyle/>
          <a:p>
            <a:r>
              <a:rPr lang="en-US" sz="1800" dirty="0"/>
              <a:t>[1] S. S. Rao et al., "Sensor and Sensor Fusion Technology in Autonomous Vehicles," IEEE Transactions on Intelligent Transportation Systems, vol. 22, no. 4, pp. 1011-1022, 2021.</a:t>
            </a:r>
          </a:p>
          <a:p>
            <a:r>
              <a:rPr lang="en-US" sz="1800" dirty="0"/>
              <a:t>[2] J. Liu et al., "Sensor Fusion for Autonomous Vehicles: A Review," IEEE Sensors Journal, vol. 21, no. 10, pp. 2531-2544, 2021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[3] Y. Zhang et al., "Blind Spot Detection for Autonomous Vehicles Using Computer Vision," IEEE Transactions on Intelligent Transportation Systems, vol. 21, no. 5, pp. 1231-1242, 2020.</a:t>
            </a:r>
          </a:p>
          <a:p>
            <a:r>
              <a:rPr lang="en-US" sz="1800" dirty="0"/>
              <a:t>[4] H. Lee et al., "Sensor Fusion-Based Blind Spot Detection for Autonomous Vehicles," IEEE Sensors Journal, vol. 20, no. 12, pp. 3121-3132, 2020.</a:t>
            </a:r>
          </a:p>
          <a:p>
            <a:r>
              <a:rPr lang="en-US" sz="1800" dirty="0"/>
              <a:t>[5] S. K. </a:t>
            </a:r>
            <a:r>
              <a:rPr lang="en-US" sz="1800" dirty="0" err="1"/>
              <a:t>Goyal</a:t>
            </a:r>
            <a:r>
              <a:rPr lang="en-US" sz="1800" dirty="0"/>
              <a:t> et al., "Driver Drowsiness Detection Using Artificial Intelligence and </a:t>
            </a:r>
            <a:r>
              <a:rPr lang="en-US" sz="1800" dirty="0" err="1"/>
              <a:t>IoT</a:t>
            </a:r>
            <a:r>
              <a:rPr lang="en-US" sz="1800" dirty="0"/>
              <a:t>," IEEE Transactions on Intelligent Transportation Systems, vol. 21, no. 1, pp. 201-212, 2020</a:t>
            </a:r>
            <a:r>
              <a:rPr lang="en-US" sz="1800" dirty="0" smtClean="0"/>
              <a:t>.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349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1899C3-C99D-1BE0-658D-17DE84DA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226834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78407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</a:t>
            </a:r>
            <a:r>
              <a:rPr lang="en-US" dirty="0" smtClean="0">
                <a:latin typeface="Times New Roman"/>
                <a:cs typeface="Times New Roman"/>
              </a:rPr>
              <a:t>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used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esults and Outputs</a:t>
            </a:r>
            <a:endParaRPr lang="en-US" dirty="0" smtClean="0"/>
          </a:p>
          <a:p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68569"/>
              </p:ext>
            </p:extLst>
          </p:nvPr>
        </p:nvGraphicFramePr>
        <p:xfrm>
          <a:off x="2149954" y="1570008"/>
          <a:ext cx="9347502" cy="4786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doors dir="ver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361783135"/>
              </p:ext>
            </p:extLst>
          </p:nvPr>
        </p:nvGraphicFramePr>
        <p:xfrm>
          <a:off x="1298755" y="1194119"/>
          <a:ext cx="4549954" cy="5267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779698" y="1354347"/>
            <a:ext cx="5574102" cy="48226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Sensor Fusion      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Sensor Networks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Data Transmission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Vehicle-to-Cloud </a:t>
            </a:r>
            <a:r>
              <a:rPr lang="en-US" dirty="0"/>
              <a:t>Communication</a:t>
            </a:r>
          </a:p>
          <a:p>
            <a:pPr marL="0" indent="0">
              <a:buNone/>
            </a:pPr>
            <a:r>
              <a:rPr lang="en-US" dirty="0" smtClean="0"/>
              <a:t>Blind </a:t>
            </a:r>
            <a:r>
              <a:rPr lang="en-US" dirty="0"/>
              <a:t>Spot Detection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Object Recognition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Proximity Alerts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AI Decision-Making</a:t>
            </a:r>
          </a:p>
          <a:p>
            <a:pPr marL="0" indent="0">
              <a:buNone/>
            </a:pPr>
            <a:r>
              <a:rPr lang="en-US" dirty="0" smtClean="0"/>
              <a:t>Driver </a:t>
            </a:r>
            <a:r>
              <a:rPr lang="en-US" dirty="0"/>
              <a:t>Drowsiness Detection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Behavioral </a:t>
            </a:r>
            <a:r>
              <a:rPr lang="en-US" dirty="0" smtClean="0"/>
              <a:t>Analysis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Pattern Recognition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Vehicle Stability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2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379320"/>
              </p:ext>
            </p:extLst>
          </p:nvPr>
        </p:nvGraphicFramePr>
        <p:xfrm>
          <a:off x="1268084" y="1268083"/>
          <a:ext cx="9713342" cy="4908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0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946075"/>
              </p:ext>
            </p:extLst>
          </p:nvPr>
        </p:nvGraphicFramePr>
        <p:xfrm>
          <a:off x="134911" y="1334124"/>
          <a:ext cx="11677338" cy="4916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8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275104"/>
              </p:ext>
            </p:extLst>
          </p:nvPr>
        </p:nvGraphicFramePr>
        <p:xfrm>
          <a:off x="1820863" y="1825625"/>
          <a:ext cx="6020548" cy="2927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527014210"/>
              </p:ext>
            </p:extLst>
          </p:nvPr>
        </p:nvGraphicFramePr>
        <p:xfrm>
          <a:off x="750498" y="719666"/>
          <a:ext cx="10386204" cy="5819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92769" y="2656936"/>
            <a:ext cx="2777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life cycle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15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19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and Outputs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5" y="1807778"/>
            <a:ext cx="5364258" cy="2311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272" y="2924355"/>
            <a:ext cx="4938481" cy="3253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4" y="4295223"/>
            <a:ext cx="5408719" cy="1743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272" y="1216235"/>
            <a:ext cx="4938481" cy="25038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3429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19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and Outputs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76234" y="1024338"/>
            <a:ext cx="5880066" cy="2708276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956300" y="1024338"/>
            <a:ext cx="6235700" cy="2909307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114131" y="3732614"/>
            <a:ext cx="5981869" cy="2988861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6115290" y="3797863"/>
            <a:ext cx="5917720" cy="29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20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6512</TotalTime>
  <Words>717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 Unicode MS</vt:lpstr>
      <vt:lpstr>Algerian</vt:lpstr>
      <vt:lpstr>Arial</vt:lpstr>
      <vt:lpstr>Calibri</vt:lpstr>
      <vt:lpstr>Calibri Light</vt:lpstr>
      <vt:lpstr>Casper</vt:lpstr>
      <vt:lpstr>Karla</vt:lpstr>
      <vt:lpstr>Times New Roman</vt:lpstr>
      <vt:lpstr>Wingdings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Problem Formulation</vt:lpstr>
      <vt:lpstr>Objectives of the work  </vt:lpstr>
      <vt:lpstr>Methodology used </vt:lpstr>
      <vt:lpstr>  </vt:lpstr>
      <vt:lpstr>Results and Outputs  </vt:lpstr>
      <vt:lpstr>Results and Outputs  </vt:lpstr>
      <vt:lpstr>Results and Outputs  </vt:lpstr>
      <vt:lpstr>Conclusion </vt:lpstr>
      <vt:lpstr>Analysis of the Features Used in the Project </vt:lpstr>
      <vt:lpstr>References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Microsoft account</cp:lastModifiedBy>
  <cp:revision>522</cp:revision>
  <dcterms:created xsi:type="dcterms:W3CDTF">2019-01-09T10:33:58Z</dcterms:created>
  <dcterms:modified xsi:type="dcterms:W3CDTF">2024-11-13T07:01:27Z</dcterms:modified>
</cp:coreProperties>
</file>