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2" r:id="rId3"/>
    <p:sldId id="362" r:id="rId4"/>
    <p:sldId id="363" r:id="rId5"/>
    <p:sldId id="364" r:id="rId6"/>
    <p:sldId id="365" r:id="rId7"/>
    <p:sldId id="351" r:id="rId8"/>
    <p:sldId id="353" r:id="rId9"/>
    <p:sldId id="352" r:id="rId10"/>
    <p:sldId id="354" r:id="rId11"/>
    <p:sldId id="355" r:id="rId12"/>
    <p:sldId id="356" r:id="rId13"/>
    <p:sldId id="357" r:id="rId14"/>
    <p:sldId id="359" r:id="rId15"/>
    <p:sldId id="360" r:id="rId16"/>
    <p:sldId id="361" r:id="rId17"/>
    <p:sldId id="369" r:id="rId18"/>
    <p:sldId id="370" r:id="rId19"/>
    <p:sldId id="371" r:id="rId20"/>
    <p:sldId id="35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839022-CEFE-4B89-97E6-1D236850D3C5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C4450-8F50-47DD-9AAE-D123D91C7E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3020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54298-9D36-4B41-BB47-65E52E98E782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7E337-E77F-4344-9CF3-45A8DE1C4C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3206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7E337-E77F-4344-9CF3-45A8DE1C4C0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7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5C2C-A361-4409-8B87-9E4AC714F9A6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0D4FA-1E11-4DD2-9D0C-A77421158B24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6957-90DB-4DB3-B714-0051CE43F913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8159-4292-4BAA-9418-5B5D87A50E0B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6885-DF05-4C60-AA25-8718C927FB2A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243EF-93A3-478F-9039-C9F4C02B4468}" type="datetime1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C384B-B7ED-4E5A-A273-DE8D4E4DA3AD}" type="datetime1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2A0B-AD32-4979-897E-4FEAE195A37B}" type="datetime1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E8A9-2E03-4D0D-8C45-EB1895A036B3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5918-942B-4985-B5CF-7E0303A4EF8E}" type="datetime1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A02E-000D-4467-9F4C-9DC22A0E959F}" type="datetime1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D3091-5FA2-442E-9BD3-06332AFF76FA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Chapter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8382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Array, Function and 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610941"/>
            <a:ext cx="506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K. K.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Wagh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Polytechnic, Nashik-3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6509"/>
            <a:ext cx="1258957" cy="6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90800" y="4742638"/>
            <a:ext cx="411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Prepared By:Prof.P.S.Chavan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10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5410200" cy="5334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slice() Example: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135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fruits = ["Banana", "Orange", "Lemon", "Apple", "Mango"];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citrus =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fruits.slice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(1, 3);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for(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=0;i&lt;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citrus.length;i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(citrus[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]+ “&lt;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&gt;”);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Orange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Lemon</a:t>
            </a:r>
          </a:p>
        </p:txBody>
      </p:sp>
    </p:spTree>
    <p:extLst>
      <p:ext uri="{BB962C8B-B14F-4D97-AF65-F5344CB8AC3E}">
        <p14:creationId xmlns:p14="http://schemas.microsoft.com/office/powerpoint/2010/main" val="4241726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2895600" cy="5334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Array Methods: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 and join():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Array elements can be combined in two ways: by using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method or the join() method of the array object.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Both of these methods do practically the same thing i.e., they concatenate copies of values of array elements.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Values of these elements remain untouched in the array.(It doesn’t change array)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method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separates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each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 with a comma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join()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method also uses a comma to separate values, but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you can specify a character other than a comma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separate values.</a:t>
            </a:r>
          </a:p>
          <a:p>
            <a:pPr algn="just"/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Syntax: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just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   join(separator)    //separator optional</a:t>
            </a:r>
          </a:p>
        </p:txBody>
      </p:sp>
    </p:spTree>
    <p:extLst>
      <p:ext uri="{BB962C8B-B14F-4D97-AF65-F5344CB8AC3E}">
        <p14:creationId xmlns:p14="http://schemas.microsoft.com/office/powerpoint/2010/main" val="152883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5410200" cy="5334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slice() Example: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135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fruits = ["Banana", "Orange", "Lemon", "Apple", "Mango"];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citrus =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fruits.concat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citr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fruits.join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(‘    ‘);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(citrus);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citr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pPr marL="0" indent="0" algn="just">
              <a:buNone/>
            </a:pPr>
            <a:r>
              <a:rPr lang="en-US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Output   </a:t>
            </a:r>
            <a:r>
              <a:rPr lang="en-US" sz="22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concat</a:t>
            </a:r>
            <a:r>
              <a:rPr lang="en-US" sz="2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Banana,Orange,Apple,Mango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Output join():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Banana   Orange   Apple  Mango</a:t>
            </a:r>
          </a:p>
          <a:p>
            <a:pPr marL="0" indent="0" algn="just">
              <a:buNone/>
            </a:pPr>
            <a:endParaRPr lang="en-US" sz="22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726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2895600" cy="5334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Array Methods: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6388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5) shift(): </a:t>
            </a:r>
          </a:p>
          <a:p>
            <a:r>
              <a:rPr lang="en-US" sz="2400" dirty="0"/>
              <a:t>The shift() method removes and returns the first element of the array and then moves the other tasks up on the list.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Syntax: shift()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&lt;script&gt;  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=["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AngularJS","Node.js","JQuery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"];  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result=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arr.shift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(); 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=0;i&lt;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arr.length;i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document.writeln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]); 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&lt;/script&gt; 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Output: Node.js 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JQuery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36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2895600" cy="5334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Array Methods: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6) push():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push() method creates a new element at the end of the array and assigns the value that you place between the parentheses of the new element.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Syntax: push(item1, item2, …. , item n)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&lt;script&gt;  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=["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Node.js","JQuery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"];  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result=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arr.push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AngularJS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"); 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=0;i&lt;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arr.length;i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document.writeln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]); 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&lt;/script&gt; 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Output: Node.js 	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AngularJS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36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0198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7) pop():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pop() method returns and removes the last element of the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array. </a:t>
            </a:r>
          </a:p>
          <a:p>
            <a:pPr algn="just"/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Syntax: pop()</a:t>
            </a:r>
          </a:p>
          <a:p>
            <a:pPr algn="just"/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&lt;script&gt;  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=[“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Apple",”Banana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“, “Kiwi”, “Grapes”];  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result=arr.pop(); 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=0;i&lt;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arr.length;i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document.writeln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]); 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&lt;/script&gt; </a:t>
            </a:r>
          </a:p>
          <a:p>
            <a:pPr algn="just"/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Output: Apple     Banana      Kiwi</a:t>
            </a:r>
          </a:p>
        </p:txBody>
      </p:sp>
    </p:spTree>
    <p:extLst>
      <p:ext uri="{BB962C8B-B14F-4D97-AF65-F5344CB8AC3E}">
        <p14:creationId xmlns:p14="http://schemas.microsoft.com/office/powerpoint/2010/main" val="1528836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60198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8) reverse():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reverse() method is used to reverse the contents of the array. </a:t>
            </a:r>
          </a:p>
          <a:p>
            <a:pPr algn="just"/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Syntax: reverse()</a:t>
            </a:r>
          </a:p>
          <a:p>
            <a:pPr algn="just"/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&lt;script&gt;  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=[“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Apple",”Banana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“, “Kiwi”, “Grapes”];  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arr.reverse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(); 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=0;i&lt;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arr.length;i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document.writeln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]); 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&lt;/script&gt; </a:t>
            </a:r>
          </a:p>
          <a:p>
            <a:pPr algn="just"/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Output: Grapes    Kiwi      Banana	 Apple</a:t>
            </a:r>
          </a:p>
        </p:txBody>
      </p:sp>
    </p:spTree>
    <p:extLst>
      <p:ext uri="{BB962C8B-B14F-4D97-AF65-F5344CB8AC3E}">
        <p14:creationId xmlns:p14="http://schemas.microsoft.com/office/powerpoint/2010/main" val="1528836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5410200" cy="5334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Array Class Methods: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228600" y="762000"/>
          <a:ext cx="85344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Sr. No.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concat()</a:t>
                      </a:r>
                      <a:endParaRPr lang="en-US" sz="1800" u="non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returns a new array object that contains two or more merged arrays. 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array.concat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(arr1,arr2,....,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arrn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copyWithin</a:t>
                      </a:r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copies the part of the given array with its own elements and returns the modified array. 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array.copyWithin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(target, start, end) 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target -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 position where the copied element takes place.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start -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is optional. It represents the index from where the method starts copying elements. By default, it is 0.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end -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It is optional. It represents the index at which elements stops copying. By default, it is array.length-1.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fill()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 fills elements into an array with static values.</a:t>
                      </a:r>
                    </a:p>
                    <a:p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arr.fill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(value[, start[, end]]) 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value -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 static value to be filled.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start -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is optional. It represents the index from where the value starts filling. By default, it is 0.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end -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is optional. It represents the index where the value stops filling. By default, it is length-1.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4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5410200" cy="3810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Array Class Methods: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228600" y="533400"/>
          <a:ext cx="876300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3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Sr. No.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4.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includes()</a:t>
                      </a:r>
                      <a:endParaRPr lang="en-US" sz="1800" u="non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checks whether the given array contains the specified element.</a:t>
                      </a:r>
                    </a:p>
                    <a:p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array.includes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element,start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element -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 value to be searched.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start -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is optional. It represents the index from where the </a:t>
                      </a:r>
                    </a:p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method starts search 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5.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indexof</a:t>
                      </a:r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searches the specified element in the given array and returns the index of the first match. 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array.indexOf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element,index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element -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represent the element to be searched.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index -    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represent the index position from where search  </a:t>
                      </a:r>
                    </a:p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starts. It is optional.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join()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 joins the elements of an array as a string</a:t>
                      </a:r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array.join</a:t>
                      </a:r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(separator)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Separator() - </a:t>
                      </a:r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is optional. It represent the separator used   </a:t>
                      </a:r>
                    </a:p>
                    <a:p>
                      <a:r>
                        <a:rPr lang="en-US" sz="1800" b="1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          between array elements.</a:t>
                      </a:r>
                      <a:endParaRPr lang="en-US" sz="1800" b="1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7.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lastindexof</a:t>
                      </a:r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 searches the specified element in the given array and returns the index of the last match </a:t>
                      </a:r>
                      <a:r>
                        <a:rPr lang="en-US" sz="18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array.lastIndexOf</a:t>
                      </a:r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element,index</a:t>
                      </a:r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element -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represent the element to be searched.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index -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represent the index position from where search  </a:t>
                      </a:r>
                    </a:p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   starts. It is optional.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45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5410200" cy="5334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Array Class Methods: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228600" y="762000"/>
          <a:ext cx="82296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Sr. No.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8.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push()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adds one or more elements to the end of an array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array.push(element1,element2....element n) 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9.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pop()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removes and returns the last element of an array</a:t>
                      </a:r>
                    </a:p>
                    <a:p>
                      <a:r>
                        <a:rPr lang="en-US" sz="18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array.pop</a:t>
                      </a:r>
                      <a:r>
                        <a:rPr lang="en-US" sz="1800" b="1" i="0" kern="1200" dirty="0" smtClean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 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10.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reverse()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reverses the elements of given array.</a:t>
                      </a:r>
                    </a:p>
                    <a:p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array.reverse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() 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11.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sort()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 returns the element of the given array in a sorted order. By default, sort() method follows the ascending order.</a:t>
                      </a:r>
                    </a:p>
                    <a:p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array.sort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compareFunction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</a:p>
                    <a:p>
                      <a:r>
                        <a:rPr lang="en-US" sz="1800" b="1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compareFunction</a:t>
                      </a:r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-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is optional. It represents a function that provides an alternative sort order.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12.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shift()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ysClr val="windowText" lastClr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 shift() method removes the first element of the given array and returns that element. This method changes the length of the original array.</a:t>
                      </a:r>
                    </a:p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array. shift() 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36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600200" cy="5334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Array: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1355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array is very similar to a variable in that an array tells the browser to reserve a place in memory that can be used to store information.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array can comprise one or multiple elements.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element is like a variable in that an array element refers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to a memory location where information can be temporarily stored.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array is identified by a 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unique name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similar to the name of a variable.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number called an </a:t>
            </a:r>
            <a:r>
              <a:rPr lang="en-US" sz="24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index identifies an array element. </a:t>
            </a: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The combination of the array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name and an index is nearly the same as a variable name.</a:t>
            </a:r>
          </a:p>
        </p:txBody>
      </p:sp>
    </p:spTree>
    <p:extLst>
      <p:ext uri="{BB962C8B-B14F-4D97-AF65-F5344CB8AC3E}">
        <p14:creationId xmlns:p14="http://schemas.microsoft.com/office/powerpoint/2010/main" val="954138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5410200" cy="5334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Objects as Associative Array: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1355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Associative array is a specialized array in which elements are stored in (Key, value) pair.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associative array is created as: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a= {“one” : 1, “two” : 2, “three” : 3};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&lt;script type=“text/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a=new Object();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a[“one”]=1;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a[“two”]=2;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a[“three”]=3;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a[“four”]=4;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(i in a)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(i+”=“ +a[i]+”&lt;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&gt;”);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757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4114800" cy="5334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Declaring an Array: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1355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create an array by writing a declaration statement in your JavaScript, which is very similar to the way you declared a variable.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declaration statement has five parts: 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1)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syntax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2) array name, which you create; 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3)assignment operator;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4)new operator;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5) Array() constructor. 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these parts are shown here: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products = new Array()</a:t>
            </a:r>
          </a:p>
        </p:txBody>
      </p:sp>
    </p:spTree>
    <p:extLst>
      <p:ext uri="{BB962C8B-B14F-4D97-AF65-F5344CB8AC3E}">
        <p14:creationId xmlns:p14="http://schemas.microsoft.com/office/powerpoint/2010/main" val="95413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4114800" cy="5334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Initializing an Array: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135563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Initialization is the process of assigning a value when either a variable or an array is declared.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When initializing an array, you </a:t>
            </a:r>
            <a:r>
              <a:rPr lang="en-US" sz="2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place the value within the parentheses of the Array()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constructor. 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following example </a:t>
            </a:r>
            <a:r>
              <a:rPr lang="en-US" sz="2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initializes the products array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with the </a:t>
            </a:r>
            <a:r>
              <a:rPr lang="en-US" sz="2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value 'Soda',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which is assigned to the </a:t>
            </a:r>
            <a:r>
              <a:rPr lang="en-US" sz="2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first element of this array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products = new Array('Soda')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the real world, an array usually has more than one array element, with each element having its own value. Therefore, initialize the array with more than one value. 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Here’s how this is done:</a:t>
            </a:r>
          </a:p>
          <a:p>
            <a:pPr algn="just">
              <a:buNone/>
            </a:pPr>
            <a:r>
              <a:rPr lang="en-US" sz="2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products = new Array('Soda', 'Water', 'Pizza', ‘</a:t>
            </a:r>
            <a:r>
              <a:rPr lang="en-US" sz="2200" b="1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Lassi</a:t>
            </a:r>
            <a:r>
              <a:rPr lang="en-US" sz="2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pPr algn="just"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Values must be the same type of information</a:t>
            </a:r>
            <a:endParaRPr lang="en-US" sz="2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3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4114800" cy="5334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Defining Array Elements: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135563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assign a product name to an array element, you must specify the name of the array followed by the index of the array element. 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index must be enclosed within square brackets.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First, let’s </a:t>
            </a:r>
            <a:r>
              <a:rPr lang="en-US" sz="2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declare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sz="2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called </a:t>
            </a:r>
            <a:r>
              <a:rPr lang="en-US" sz="2200" i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products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products = new Array()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Next, let’s specify the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rst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element of that array.</a:t>
            </a:r>
          </a:p>
          <a:p>
            <a:pPr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products[0]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You use the assignment operator (=) to assign a value to an array element:</a:t>
            </a:r>
          </a:p>
          <a:p>
            <a:pPr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products[0] = 'Soda‘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length property of the array object contains the number of elements contained in the array. </a:t>
            </a:r>
          </a:p>
          <a:p>
            <a:pPr algn="just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2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2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dirty="0" err="1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products.length</a:t>
            </a:r>
            <a:endParaRPr lang="en-US" sz="22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3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4114800" cy="5334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Sample Program: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6019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&lt;html &gt;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&lt;title&gt;Display Array Elements&lt;/title&gt;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&lt;script language="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" type="text/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"&gt;</a:t>
            </a:r>
          </a:p>
          <a:p>
            <a:pPr>
              <a:buNone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products = new Array()			</a:t>
            </a:r>
            <a:r>
              <a:rPr lang="en-US" sz="2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//Output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products[0] = 'Soda '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products[1] = 'Water'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products[2] = 'Pizza'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= 0;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products.length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(products[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] + '&lt;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&gt;')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sz="22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3657600"/>
            <a:ext cx="3581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413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2895600" cy="5334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Array Methods: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1) sort():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sort() method reorders values assigned to elements of the array,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regardless of the index of the element to which the value is assigned.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Here’s what you need to do to sort an array: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1. Declare the array.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2. Assign values to elements of the array.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3. Call the sort() method.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Syntax: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sort()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3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5410200" cy="5334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Array Method Example: 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135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//sort()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&lt;script&gt;  </a:t>
            </a:r>
          </a:p>
          <a:p>
            <a:pPr marL="0" indent="0" algn="just">
              <a:buNone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=[2,4,1,8,5]  </a:t>
            </a:r>
          </a:p>
          <a:p>
            <a:pPr marL="0" indent="0" algn="just">
              <a:buNone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result=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arr.sort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().reverse(); // 8,5,4,2,1  </a:t>
            </a:r>
          </a:p>
          <a:p>
            <a:pPr marL="0" indent="0" algn="just">
              <a:buNone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document.writeln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[0]);  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&lt;/script&gt; </a:t>
            </a:r>
          </a:p>
          <a:p>
            <a:pPr marL="0" indent="0" algn="just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72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2895600" cy="5334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Array Methods: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2) slice():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slice() method copies a sequential number of array elements from one array into a new array.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means values of these elements exist in both arrays.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slice() method has two arguments, which tell the slice() method which elements should be copied into the new array. </a:t>
            </a:r>
          </a:p>
          <a:p>
            <a:pPr algn="just"/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first element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tells the method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where to start copying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the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second element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tells the method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where to end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second argument is the element immediately after the last element to copy i.e. it will always consider the value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end-1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Syntax: slice(start, end)</a:t>
            </a: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3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1626</Words>
  <Application>Microsoft Office PowerPoint</Application>
  <PresentationFormat>On-screen Show (4:3)</PresentationFormat>
  <Paragraphs>259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Chapter 2</vt:lpstr>
      <vt:lpstr>Array:</vt:lpstr>
      <vt:lpstr>Declaring an Array:</vt:lpstr>
      <vt:lpstr>Initializing an Array:</vt:lpstr>
      <vt:lpstr>Defining Array Elements:</vt:lpstr>
      <vt:lpstr>Sample Program:</vt:lpstr>
      <vt:lpstr>Array Methods:</vt:lpstr>
      <vt:lpstr> Array Method Example:  </vt:lpstr>
      <vt:lpstr>Array Methods:</vt:lpstr>
      <vt:lpstr> slice() Example:  </vt:lpstr>
      <vt:lpstr>Array Methods:</vt:lpstr>
      <vt:lpstr> slice() Example:  </vt:lpstr>
      <vt:lpstr>Array Methods:</vt:lpstr>
      <vt:lpstr>Array Methods:</vt:lpstr>
      <vt:lpstr>PowerPoint Presentation</vt:lpstr>
      <vt:lpstr>PowerPoint Presentation</vt:lpstr>
      <vt:lpstr>Array Class Methods:</vt:lpstr>
      <vt:lpstr>Array Class Methods:</vt:lpstr>
      <vt:lpstr>Array Class Methods:</vt:lpstr>
      <vt:lpstr> Objects as Associative Array: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Windows User</cp:lastModifiedBy>
  <cp:revision>299</cp:revision>
  <dcterms:created xsi:type="dcterms:W3CDTF">2006-08-16T00:00:00Z</dcterms:created>
  <dcterms:modified xsi:type="dcterms:W3CDTF">2022-09-07T05:28:27Z</dcterms:modified>
</cp:coreProperties>
</file>