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301" r:id="rId4"/>
    <p:sldId id="262" r:id="rId5"/>
    <p:sldId id="299" r:id="rId6"/>
    <p:sldId id="290" r:id="rId7"/>
    <p:sldId id="296" r:id="rId8"/>
    <p:sldId id="297" r:id="rId9"/>
    <p:sldId id="298" r:id="rId10"/>
    <p:sldId id="287" r:id="rId11"/>
    <p:sldId id="291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EE66E-F50F-4097-9CC8-400576462E3D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4450-8F50-47DD-9AAE-D123D91C7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0204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3F93-FD6C-454D-998F-80D506D77E2F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7E337-E77F-4344-9CF3-45A8DE1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2069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833D92B5-52C2-4619-95C9-C9A839D91E35}" type="datetime1">
              <a:rPr lang="en-US" smtClean="0"/>
              <a:t>8/19/2022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A40-D9A1-460C-AFFB-D946DBAB2D81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0F15-95D8-4BC6-9F57-EDC834C89B64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F28E-AD3A-4C05-BDF5-8DA3FC31F1D8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7571-4447-4540-8E00-BCE43DFC511E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FB49-A114-4625-ADB5-CB6C8594053A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4EB7-811C-483D-A14B-7A13262B34DB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51AC-E1FA-4084-9CC7-FA29BEB2D215}" type="datetime1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0A95-313F-4AC3-AE95-C8A9D4F965D9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6DBA-D82B-4013-A8AC-34D150A29263}" type="datetime1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2504-6413-44F8-939D-50AE9B730213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DED5-884B-4891-A337-AEDA847A828E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8D1C-3F9B-49B4-9F9C-F3C425FF7D65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Basics of JavaScript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10941"/>
            <a:ext cx="5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K.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Polytechnic, Nashik-3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6509"/>
            <a:ext cx="1258957" cy="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0478" y="5181600"/>
            <a:ext cx="7142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CO505.1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Develop Programs Using PHP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257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Writing a JavaScript Document :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javascript can be directly embedded within HTML document or it can be stored as external file.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&lt;script type=“text/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------------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-------------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&lt;/script&gt;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attributes of &lt;script&gt; tag are: </a:t>
            </a:r>
          </a:p>
          <a:p>
            <a:pPr marL="1138238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 type=“text/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795338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&lt;/script&gt;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138238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language=“javascript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”&gt; 	</a:t>
            </a:r>
          </a:p>
          <a:p>
            <a:pPr marL="45085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  &lt;/script&gt;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257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Writing a First Program: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head&gt;&lt;/head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script type="text/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("HELLO WORLD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p&gt;this is web page body&lt;/p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html&gt;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2578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Explanation of Program: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embedded a javascript within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&lt;script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type=“=“text/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----------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&lt;/script&gt;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comment can be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//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/*  */ or can use XHTML comment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&lt;!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-- &gt; and &lt; --&gt;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ocument.write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is used to display desired message on web browser.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run the program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 web browser and type complete name of file on the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address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56195"/>
            <a:ext cx="8229600" cy="4525963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Brendan </a:t>
            </a:r>
            <a:r>
              <a:rPr lang="en-US" b="1" dirty="0" err="1">
                <a:solidFill>
                  <a:srgbClr val="7030A0"/>
                </a:solidFill>
              </a:rPr>
              <a:t>Eich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is an American computer programmer and technology executive. He created the JavaScript programming language and co-founded the Mozilla project, the Mozilla Foundation, and the Mozilla Corporation.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4840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261"/>
            <a:ext cx="9067800" cy="528975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6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" y="36513"/>
            <a:ext cx="44958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Overview of JavaScript: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dynamic Computer Programming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just"/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Lightweight and most commonly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used for web pages.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interact </a:t>
            </a:r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with user and make a web page dynamic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Using HTML only </a:t>
            </a:r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static pages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can be created.</a:t>
            </a:r>
          </a:p>
          <a:p>
            <a:pPr algn="just"/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No user interaction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HTML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JavaScript was developed by </a:t>
            </a:r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Netscape in 1995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Its initial name was </a:t>
            </a:r>
            <a:r>
              <a:rPr lang="en-US" sz="2600" b="1" i="1" dirty="0" err="1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LiveScript</a:t>
            </a:r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Later on Sun Microsystems </a:t>
            </a:r>
            <a:r>
              <a:rPr lang="en-US" sz="2600" dirty="0" smtClean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joined Netscape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the name is changed to JavaScript.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37338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Features of JavaScript: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Browser Support: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No plug-in needed. Almost all browsers support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Structure Programming Syntax: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Similar to ‘C’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Automatically inserts ‘;’ at the end of statement. No need to write.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Dynamic Typing: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Data type is bound to value not to variable. Ex: one can assign integer value to any variable say ‘a’ and later can assign string value to same variable ‘a’.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Run time Evaluation: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’ function can be used in expression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648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Features of JavaScript cont.: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Support for object: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It is Object Oriented Programming language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Regular Expression: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Supports use of regular expression using which text-pattern matching can be done.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Function Programming: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this functions can be used. One function can use other or can be assigned to a variable just like some data type.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3914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Enabling JavaScript for various Browsers: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6400800" cy="575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3914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Enabling JavaScript for various Browsers: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46178"/>
            <a:ext cx="5334000" cy="589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3914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Enabling JavaScript for various Browsers: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Prof.P.S.Chavan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410200" cy="59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449</Words>
  <Application>Microsoft Office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Chapter 1</vt:lpstr>
      <vt:lpstr>PowerPoint Presentation</vt:lpstr>
      <vt:lpstr>PowerPoint Presentation</vt:lpstr>
      <vt:lpstr> Overview of JavaScript:  </vt:lpstr>
      <vt:lpstr> Features of JavaScript:  </vt:lpstr>
      <vt:lpstr> Features of JavaScript cont.:  </vt:lpstr>
      <vt:lpstr> Enabling JavaScript for various Browsers:  </vt:lpstr>
      <vt:lpstr> Enabling JavaScript for various Browsers:  </vt:lpstr>
      <vt:lpstr> Enabling JavaScript for various Browsers:  </vt:lpstr>
      <vt:lpstr> Writing a JavaScript Document :  </vt:lpstr>
      <vt:lpstr> Writing a First Program:  </vt:lpstr>
      <vt:lpstr> Explanation of Program: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</dc:creator>
  <cp:lastModifiedBy>Windows User</cp:lastModifiedBy>
  <cp:revision>177</cp:revision>
  <dcterms:created xsi:type="dcterms:W3CDTF">2006-08-16T00:00:00Z</dcterms:created>
  <dcterms:modified xsi:type="dcterms:W3CDTF">2022-08-19T02:31:45Z</dcterms:modified>
</cp:coreProperties>
</file>