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6500-205C-4AF6-ACD7-BE141B8C8406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C42F-E31E-4B22-B8D1-68FA1B56F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6500-205C-4AF6-ACD7-BE141B8C8406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C42F-E31E-4B22-B8D1-68FA1B56F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6500-205C-4AF6-ACD7-BE141B8C8406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C42F-E31E-4B22-B8D1-68FA1B56F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6500-205C-4AF6-ACD7-BE141B8C8406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C42F-E31E-4B22-B8D1-68FA1B56F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6500-205C-4AF6-ACD7-BE141B8C8406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C42F-E31E-4B22-B8D1-68FA1B56F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6500-205C-4AF6-ACD7-BE141B8C8406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C42F-E31E-4B22-B8D1-68FA1B56F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6500-205C-4AF6-ACD7-BE141B8C8406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C42F-E31E-4B22-B8D1-68FA1B56F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6500-205C-4AF6-ACD7-BE141B8C8406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C42F-E31E-4B22-B8D1-68FA1B56F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6500-205C-4AF6-ACD7-BE141B8C8406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C42F-E31E-4B22-B8D1-68FA1B56F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6500-205C-4AF6-ACD7-BE141B8C8406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C42F-E31E-4B22-B8D1-68FA1B56F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C6500-205C-4AF6-ACD7-BE141B8C8406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1C42F-E31E-4B22-B8D1-68FA1B56F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C6500-205C-4AF6-ACD7-BE141B8C8406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1C42F-E31E-4B22-B8D1-68FA1B56F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Validation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4384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tx2">
                    <a:lumMod val="50000"/>
                  </a:schemeClr>
                </a:solidFill>
              </a:rPr>
              <a:t>Mobile Validation </a:t>
            </a:r>
            <a:endParaRPr lang="en-US" sz="6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9033234" cy="2977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4384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tx2">
                    <a:lumMod val="50000"/>
                  </a:schemeClr>
                </a:solidFill>
              </a:rPr>
              <a:t>Text Validation </a:t>
            </a:r>
            <a:endParaRPr lang="en-US" sz="6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133600"/>
            <a:ext cx="6396038" cy="4038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Password Validation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66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905000"/>
            <a:ext cx="6793186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05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3715</TotalTime>
  <Words>7</Words>
  <Application>Microsoft Office PowerPoint</Application>
  <PresentationFormat>On-screen Show (4:3)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Validation </vt:lpstr>
      <vt:lpstr>Mobile Validation </vt:lpstr>
      <vt:lpstr>PowerPoint Presentation</vt:lpstr>
      <vt:lpstr>Text Validation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Validation </dc:title>
  <dc:creator>Purushottam</dc:creator>
  <cp:lastModifiedBy>Windows User</cp:lastModifiedBy>
  <cp:revision>5</cp:revision>
  <dcterms:created xsi:type="dcterms:W3CDTF">2020-07-24T03:25:56Z</dcterms:created>
  <dcterms:modified xsi:type="dcterms:W3CDTF">2020-07-28T10:01:13Z</dcterms:modified>
</cp:coreProperties>
</file>