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59" r:id="rId9"/>
    <p:sldId id="262" r:id="rId10"/>
    <p:sldId id="260" r:id="rId11"/>
    <p:sldId id="263" r:id="rId12"/>
    <p:sldId id="264" r:id="rId13"/>
    <p:sldId id="265" r:id="rId14"/>
    <p:sldId id="276" r:id="rId15"/>
    <p:sldId id="277" r:id="rId16"/>
    <p:sldId id="278" r:id="rId17"/>
    <p:sldId id="267" r:id="rId18"/>
    <p:sldId id="266" r:id="rId19"/>
    <p:sldId id="279" r:id="rId20"/>
    <p:sldId id="280" r:id="rId21"/>
    <p:sldId id="268" r:id="rId22"/>
    <p:sldId id="269" r:id="rId23"/>
    <p:sldId id="281" r:id="rId24"/>
    <p:sldId id="261" r:id="rId25"/>
    <p:sldId id="270" r:id="rId26"/>
    <p:sldId id="28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Ny1Xl75rhjG1E+VR2hKoIOQ1y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166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056184" y="30279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lang="en-IN" sz="28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K. K. Wagh Polytechnic, Nashik.</a:t>
            </a:r>
            <a:r>
              <a:rPr lang="en-IN" sz="2000" dirty="0">
                <a:solidFill>
                  <a:schemeClr val="dk1"/>
                </a:solidFill>
              </a:rPr>
              <a:t/>
            </a:r>
            <a:br>
              <a:rPr lang="en-IN" sz="2000" dirty="0">
                <a:solidFill>
                  <a:schemeClr val="dk1"/>
                </a:solidFill>
              </a:rPr>
            </a:br>
            <a:r>
              <a:rPr lang="en-IN" sz="14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Hirabai</a:t>
            </a:r>
            <a:r>
              <a:rPr lang="en-IN" sz="14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r>
              <a:rPr lang="en-IN" sz="14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Haridas</a:t>
            </a:r>
            <a:r>
              <a:rPr lang="en-IN" sz="14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 </a:t>
            </a:r>
            <a:r>
              <a:rPr lang="en-IN" sz="14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Vidyanagari</a:t>
            </a:r>
            <a:r>
              <a:rPr lang="en-IN" sz="14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, </a:t>
            </a:r>
            <a:r>
              <a:rPr lang="en-IN" sz="14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Amrutdham</a:t>
            </a:r>
            <a:r>
              <a:rPr lang="en-IN" sz="14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, </a:t>
            </a:r>
            <a:r>
              <a:rPr lang="en-IN" sz="1400" dirty="0" err="1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Panchavati</a:t>
            </a:r>
            <a:r>
              <a:rPr lang="en-IN" sz="1400" dirty="0">
                <a:solidFill>
                  <a:schemeClr val="dk1"/>
                </a:solidFill>
                <a:latin typeface="Copperplate Gothic Light" panose="020E0507020206020404" pitchFamily="34" charset="0"/>
                <a:ea typeface="Balthazar"/>
                <a:cs typeface="Balthazar"/>
                <a:sym typeface="Balthazar"/>
              </a:rPr>
              <a:t>, Nashik-422003</a:t>
            </a:r>
            <a:r>
              <a:rPr lang="en-IN" sz="2000" dirty="0">
                <a:solidFill>
                  <a:schemeClr val="dk1"/>
                </a:solidFill>
              </a:rPr>
              <a:t/>
            </a:r>
            <a:br>
              <a:rPr lang="en-IN" sz="2000" dirty="0">
                <a:solidFill>
                  <a:schemeClr val="dk1"/>
                </a:solidFill>
              </a:rPr>
            </a:br>
            <a:r>
              <a:rPr lang="en-I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Technology</a:t>
            </a:r>
            <a:r>
              <a:rPr lang="en-IN" sz="2400" b="1" dirty="0">
                <a:solidFill>
                  <a:schemeClr val="dk1"/>
                </a:solidFill>
              </a:rPr>
              <a:t>	</a:t>
            </a:r>
            <a:r>
              <a:rPr lang="en-IN" sz="2000" dirty="0">
                <a:solidFill>
                  <a:schemeClr val="dk1"/>
                </a:solidFill>
              </a:rPr>
              <a:t/>
            </a:r>
            <a:br>
              <a:rPr lang="en-IN" sz="2000" dirty="0">
                <a:solidFill>
                  <a:schemeClr val="dk1"/>
                </a:solidFill>
              </a:rPr>
            </a:b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67544" y="2060848"/>
            <a:ext cx="8361474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2023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IN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Name of </a:t>
            </a:r>
            <a:r>
              <a:rPr lang="en-IN" sz="24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Industry</a:t>
            </a:r>
            <a:r>
              <a:rPr lang="en-IN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R3 System India </a:t>
            </a:r>
            <a:r>
              <a:rPr lang="en-IN" sz="2400" b="1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Pvt.</a:t>
            </a:r>
            <a:r>
              <a:rPr lang="en-IN" sz="24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Ltd.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Duration: </a:t>
            </a:r>
            <a:r>
              <a:rPr lang="en-US" sz="24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 weeks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Presentation By</a:t>
            </a:r>
            <a:r>
              <a:rPr lang="en-IN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</a:p>
          <a:p>
            <a:pPr lv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IN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Name of Student: </a:t>
            </a:r>
            <a:r>
              <a:rPr lang="en-IN" sz="1800" b="1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Aditya</a:t>
            </a:r>
            <a:r>
              <a:rPr lang="en-IN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800" b="1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Arun</a:t>
            </a:r>
            <a:r>
              <a:rPr lang="en-IN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800" b="1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Dhakane</a:t>
            </a:r>
            <a:endParaRPr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Class: TYCM-Lin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Roll No</a:t>
            </a:r>
            <a:r>
              <a:rPr lang="en-IN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15</a:t>
            </a:r>
            <a:endParaRPr sz="1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l="5354" t="14925" r="5759" b="14101"/>
          <a:stretch/>
        </p:blipFill>
        <p:spPr>
          <a:xfrm>
            <a:off x="323528" y="260648"/>
            <a:ext cx="1758925" cy="12155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31984" y="162880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Project </a:t>
            </a:r>
            <a:r>
              <a:rPr lang="en-IN" b="1" dirty="0"/>
              <a:t>Details implemented during </a:t>
            </a:r>
            <a:r>
              <a:rPr lang="en-IN" b="1" dirty="0" smtClean="0"/>
              <a:t>Training</a:t>
            </a:r>
            <a:endParaRPr b="1" dirty="0"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 pitchFamily="34" charset="0"/>
              <a:buChar char="–"/>
            </a:pPr>
            <a:r>
              <a:rPr lang="en-IN" dirty="0"/>
              <a:t>Title: </a:t>
            </a:r>
            <a:r>
              <a:rPr lang="en-IN" b="1" dirty="0"/>
              <a:t>EV Charging Station </a:t>
            </a:r>
            <a:r>
              <a:rPr lang="en-IN" b="1" dirty="0" smtClean="0"/>
              <a:t>Finder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/>
              <a:t>Development </a:t>
            </a:r>
            <a:r>
              <a:rPr lang="en-IN" dirty="0" smtClean="0"/>
              <a:t>Platform: Eclipse IDE, JDK 1.8, MySQL server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Output Generated: Developed Website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Snapshots :</a:t>
            </a:r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56524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49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Home Page</a:t>
            </a:r>
            <a:endParaRPr lang="en-US" sz="2800" b="1" dirty="0">
              <a:solidFill>
                <a:srgbClr val="FF000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4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30300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Admin  Module</a:t>
            </a:r>
            <a:endParaRPr lang="en-US" sz="2800" b="1" dirty="0">
              <a:solidFill>
                <a:srgbClr val="FF0000"/>
              </a:solidFill>
              <a:latin typeface="Harlow Solid Italic" pitchFamily="8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59210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		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After Admin Login</a:t>
            </a:r>
            <a:b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Shows Admin Menu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89822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Admin Module </a:t>
            </a:r>
            <a:r>
              <a:rPr lang="en-US" sz="2800" b="1" dirty="0" err="1" smtClean="0">
                <a:solidFill>
                  <a:srgbClr val="FF0000"/>
                </a:solidFill>
                <a:latin typeface="Harlow Solid Italic" pitchFamily="82" charset="0"/>
              </a:rPr>
              <a:t>SubMenu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View All Charging Station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239004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Admin Module </a:t>
            </a:r>
            <a:r>
              <a:rPr lang="en-US" sz="2800" b="1" dirty="0" err="1" smtClean="0">
                <a:solidFill>
                  <a:srgbClr val="FF0000"/>
                </a:solidFill>
                <a:latin typeface="Harlow Solid Italic" pitchFamily="82" charset="0"/>
              </a:rPr>
              <a:t>SubMenu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Approve Charging Station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38503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	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Admin Module </a:t>
            </a:r>
            <a:r>
              <a:rPr lang="en-US" sz="2800" b="1" dirty="0" err="1" smtClean="0">
                <a:solidFill>
                  <a:srgbClr val="FF0000"/>
                </a:solidFill>
                <a:latin typeface="Harlow Solid Italic" pitchFamily="82" charset="0"/>
              </a:rPr>
              <a:t>SubMenu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Delete Charging Station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70334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Charging Station Module</a:t>
            </a:r>
            <a:endParaRPr lang="en-US" sz="2800" b="1" dirty="0">
              <a:solidFill>
                <a:srgbClr val="FF0000"/>
              </a:solidFill>
              <a:latin typeface="Harlow Solid Italic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237349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	After </a:t>
            </a:r>
            <a: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  <a:t>Charging Station Login</a:t>
            </a:r>
            <a:b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</a:br>
            <a:r>
              <a:rPr lang="en-US" sz="2800" b="1" dirty="0">
                <a:solidFill>
                  <a:srgbClr val="00B0F0"/>
                </a:solidFill>
                <a:latin typeface="Harlow Solid Italic" pitchFamily="82" charset="0"/>
              </a:rPr>
              <a:t>Shows Charging Station  Menu</a:t>
            </a:r>
            <a:r>
              <a:rPr lang="en-US" sz="2800" b="1" dirty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b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</a:b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5605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  <a:t>Charging Station Module </a:t>
            </a:r>
            <a:r>
              <a:rPr lang="en-US" sz="2800" b="1" dirty="0" err="1">
                <a:solidFill>
                  <a:srgbClr val="FF0000"/>
                </a:solidFill>
                <a:latin typeface="Harlow Solid Italic" pitchFamily="82" charset="0"/>
              </a:rPr>
              <a:t>SubMenu</a:t>
            </a:r>
            <a: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</a:br>
            <a:r>
              <a:rPr lang="en-US" sz="2800" b="1" dirty="0">
                <a:solidFill>
                  <a:srgbClr val="00B0F0"/>
                </a:solidFill>
                <a:latin typeface="Harlow Solid Italic" pitchFamily="82" charset="0"/>
              </a:rPr>
              <a:t>View Charging </a:t>
            </a: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Station  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1189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15984" y="271261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</a:t>
            </a:r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of Computer Technology</a:t>
            </a:r>
            <a:br>
              <a:rPr lang="en-IN" sz="2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</a:t>
            </a:r>
            <a:r>
              <a:rPr lang="en-IN" sz="24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Training Summer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2023</a:t>
            </a:r>
            <a:r>
              <a:rPr lang="en-IN" sz="28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/>
              <a:t>	</a:t>
            </a:r>
            <a:endParaRPr sz="2400" dirty="0"/>
          </a:p>
        </p:txBody>
      </p:sp>
      <p:sp>
        <p:nvSpPr>
          <p:cNvPr id="93" name="Google Shape;9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/>
              <a:t>Introduction of </a:t>
            </a:r>
            <a:r>
              <a:rPr lang="en-IN" b="1" dirty="0" smtClean="0"/>
              <a:t>Industry</a:t>
            </a:r>
            <a:endParaRPr b="1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 pitchFamily="34" charset="0"/>
              <a:buChar char="–"/>
            </a:pPr>
            <a:r>
              <a:rPr lang="pt-BR" dirty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R3 System India Pvt. </a:t>
            </a:r>
            <a:r>
              <a:rPr lang="pt-BR" dirty="0" smtClean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Ltd</a:t>
            </a:r>
            <a:r>
              <a:rPr lang="pt-BR" dirty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.</a:t>
            </a:r>
            <a:endParaRPr lang="en-IN" dirty="0" smtClean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Establishment Year of Industry: 2017</a:t>
            </a:r>
            <a:endParaRPr dirty="0" smtClean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Services / Products of Industry: </a:t>
            </a:r>
            <a:r>
              <a:rPr lang="en-IN" dirty="0" err="1" smtClean="0"/>
              <a:t>Trainning</a:t>
            </a:r>
            <a:r>
              <a:rPr lang="en-IN" dirty="0" smtClean="0"/>
              <a:t> of all IT Technologies,</a:t>
            </a:r>
            <a:r>
              <a:rPr lang="en-US" dirty="0"/>
              <a:t> Web </a:t>
            </a:r>
            <a:r>
              <a:rPr lang="en-US" dirty="0" smtClean="0"/>
              <a:t>Design &amp; Development, Mobile </a:t>
            </a:r>
            <a:r>
              <a:rPr lang="en-US" dirty="0"/>
              <a:t>App </a:t>
            </a:r>
            <a:r>
              <a:rPr lang="en-US" dirty="0" smtClean="0"/>
              <a:t>Development, Digital Marketing, Project Consulting, Corporate </a:t>
            </a:r>
            <a:r>
              <a:rPr lang="en-US" dirty="0"/>
              <a:t>Training</a:t>
            </a:r>
            <a:endParaRPr dirty="0" smtClean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No</a:t>
            </a:r>
            <a:r>
              <a:rPr lang="en-IN" dirty="0"/>
              <a:t>. of Employees of </a:t>
            </a:r>
            <a:r>
              <a:rPr lang="en-IN" dirty="0" smtClean="0"/>
              <a:t>industry: 30</a:t>
            </a:r>
            <a:r>
              <a:rPr lang="en-IN" dirty="0"/>
              <a:t>+ </a:t>
            </a:r>
            <a:r>
              <a:rPr lang="en-IN" dirty="0" smtClean="0"/>
              <a:t>Employees</a:t>
            </a:r>
            <a:endParaRPr lang="en-IN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 smtClean="0"/>
              <a:t>Team </a:t>
            </a:r>
            <a:r>
              <a:rPr lang="en-US" dirty="0"/>
              <a:t>has more than 4-5 years of experience.</a:t>
            </a:r>
            <a:endParaRPr lang="en-IN" dirty="0" smtClean="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87;p1"/>
          <p:cNvCxnSpPr/>
          <p:nvPr/>
        </p:nvCxnSpPr>
        <p:spPr>
          <a:xfrm>
            <a:off x="31984" y="1469776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  <a:t>Charging Station Module </a:t>
            </a:r>
            <a:r>
              <a:rPr lang="en-US" sz="2800" b="1" dirty="0" err="1">
                <a:solidFill>
                  <a:srgbClr val="FF0000"/>
                </a:solidFill>
                <a:latin typeface="Harlow Solid Italic" pitchFamily="82" charset="0"/>
              </a:rPr>
              <a:t>SubMenu</a:t>
            </a:r>
            <a: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Update </a:t>
            </a:r>
            <a:r>
              <a:rPr lang="en-US" sz="2800" b="1" dirty="0">
                <a:solidFill>
                  <a:srgbClr val="00B0F0"/>
                </a:solidFill>
                <a:latin typeface="Harlow Solid Italic" pitchFamily="82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Charging Station  Power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31020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43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User Module</a:t>
            </a:r>
            <a:endParaRPr lang="en-US" sz="2800" b="1" dirty="0">
              <a:solidFill>
                <a:srgbClr val="FF000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27219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>	</a:t>
            </a:r>
            <a:r>
              <a:rPr lang="en-US" sz="2800" b="1" dirty="0" err="1" smtClean="0">
                <a:solidFill>
                  <a:srgbClr val="FF0000"/>
                </a:solidFill>
                <a:latin typeface="Harlow Solid Italic" pitchFamily="82" charset="0"/>
              </a:rPr>
              <a:t>AfterUserLogin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Shows User`s Menu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60840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621002"/>
            <a:ext cx="7620000" cy="61436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Harlow Solid Italic" pitchFamily="82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Harlow Solid Italic" pitchFamily="82" charset="0"/>
              </a:rPr>
              <a:t>	User  Module  </a:t>
            </a:r>
            <a:r>
              <a:rPr lang="en-US" sz="2800" b="1" dirty="0" err="1" smtClean="0">
                <a:solidFill>
                  <a:srgbClr val="FF0000"/>
                </a:solidFill>
                <a:latin typeface="Harlow Solid Italic" pitchFamily="82" charset="0"/>
              </a:rPr>
              <a:t>SubMenu</a:t>
            </a:r>
            <a: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Harlow Solid Italic" pitchFamily="82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Harlow Solid Italic" pitchFamily="82" charset="0"/>
              </a:rPr>
              <a:t>View Charging Station</a:t>
            </a:r>
            <a:endParaRPr lang="en-US" sz="2800" b="1" dirty="0">
              <a:solidFill>
                <a:srgbClr val="00B0F0"/>
              </a:solidFill>
              <a:latin typeface="Harlow Solid Italic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08868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References and Conclusion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List of </a:t>
            </a:r>
            <a:r>
              <a:rPr lang="en-IN" dirty="0"/>
              <a:t>w</a:t>
            </a:r>
            <a:r>
              <a:rPr lang="en-IN" dirty="0" smtClean="0"/>
              <a:t>eb references taken: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/>
              <a:t>https://www.w3school.com</a:t>
            </a:r>
            <a:r>
              <a:rPr lang="en-IN" dirty="0" smtClean="0"/>
              <a:t>/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/>
              <a:t>https</a:t>
            </a:r>
            <a:r>
              <a:rPr lang="en-IN" dirty="0" smtClean="0"/>
              <a:t>://www.bootstrap.com/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/>
              <a:t>https://www.r3sys.com/</a:t>
            </a:r>
            <a:endParaRPr lang="en-IN" dirty="0" smtClean="0"/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/>
              <a:t>https://</a:t>
            </a:r>
            <a:r>
              <a:rPr lang="en-IN" dirty="0" smtClean="0"/>
              <a:t>chargefinder.com/en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/>
              <a:t>https://</a:t>
            </a:r>
            <a:r>
              <a:rPr lang="en-IN" dirty="0" smtClean="0"/>
              <a:t>nexonev.tatamotors.com/charging-locator/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End Result: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dirty="0"/>
              <a:t>Learned different </a:t>
            </a:r>
            <a:r>
              <a:rPr lang="en-US" dirty="0" err="1"/>
              <a:t>Languges</a:t>
            </a:r>
            <a:r>
              <a:rPr lang="en-US" dirty="0"/>
              <a:t> and software’s which  </a:t>
            </a:r>
            <a:r>
              <a:rPr lang="en-US" dirty="0" smtClean="0"/>
              <a:t>are</a:t>
            </a:r>
          </a:p>
          <a:p>
            <a:pPr marL="822960" lvl="2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r>
              <a:rPr lang="en-US" dirty="0" smtClean="0"/>
              <a:t>   used </a:t>
            </a:r>
            <a:r>
              <a:rPr lang="en-US" dirty="0"/>
              <a:t>by company to develop applications.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dirty="0" smtClean="0"/>
              <a:t>We </a:t>
            </a:r>
            <a:r>
              <a:rPr lang="en-US" dirty="0"/>
              <a:t>learned how to make different websites.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dirty="0" smtClean="0"/>
              <a:t>Learned </a:t>
            </a:r>
            <a:r>
              <a:rPr lang="en-US" dirty="0"/>
              <a:t>how to design project flow from client  requirements.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dirty="0" smtClean="0"/>
              <a:t>We </a:t>
            </a:r>
            <a:r>
              <a:rPr lang="en-US" dirty="0"/>
              <a:t>studied entire process of software  development and its </a:t>
            </a:r>
            <a:r>
              <a:rPr lang="en-US" dirty="0" smtClean="0"/>
              <a:t>uses.</a:t>
            </a:r>
            <a:endParaRPr lang="en-US"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66302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References and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 smtClean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Outcome of Training: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/>
              <a:t>We went through different products developed  by the company and understood different  features of that products.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 smtClean="0"/>
              <a:t>We </a:t>
            </a:r>
            <a:r>
              <a:rPr lang="en-US" sz="2000" dirty="0"/>
              <a:t>learned the concept of making Application  and web hosting.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 smtClean="0"/>
              <a:t>We </a:t>
            </a:r>
            <a:r>
              <a:rPr lang="en-US" sz="2000" dirty="0"/>
              <a:t>saw live demonstration of Server  Configuration.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 smtClean="0"/>
              <a:t>We </a:t>
            </a:r>
            <a:r>
              <a:rPr lang="en-US" sz="2000" dirty="0"/>
              <a:t>studied all services provided </a:t>
            </a:r>
            <a:r>
              <a:rPr lang="en-US" sz="2000"/>
              <a:t>by </a:t>
            </a:r>
            <a:r>
              <a:rPr lang="en-US" sz="2000" smtClean="0"/>
              <a:t>R3System.</a:t>
            </a:r>
            <a:endParaRPr lang="en-US" sz="2000" dirty="0"/>
          </a:p>
          <a:p>
            <a:pPr marL="822960" lvl="2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66302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16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66302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Thank you (3D-Effect video) (720p).mp4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926.637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8037" y="1684965"/>
            <a:ext cx="8261947" cy="4647345"/>
          </a:xfrm>
        </p:spPr>
      </p:pic>
    </p:spTree>
    <p:extLst>
      <p:ext uri="{BB962C8B-B14F-4D97-AF65-F5344CB8AC3E}">
        <p14:creationId xmlns:p14="http://schemas.microsoft.com/office/powerpoint/2010/main" val="423366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Industrial Trainer Details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Name:- </a:t>
            </a:r>
            <a:r>
              <a:rPr lang="en-IN" dirty="0" err="1" smtClean="0"/>
              <a:t>Mr.</a:t>
            </a:r>
            <a:r>
              <a:rPr lang="en-IN" dirty="0" smtClean="0"/>
              <a:t> </a:t>
            </a:r>
            <a:r>
              <a:rPr lang="en-IN" dirty="0" err="1" smtClean="0"/>
              <a:t>Gauresh</a:t>
            </a:r>
            <a:r>
              <a:rPr lang="en-IN" dirty="0" smtClean="0"/>
              <a:t> </a:t>
            </a:r>
            <a:r>
              <a:rPr lang="en-IN" dirty="0" err="1" smtClean="0"/>
              <a:t>Suryawanshi</a:t>
            </a:r>
            <a:r>
              <a:rPr lang="en-IN" dirty="0" smtClean="0"/>
              <a:t> Sir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Designation:-  Software Developer &amp; Project Consultant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Experience:- 4-5+ yrs. Experience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Specialization:-  Web Developer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 smtClean="0"/>
              <a:t>Email- gauresh.r3sys@gmail.com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</a:t>
            </a:r>
            <a:r>
              <a:rPr lang="en-IN" sz="2400" b="1" dirty="0">
                <a:latin typeface="Arial"/>
                <a:ea typeface="Arial"/>
                <a:cs typeface="Arial"/>
                <a:sym typeface="Arial"/>
              </a:rPr>
              <a:t>of Computer Technology</a:t>
            </a:r>
            <a:br>
              <a:rPr lang="en-IN" sz="2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</a:t>
            </a:r>
            <a:r>
              <a:rPr lang="en-IN" sz="24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Training Summer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2023</a:t>
            </a:r>
            <a:r>
              <a:rPr lang="en-IN" sz="28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/>
              <a:t>	</a:t>
            </a:r>
            <a:endParaRPr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Course Outline during Training </a:t>
            </a:r>
            <a:endParaRPr b="1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 pitchFamily="34" charset="0"/>
              <a:buChar char="–"/>
            </a:pPr>
            <a:r>
              <a:rPr lang="en-IN" dirty="0"/>
              <a:t>Objectives of </a:t>
            </a:r>
            <a:r>
              <a:rPr lang="en-IN" dirty="0" smtClean="0"/>
              <a:t>Training: </a:t>
            </a:r>
            <a:r>
              <a:rPr lang="en-US" spc="-10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develop specific and </a:t>
            </a:r>
            <a:r>
              <a:rPr lang="en-US" spc="-10" dirty="0">
                <a:cs typeface="Calibri"/>
              </a:rPr>
              <a:t>useful </a:t>
            </a:r>
            <a:r>
              <a:rPr lang="en-US" spc="-57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knowledge,</a:t>
            </a:r>
            <a:r>
              <a:rPr lang="en-US" spc="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skills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techniques</a:t>
            </a:r>
            <a:r>
              <a:rPr lang="en-US" spc="-5" dirty="0" smtClean="0">
                <a:cs typeface="Calibri"/>
              </a:rPr>
              <a:t>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/>
              <a:t>Work performed </a:t>
            </a:r>
            <a:r>
              <a:rPr lang="en-IN" dirty="0" smtClean="0"/>
              <a:t>week wise:</a:t>
            </a: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124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14910"/>
              </p:ext>
            </p:extLst>
          </p:nvPr>
        </p:nvGraphicFramePr>
        <p:xfrm>
          <a:off x="31985" y="3117272"/>
          <a:ext cx="8387999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33"/>
                <a:gridCol w="5181600"/>
                <a:gridCol w="2268566"/>
              </a:tblGrid>
              <a:tr h="34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Weeks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Topics/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 Work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Description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007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W1</a:t>
                      </a:r>
                      <a:endParaRPr lang="en-US" b="1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Software &amp; their types. Features of Java.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Identifiers.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Data types &amp; its Types.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Constants.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Method with different Approaches. Object Oriented Principles.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Types of Members &amp; Methods. Data Printing and Program Structure.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Constructor &amp; their Types. Wrapper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Classes. This Keyword. Reading data from user. Inheritance &amp; their types. Super Keyword. Polymorphism &amp; their types. Method Overloading &amp; Overriding, Data Abstraction, Data Encapsulation. Dynamic 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Binding.</a:t>
                      </a:r>
                      <a:r>
                        <a:rPr lang="en-US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Abstract Method &amp; Classes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  <a:r>
                        <a:rPr lang="en-US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its types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with Limitations.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Etc.,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Solved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Assignment `s and perform various programs on the mentioned topics.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93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Course Outline during Training</a:t>
            </a: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124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22567"/>
              </p:ext>
            </p:extLst>
          </p:nvPr>
        </p:nvGraphicFramePr>
        <p:xfrm>
          <a:off x="34312" y="1991745"/>
          <a:ext cx="8387999" cy="4729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33"/>
                <a:gridCol w="5082639"/>
                <a:gridCol w="2367527"/>
              </a:tblGrid>
              <a:tr h="373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Weeks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Topics/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 Work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Description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192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W2</a:t>
                      </a:r>
                      <a:endParaRPr lang="en-US" b="1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Interface - Advantages, Syntax &amp; Example. Packages – Purpose,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Defination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, Advantages. Types of Packages. List of packages. Access Modifiers. Exception handling with blocks, Errors &amp; Exception. Multithreading. Life cycle of thread. Runnable Interface. Object Type Casting. Etc.,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Collecion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Framework- Purpose,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Defination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, Advantages. Types of CF. Its Classes &amp; Interfaces. Collection- List, Set, Map, Iterator 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Solved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Assignment `s and perform various programs on the mentioned topics.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0534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W3</a:t>
                      </a:r>
                      <a:endParaRPr lang="en-US" b="1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JDBC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Its Architecture. Steps for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DataBase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Connection. Loading the drivers. Interaction with DB. Servlet – Introduction, How to Create ,Development of Servlet, Life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Cyc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le . JSP –Intro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duction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, How to Create, Life Cycle, JSP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tags,Implicit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Objects in JSP.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Solved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Assignment `s and perform various programs on the DB Connectivity. Making Servlet &amp; JSP pages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Course Outline during Training</a:t>
            </a: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124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68852"/>
              </p:ext>
            </p:extLst>
          </p:nvPr>
        </p:nvGraphicFramePr>
        <p:xfrm>
          <a:off x="31985" y="2151403"/>
          <a:ext cx="8387999" cy="4396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33"/>
                <a:gridCol w="2382982"/>
                <a:gridCol w="5067184"/>
              </a:tblGrid>
              <a:tr h="373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Weeks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Project Work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Description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716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W4</a:t>
                      </a:r>
                      <a:endParaRPr lang="en-US" b="1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Project Topic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Research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Requirements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Design and Architecture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Search &amp; Finalize Project Topic : EV Charging Station Finder.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Gather data and requirements on existing EV charging stations and map their locations.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Create a user-friendly interface for the website.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0534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W5</a:t>
                      </a:r>
                      <a:endParaRPr lang="en-US" b="1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Development &amp; Implementation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Data Integration</a:t>
                      </a:r>
                      <a:endParaRPr lang="en-US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Execute the project plan and build the solution.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Build the website module by module with features like search,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updation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pw,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deletion and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CS Approval.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Develop a system to regularly update and maintain the charging station database.</a:t>
                      </a:r>
                      <a:endParaRPr lang="en-US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8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Course Outline during Training</a:t>
            </a: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124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21657"/>
              </p:ext>
            </p:extLst>
          </p:nvPr>
        </p:nvGraphicFramePr>
        <p:xfrm>
          <a:off x="31985" y="2398146"/>
          <a:ext cx="8387999" cy="29334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33"/>
                <a:gridCol w="2412011"/>
                <a:gridCol w="5038155"/>
              </a:tblGrid>
              <a:tr h="373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Weeks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Project Work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lgerian" pitchFamily="82" charset="0"/>
                        </a:rPr>
                        <a:t>Description</a:t>
                      </a:r>
                      <a:endParaRPr lang="en-US" dirty="0">
                        <a:solidFill>
                          <a:srgbClr val="FFFF00"/>
                        </a:solidFill>
                        <a:latin typeface="Algerian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716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W6</a:t>
                      </a:r>
                      <a:endParaRPr lang="en-US" b="1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Testing and Quality Assurance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Monitoring and Evaluation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Project Closure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Verify that the project meets the required standards and functionality. Also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Findout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any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bugs,defect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 occurred in project and fix it properly.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Continuously assess the project's performance and gather feedback from project guide.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Officially close the project, evaluate its success, and learn from the experience.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45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Course Outline during Training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Languages/Platform/tools used: English, Java, HTML, CSS, Java Script, Eclipse IDE, MySQL, JDK 1.8, Chrome etc.,</a:t>
            </a:r>
            <a:endParaRPr dirty="0" smtClean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Assignments solved: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sz="2000" dirty="0" smtClean="0"/>
              <a:t>Banking Services Console based Application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sz="2000" dirty="0" smtClean="0"/>
              <a:t>Remainder Services Console based Application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sz="2000" dirty="0" smtClean="0"/>
              <a:t>Student Record Services Console based Application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sz="2000" dirty="0" smtClean="0"/>
              <a:t>Console based Programs on basic concepts of Java</a:t>
            </a: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124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dirty="0" smtClean="0"/>
              <a:t>Course Outline during Training 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 smtClean="0"/>
              <a:t>Projects developed: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/>
              <a:t>EV Charging Station </a:t>
            </a:r>
            <a:r>
              <a:rPr lang="en-US" sz="2000" dirty="0" smtClean="0"/>
              <a:t>Finder Website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 smtClean="0"/>
              <a:t>Blood Bank Management System Website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sz="2000" dirty="0" smtClean="0"/>
              <a:t>Bank Management </a:t>
            </a:r>
            <a:r>
              <a:rPr lang="en-IN" sz="2000" dirty="0"/>
              <a:t>Services </a:t>
            </a:r>
            <a:r>
              <a:rPr lang="en-US" sz="2000" dirty="0" smtClean="0"/>
              <a:t>Website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 smtClean="0"/>
              <a:t>Registration Form</a:t>
            </a:r>
            <a:endParaRPr sz="2000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 pitchFamily="34" charset="0"/>
              <a:buChar char="–"/>
            </a:pPr>
            <a:r>
              <a:rPr lang="en-IN" dirty="0"/>
              <a:t>New learning skills </a:t>
            </a:r>
            <a:r>
              <a:rPr lang="en-IN" dirty="0" smtClean="0"/>
              <a:t>acquired: </a:t>
            </a:r>
            <a:r>
              <a:rPr lang="en-US" dirty="0"/>
              <a:t>Working </a:t>
            </a:r>
            <a:r>
              <a:rPr lang="en-US" spc="5" dirty="0"/>
              <a:t>on </a:t>
            </a:r>
            <a:r>
              <a:rPr lang="en-US" spc="-5" dirty="0"/>
              <a:t>projects, </a:t>
            </a:r>
            <a:r>
              <a:rPr lang="en-US" spc="-620" dirty="0"/>
              <a:t> </a:t>
            </a:r>
            <a:r>
              <a:rPr lang="en-US" spc="-5" dirty="0"/>
              <a:t>solving</a:t>
            </a:r>
            <a:r>
              <a:rPr lang="en-US" spc="-55" dirty="0"/>
              <a:t> </a:t>
            </a: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spc="-5" dirty="0"/>
              <a:t>technical</a:t>
            </a:r>
            <a:r>
              <a:rPr lang="en-US" spc="30" dirty="0"/>
              <a:t> </a:t>
            </a:r>
            <a:r>
              <a:rPr lang="en-US" dirty="0"/>
              <a:t>issues,</a:t>
            </a:r>
            <a:r>
              <a:rPr lang="en-US" spc="-15" dirty="0"/>
              <a:t> </a:t>
            </a:r>
            <a:r>
              <a:rPr lang="en-US" spc="-5" dirty="0"/>
              <a:t>confidence</a:t>
            </a:r>
            <a:r>
              <a:rPr lang="en-US" spc="-55" dirty="0"/>
              <a:t> </a:t>
            </a:r>
            <a:r>
              <a:rPr lang="en-US" spc="-5" dirty="0" err="1"/>
              <a:t>buliding</a:t>
            </a:r>
            <a:r>
              <a:rPr lang="en-US" spc="-5" dirty="0" smtClean="0"/>
              <a:t>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 dirty="0"/>
              <a:t>Technologies </a:t>
            </a:r>
            <a:r>
              <a:rPr lang="en-IN" dirty="0" smtClean="0"/>
              <a:t>learned: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/>
              <a:t>Web Designing</a:t>
            </a:r>
          </a:p>
          <a:p>
            <a:pPr marL="1165860" lvl="2" indent="-34290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000" dirty="0"/>
              <a:t>Web Development</a:t>
            </a: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5" name="Google Shape;87;p1"/>
          <p:cNvCxnSpPr/>
          <p:nvPr/>
        </p:nvCxnSpPr>
        <p:spPr>
          <a:xfrm>
            <a:off x="31984" y="1496280"/>
            <a:ext cx="83880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92;p2"/>
          <p:cNvSpPr txBox="1">
            <a:spLocks/>
          </p:cNvSpPr>
          <p:nvPr/>
        </p:nvSpPr>
        <p:spPr>
          <a:xfrm>
            <a:off x="415984" y="25124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  <a:t>          Department of Computer Technology</a:t>
            </a:r>
            <a:br>
              <a:rPr lang="en-IN" sz="24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IN" sz="24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Industrial Training Summer 2023</a:t>
            </a:r>
            <a: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/>
            </a:r>
            <a:br>
              <a:rPr lang="en-IN" sz="2800" b="1" dirty="0" smtClean="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IN" sz="2800" b="1" dirty="0" smtClean="0"/>
              <a:t>	</a:t>
            </a:r>
            <a:endParaRPr lang="en-IN" sz="2400" dirty="0"/>
          </a:p>
        </p:txBody>
      </p:sp>
      <p:pic>
        <p:nvPicPr>
          <p:cNvPr id="8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04" y="254900"/>
            <a:ext cx="1478768" cy="1004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89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443</TotalTime>
  <Words>890</Words>
  <Application>Microsoft Office PowerPoint</Application>
  <PresentationFormat>On-screen Show (4:3)</PresentationFormat>
  <Paragraphs>139</Paragraphs>
  <Slides>26</Slides>
  <Notes>13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K. K. Wagh Polytechnic, Nashik. Hirabai Haridas Vidyanagari, Amrutdham, Panchavati, Nashik-422003 Department of Computer Technology  </vt:lpstr>
      <vt:lpstr>                  Department of Computer Technology                 Industrial Training Summer 2023  </vt:lpstr>
      <vt:lpstr>                  Department of Computer Technology                 Industrial Training Summer 2023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Page</vt:lpstr>
      <vt:lpstr>Admin  Module</vt:lpstr>
      <vt:lpstr>   After Admin Login Shows Admin Menu</vt:lpstr>
      <vt:lpstr>  Admin Module SubMenu  View All Charging Station</vt:lpstr>
      <vt:lpstr>  Admin Module SubMenu  Approve Charging Station</vt:lpstr>
      <vt:lpstr>  Admin Module SubMenu  Delete Charging Station</vt:lpstr>
      <vt:lpstr>Charging Station Module</vt:lpstr>
      <vt:lpstr> After Charging Station Login Shows Charging Station  Menu   </vt:lpstr>
      <vt:lpstr> Charging Station Module SubMenu View Charging Station   </vt:lpstr>
      <vt:lpstr> Charging Station Module SubMenu Update  Charging Station  Power</vt:lpstr>
      <vt:lpstr>User Module</vt:lpstr>
      <vt:lpstr>  AfterUserLogin Shows User`s Menu</vt:lpstr>
      <vt:lpstr>  User  Module  SubMenu View Charging Station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 K. Wagh Polytechnic, Nashik. Hirabai Haridas Vidyanagari, Amrutdham, Panchavati, Nashik-422003 Department of Computer Technology</dc:title>
  <dc:creator>APL-pc</dc:creator>
  <cp:lastModifiedBy>Aditya</cp:lastModifiedBy>
  <cp:revision>61</cp:revision>
  <dcterms:created xsi:type="dcterms:W3CDTF">2019-07-05T04:03:51Z</dcterms:created>
  <dcterms:modified xsi:type="dcterms:W3CDTF">2023-07-30T15:22:37Z</dcterms:modified>
</cp:coreProperties>
</file>