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59" r:id="rId7"/>
    <p:sldId id="262" r:id="rId8"/>
    <p:sldId id="263" r:id="rId9"/>
    <p:sldId id="264" r:id="rId10"/>
    <p:sldId id="266" r:id="rId11"/>
    <p:sldId id="267" r:id="rId12"/>
    <p:sldId id="268" r:id="rId13"/>
    <p:sldId id="269" r:id="rId14"/>
    <p:sldId id="265" r:id="rId15"/>
    <p:sldId id="272"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CAF72C-9794-44C1-A5B5-A13B8E815272}" v="3" dt="2023-02-11T17:49:41.0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dithya Vidyasagar" userId="7a73848cf828b70b" providerId="LiveId" clId="{1CCAF72C-9794-44C1-A5B5-A13B8E815272}"/>
    <pc:docChg chg="undo custSel addSld delSld modSld sldOrd">
      <pc:chgData name="Aadithya Vidyasagar" userId="7a73848cf828b70b" providerId="LiveId" clId="{1CCAF72C-9794-44C1-A5B5-A13B8E815272}" dt="2023-02-11T18:30:21.962" v="281" actId="1038"/>
      <pc:docMkLst>
        <pc:docMk/>
      </pc:docMkLst>
      <pc:sldChg chg="addSp delSp modSp mod setBg setClrOvrMap">
        <pc:chgData name="Aadithya Vidyasagar" userId="7a73848cf828b70b" providerId="LiveId" clId="{1CCAF72C-9794-44C1-A5B5-A13B8E815272}" dt="2023-02-11T16:00:24.386" v="78" actId="26606"/>
        <pc:sldMkLst>
          <pc:docMk/>
          <pc:sldMk cId="1402764132" sldId="256"/>
        </pc:sldMkLst>
        <pc:spChg chg="mod">
          <ac:chgData name="Aadithya Vidyasagar" userId="7a73848cf828b70b" providerId="LiveId" clId="{1CCAF72C-9794-44C1-A5B5-A13B8E815272}" dt="2023-02-11T16:00:24.386" v="78" actId="26606"/>
          <ac:spMkLst>
            <pc:docMk/>
            <pc:sldMk cId="1402764132" sldId="256"/>
            <ac:spMk id="2" creationId="{CCCCA445-8553-211C-D792-8A1DA3EE7458}"/>
          </ac:spMkLst>
        </pc:spChg>
        <pc:spChg chg="mod">
          <ac:chgData name="Aadithya Vidyasagar" userId="7a73848cf828b70b" providerId="LiveId" clId="{1CCAF72C-9794-44C1-A5B5-A13B8E815272}" dt="2023-02-11T16:00:24.386" v="78" actId="26606"/>
          <ac:spMkLst>
            <pc:docMk/>
            <pc:sldMk cId="1402764132" sldId="256"/>
            <ac:spMk id="3" creationId="{41101BD1-3B25-64EF-D321-E80A2FC84803}"/>
          </ac:spMkLst>
        </pc:spChg>
        <pc:spChg chg="add del">
          <ac:chgData name="Aadithya Vidyasagar" userId="7a73848cf828b70b" providerId="LiveId" clId="{1CCAF72C-9794-44C1-A5B5-A13B8E815272}" dt="2023-02-11T16:00:22.967" v="75" actId="26606"/>
          <ac:spMkLst>
            <pc:docMk/>
            <pc:sldMk cId="1402764132" sldId="256"/>
            <ac:spMk id="9" creationId="{C1DD1A8A-57D5-4A81-AD04-532B043C5611}"/>
          </ac:spMkLst>
        </pc:spChg>
        <pc:spChg chg="add del">
          <ac:chgData name="Aadithya Vidyasagar" userId="7a73848cf828b70b" providerId="LiveId" clId="{1CCAF72C-9794-44C1-A5B5-A13B8E815272}" dt="2023-02-11T16:00:22.967" v="75" actId="26606"/>
          <ac:spMkLst>
            <pc:docMk/>
            <pc:sldMk cId="1402764132" sldId="256"/>
            <ac:spMk id="11" creationId="{007891EC-4501-44ED-A8C8-B11B6DB767AB}"/>
          </ac:spMkLst>
        </pc:spChg>
        <pc:spChg chg="add del">
          <ac:chgData name="Aadithya Vidyasagar" userId="7a73848cf828b70b" providerId="LiveId" clId="{1CCAF72C-9794-44C1-A5B5-A13B8E815272}" dt="2023-02-11T16:00:24.374" v="77" actId="26606"/>
          <ac:spMkLst>
            <pc:docMk/>
            <pc:sldMk cId="1402764132" sldId="256"/>
            <ac:spMk id="13" creationId="{71B2258F-86CA-4D4D-8270-BC05FCDEBFB3}"/>
          </ac:spMkLst>
        </pc:spChg>
        <pc:spChg chg="add">
          <ac:chgData name="Aadithya Vidyasagar" userId="7a73848cf828b70b" providerId="LiveId" clId="{1CCAF72C-9794-44C1-A5B5-A13B8E815272}" dt="2023-02-11T16:00:24.386" v="78" actId="26606"/>
          <ac:spMkLst>
            <pc:docMk/>
            <pc:sldMk cId="1402764132" sldId="256"/>
            <ac:spMk id="15" creationId="{3B083774-A903-4B1B-BC6A-94C1F048E82B}"/>
          </ac:spMkLst>
        </pc:spChg>
        <pc:spChg chg="add">
          <ac:chgData name="Aadithya Vidyasagar" userId="7a73848cf828b70b" providerId="LiveId" clId="{1CCAF72C-9794-44C1-A5B5-A13B8E815272}" dt="2023-02-11T16:00:24.386" v="78" actId="26606"/>
          <ac:spMkLst>
            <pc:docMk/>
            <pc:sldMk cId="1402764132" sldId="256"/>
            <ac:spMk id="16" creationId="{73C994B4-9721-4148-9EEC-6793CECDE8DD}"/>
          </ac:spMkLst>
        </pc:spChg>
        <pc:spChg chg="add">
          <ac:chgData name="Aadithya Vidyasagar" userId="7a73848cf828b70b" providerId="LiveId" clId="{1CCAF72C-9794-44C1-A5B5-A13B8E815272}" dt="2023-02-11T16:00:24.386" v="78" actId="26606"/>
          <ac:spMkLst>
            <pc:docMk/>
            <pc:sldMk cId="1402764132" sldId="256"/>
            <ac:spMk id="18" creationId="{F9D95E49-763A-4886-B038-82F734740554}"/>
          </ac:spMkLst>
        </pc:spChg>
        <pc:spChg chg="add">
          <ac:chgData name="Aadithya Vidyasagar" userId="7a73848cf828b70b" providerId="LiveId" clId="{1CCAF72C-9794-44C1-A5B5-A13B8E815272}" dt="2023-02-11T16:00:24.386" v="78" actId="26606"/>
          <ac:spMkLst>
            <pc:docMk/>
            <pc:sldMk cId="1402764132" sldId="256"/>
            <ac:spMk id="20" creationId="{4525F6AD-9418-4374-8ECA-3780082B1BBE}"/>
          </ac:spMkLst>
        </pc:spChg>
        <pc:picChg chg="add del">
          <ac:chgData name="Aadithya Vidyasagar" userId="7a73848cf828b70b" providerId="LiveId" clId="{1CCAF72C-9794-44C1-A5B5-A13B8E815272}" dt="2023-02-11T16:00:22.967" v="75" actId="26606"/>
          <ac:picMkLst>
            <pc:docMk/>
            <pc:sldMk cId="1402764132" sldId="256"/>
            <ac:picMk id="5" creationId="{C4BF9C17-7BC1-EE7C-C41F-DB9B841E750D}"/>
          </ac:picMkLst>
        </pc:picChg>
        <pc:picChg chg="add del">
          <ac:chgData name="Aadithya Vidyasagar" userId="7a73848cf828b70b" providerId="LiveId" clId="{1CCAF72C-9794-44C1-A5B5-A13B8E815272}" dt="2023-02-11T16:00:24.374" v="77" actId="26606"/>
          <ac:picMkLst>
            <pc:docMk/>
            <pc:sldMk cId="1402764132" sldId="256"/>
            <ac:picMk id="14" creationId="{8773E709-2E20-95FE-380A-EB2D0DA5CEF1}"/>
          </ac:picMkLst>
        </pc:picChg>
        <pc:picChg chg="add">
          <ac:chgData name="Aadithya Vidyasagar" userId="7a73848cf828b70b" providerId="LiveId" clId="{1CCAF72C-9794-44C1-A5B5-A13B8E815272}" dt="2023-02-11T16:00:24.386" v="78" actId="26606"/>
          <ac:picMkLst>
            <pc:docMk/>
            <pc:sldMk cId="1402764132" sldId="256"/>
            <ac:picMk id="21" creationId="{01B92900-A2FC-9D8F-69BA-BE1A4AE8129D}"/>
          </ac:picMkLst>
        </pc:picChg>
        <pc:cxnChg chg="add">
          <ac:chgData name="Aadithya Vidyasagar" userId="7a73848cf828b70b" providerId="LiveId" clId="{1CCAF72C-9794-44C1-A5B5-A13B8E815272}" dt="2023-02-11T16:00:24.386" v="78" actId="26606"/>
          <ac:cxnSpMkLst>
            <pc:docMk/>
            <pc:sldMk cId="1402764132" sldId="256"/>
            <ac:cxnSpMk id="17" creationId="{F1E07EB8-B07C-4EF5-8DE2-6B03F3EC83E1}"/>
          </ac:cxnSpMkLst>
        </pc:cxnChg>
        <pc:cxnChg chg="add">
          <ac:chgData name="Aadithya Vidyasagar" userId="7a73848cf828b70b" providerId="LiveId" clId="{1CCAF72C-9794-44C1-A5B5-A13B8E815272}" dt="2023-02-11T16:00:24.386" v="78" actId="26606"/>
          <ac:cxnSpMkLst>
            <pc:docMk/>
            <pc:sldMk cId="1402764132" sldId="256"/>
            <ac:cxnSpMk id="19" creationId="{C39679CC-0AEA-4729-827F-5738C10515DE}"/>
          </ac:cxnSpMkLst>
        </pc:cxnChg>
      </pc:sldChg>
      <pc:sldChg chg="addSp modSp mod setBg">
        <pc:chgData name="Aadithya Vidyasagar" userId="7a73848cf828b70b" providerId="LiveId" clId="{1CCAF72C-9794-44C1-A5B5-A13B8E815272}" dt="2023-02-11T16:00:03.745" v="73" actId="26606"/>
        <pc:sldMkLst>
          <pc:docMk/>
          <pc:sldMk cId="551313544" sldId="257"/>
        </pc:sldMkLst>
        <pc:spChg chg="mod">
          <ac:chgData name="Aadithya Vidyasagar" userId="7a73848cf828b70b" providerId="LiveId" clId="{1CCAF72C-9794-44C1-A5B5-A13B8E815272}" dt="2023-02-11T16:00:03.745" v="73" actId="26606"/>
          <ac:spMkLst>
            <pc:docMk/>
            <pc:sldMk cId="551313544" sldId="257"/>
            <ac:spMk id="2" creationId="{CC4CAC09-5BE0-9FCC-F8A4-E25C8C0810E5}"/>
          </ac:spMkLst>
        </pc:spChg>
        <pc:spChg chg="mod">
          <ac:chgData name="Aadithya Vidyasagar" userId="7a73848cf828b70b" providerId="LiveId" clId="{1CCAF72C-9794-44C1-A5B5-A13B8E815272}" dt="2023-02-11T16:00:03.745" v="73" actId="26606"/>
          <ac:spMkLst>
            <pc:docMk/>
            <pc:sldMk cId="551313544" sldId="257"/>
            <ac:spMk id="3" creationId="{A86FDEE5-E678-C639-3C8E-76153433380B}"/>
          </ac:spMkLst>
        </pc:spChg>
        <pc:spChg chg="add">
          <ac:chgData name="Aadithya Vidyasagar" userId="7a73848cf828b70b" providerId="LiveId" clId="{1CCAF72C-9794-44C1-A5B5-A13B8E815272}" dt="2023-02-11T16:00:03.745" v="73" actId="26606"/>
          <ac:spMkLst>
            <pc:docMk/>
            <pc:sldMk cId="551313544" sldId="257"/>
            <ac:spMk id="9" creationId="{2C61293E-6EBE-43EF-A52C-9BEBFD7679D4}"/>
          </ac:spMkLst>
        </pc:spChg>
        <pc:spChg chg="add">
          <ac:chgData name="Aadithya Vidyasagar" userId="7a73848cf828b70b" providerId="LiveId" clId="{1CCAF72C-9794-44C1-A5B5-A13B8E815272}" dt="2023-02-11T16:00:03.745" v="73" actId="26606"/>
          <ac:spMkLst>
            <pc:docMk/>
            <pc:sldMk cId="551313544" sldId="257"/>
            <ac:spMk id="11" creationId="{21540236-BFD5-4A9D-8840-4703E7F76825}"/>
          </ac:spMkLst>
        </pc:spChg>
        <pc:picChg chg="add">
          <ac:chgData name="Aadithya Vidyasagar" userId="7a73848cf828b70b" providerId="LiveId" clId="{1CCAF72C-9794-44C1-A5B5-A13B8E815272}" dt="2023-02-11T16:00:03.745" v="73" actId="26606"/>
          <ac:picMkLst>
            <pc:docMk/>
            <pc:sldMk cId="551313544" sldId="257"/>
            <ac:picMk id="5" creationId="{628BE3DF-CC84-323D-5403-289DE21594BF}"/>
          </ac:picMkLst>
        </pc:picChg>
      </pc:sldChg>
      <pc:sldChg chg="addSp modSp mod setBg">
        <pc:chgData name="Aadithya Vidyasagar" userId="7a73848cf828b70b" providerId="LiveId" clId="{1CCAF72C-9794-44C1-A5B5-A13B8E815272}" dt="2023-02-11T15:44:15.762" v="13" actId="26606"/>
        <pc:sldMkLst>
          <pc:docMk/>
          <pc:sldMk cId="2366213818" sldId="258"/>
        </pc:sldMkLst>
        <pc:spChg chg="mod">
          <ac:chgData name="Aadithya Vidyasagar" userId="7a73848cf828b70b" providerId="LiveId" clId="{1CCAF72C-9794-44C1-A5B5-A13B8E815272}" dt="2023-02-11T15:44:15.762" v="13" actId="26606"/>
          <ac:spMkLst>
            <pc:docMk/>
            <pc:sldMk cId="2366213818" sldId="258"/>
            <ac:spMk id="2" creationId="{F49C81F5-CC24-0D99-5DB5-146C3B6C6387}"/>
          </ac:spMkLst>
        </pc:spChg>
        <pc:spChg chg="add">
          <ac:chgData name="Aadithya Vidyasagar" userId="7a73848cf828b70b" providerId="LiveId" clId="{1CCAF72C-9794-44C1-A5B5-A13B8E815272}" dt="2023-02-11T15:44:15.762" v="13" actId="26606"/>
          <ac:spMkLst>
            <pc:docMk/>
            <pc:sldMk cId="2366213818" sldId="258"/>
            <ac:spMk id="10" creationId="{D4771268-CB57-404A-9271-370EB28F6090}"/>
          </ac:spMkLst>
        </pc:spChg>
        <pc:picChg chg="mod">
          <ac:chgData name="Aadithya Vidyasagar" userId="7a73848cf828b70b" providerId="LiveId" clId="{1CCAF72C-9794-44C1-A5B5-A13B8E815272}" dt="2023-02-11T15:44:15.762" v="13" actId="26606"/>
          <ac:picMkLst>
            <pc:docMk/>
            <pc:sldMk cId="2366213818" sldId="258"/>
            <ac:picMk id="5" creationId="{2DF4DB3B-4113-756D-9A79-F9F2F9CA7EC7}"/>
          </ac:picMkLst>
        </pc:picChg>
      </pc:sldChg>
      <pc:sldChg chg="addSp modSp mod setBg">
        <pc:chgData name="Aadithya Vidyasagar" userId="7a73848cf828b70b" providerId="LiveId" clId="{1CCAF72C-9794-44C1-A5B5-A13B8E815272}" dt="2023-02-11T15:59:32.056" v="72" actId="20577"/>
        <pc:sldMkLst>
          <pc:docMk/>
          <pc:sldMk cId="3551629335" sldId="259"/>
        </pc:sldMkLst>
        <pc:spChg chg="mod">
          <ac:chgData name="Aadithya Vidyasagar" userId="7a73848cf828b70b" providerId="LiveId" clId="{1CCAF72C-9794-44C1-A5B5-A13B8E815272}" dt="2023-02-11T15:44:29.503" v="22" actId="20577"/>
          <ac:spMkLst>
            <pc:docMk/>
            <pc:sldMk cId="3551629335" sldId="259"/>
            <ac:spMk id="2" creationId="{9FB8D295-6D3D-0E3C-9764-A5B3FB036CCC}"/>
          </ac:spMkLst>
        </pc:spChg>
        <pc:spChg chg="mod">
          <ac:chgData name="Aadithya Vidyasagar" userId="7a73848cf828b70b" providerId="LiveId" clId="{1CCAF72C-9794-44C1-A5B5-A13B8E815272}" dt="2023-02-11T15:59:32.056" v="72" actId="20577"/>
          <ac:spMkLst>
            <pc:docMk/>
            <pc:sldMk cId="3551629335" sldId="259"/>
            <ac:spMk id="3" creationId="{0053BDD9-DB25-07B0-548A-DC077BB50B87}"/>
          </ac:spMkLst>
        </pc:spChg>
        <pc:spChg chg="add">
          <ac:chgData name="Aadithya Vidyasagar" userId="7a73848cf828b70b" providerId="LiveId" clId="{1CCAF72C-9794-44C1-A5B5-A13B8E815272}" dt="2023-02-11T15:44:25.081" v="14" actId="26606"/>
          <ac:spMkLst>
            <pc:docMk/>
            <pc:sldMk cId="3551629335" sldId="259"/>
            <ac:spMk id="8" creationId="{09588DA8-065E-4F6F-8EFD-43104AB2E0CF}"/>
          </ac:spMkLst>
        </pc:spChg>
        <pc:spChg chg="add">
          <ac:chgData name="Aadithya Vidyasagar" userId="7a73848cf828b70b" providerId="LiveId" clId="{1CCAF72C-9794-44C1-A5B5-A13B8E815272}" dt="2023-02-11T15:44:25.081" v="14" actId="26606"/>
          <ac:spMkLst>
            <pc:docMk/>
            <pc:sldMk cId="3551629335" sldId="259"/>
            <ac:spMk id="10" creationId="{C4285719-470E-454C-AF62-8323075F1F5B}"/>
          </ac:spMkLst>
        </pc:spChg>
        <pc:spChg chg="add">
          <ac:chgData name="Aadithya Vidyasagar" userId="7a73848cf828b70b" providerId="LiveId" clId="{1CCAF72C-9794-44C1-A5B5-A13B8E815272}" dt="2023-02-11T15:44:25.081" v="14" actId="26606"/>
          <ac:spMkLst>
            <pc:docMk/>
            <pc:sldMk cId="3551629335" sldId="259"/>
            <ac:spMk id="12" creationId="{CD9FE4EF-C4D8-49A0-B2FF-81D8DB7D8A24}"/>
          </ac:spMkLst>
        </pc:spChg>
        <pc:spChg chg="add">
          <ac:chgData name="Aadithya Vidyasagar" userId="7a73848cf828b70b" providerId="LiveId" clId="{1CCAF72C-9794-44C1-A5B5-A13B8E815272}" dt="2023-02-11T15:44:25.081" v="14" actId="26606"/>
          <ac:spMkLst>
            <pc:docMk/>
            <pc:sldMk cId="3551629335" sldId="259"/>
            <ac:spMk id="14" creationId="{4300840D-0A0B-4512-BACA-B439D5B9C57C}"/>
          </ac:spMkLst>
        </pc:spChg>
        <pc:spChg chg="add">
          <ac:chgData name="Aadithya Vidyasagar" userId="7a73848cf828b70b" providerId="LiveId" clId="{1CCAF72C-9794-44C1-A5B5-A13B8E815272}" dt="2023-02-11T15:44:25.081" v="14" actId="26606"/>
          <ac:spMkLst>
            <pc:docMk/>
            <pc:sldMk cId="3551629335" sldId="259"/>
            <ac:spMk id="16" creationId="{D2B78728-A580-49A7-84F9-6EF6F583ADE0}"/>
          </ac:spMkLst>
        </pc:spChg>
        <pc:spChg chg="add">
          <ac:chgData name="Aadithya Vidyasagar" userId="7a73848cf828b70b" providerId="LiveId" clId="{1CCAF72C-9794-44C1-A5B5-A13B8E815272}" dt="2023-02-11T15:44:25.081" v="14" actId="26606"/>
          <ac:spMkLst>
            <pc:docMk/>
            <pc:sldMk cId="3551629335" sldId="259"/>
            <ac:spMk id="18" creationId="{38FAA1A1-D861-433F-88FA-1E9D6FD31D11}"/>
          </ac:spMkLst>
        </pc:spChg>
        <pc:spChg chg="add">
          <ac:chgData name="Aadithya Vidyasagar" userId="7a73848cf828b70b" providerId="LiveId" clId="{1CCAF72C-9794-44C1-A5B5-A13B8E815272}" dt="2023-02-11T15:44:25.081" v="14" actId="26606"/>
          <ac:spMkLst>
            <pc:docMk/>
            <pc:sldMk cId="3551629335" sldId="259"/>
            <ac:spMk id="20" creationId="{8D71EDA1-87BF-4D5D-AB79-F346FD19278A}"/>
          </ac:spMkLst>
        </pc:spChg>
      </pc:sldChg>
      <pc:sldChg chg="addSp delSp modSp mod setBg">
        <pc:chgData name="Aadithya Vidyasagar" userId="7a73848cf828b70b" providerId="LiveId" clId="{1CCAF72C-9794-44C1-A5B5-A13B8E815272}" dt="2023-02-11T18:30:21.962" v="281" actId="1038"/>
        <pc:sldMkLst>
          <pc:docMk/>
          <pc:sldMk cId="4273238047" sldId="260"/>
        </pc:sldMkLst>
        <pc:spChg chg="mod">
          <ac:chgData name="Aadithya Vidyasagar" userId="7a73848cf828b70b" providerId="LiveId" clId="{1CCAF72C-9794-44C1-A5B5-A13B8E815272}" dt="2023-02-11T15:44:05.359" v="12" actId="26606"/>
          <ac:spMkLst>
            <pc:docMk/>
            <pc:sldMk cId="4273238047" sldId="260"/>
            <ac:spMk id="2" creationId="{F49C81F5-CC24-0D99-5DB5-146C3B6C6387}"/>
          </ac:spMkLst>
        </pc:spChg>
        <pc:spChg chg="add del">
          <ac:chgData name="Aadithya Vidyasagar" userId="7a73848cf828b70b" providerId="LiveId" clId="{1CCAF72C-9794-44C1-A5B5-A13B8E815272}" dt="2023-02-11T15:44:04.010" v="9" actId="26606"/>
          <ac:spMkLst>
            <pc:docMk/>
            <pc:sldMk cId="4273238047" sldId="260"/>
            <ac:spMk id="9" creationId="{D4771268-CB57-404A-9271-370EB28F6090}"/>
          </ac:spMkLst>
        </pc:spChg>
        <pc:spChg chg="add del">
          <ac:chgData name="Aadithya Vidyasagar" userId="7a73848cf828b70b" providerId="LiveId" clId="{1CCAF72C-9794-44C1-A5B5-A13B8E815272}" dt="2023-02-11T15:43:51.550" v="1" actId="26606"/>
          <ac:spMkLst>
            <pc:docMk/>
            <pc:sldMk cId="4273238047" sldId="260"/>
            <ac:spMk id="11" creationId="{92CE4C69-B632-5726-8464-872F8BF2A237}"/>
          </ac:spMkLst>
        </pc:spChg>
        <pc:spChg chg="add del">
          <ac:chgData name="Aadithya Vidyasagar" userId="7a73848cf828b70b" providerId="LiveId" clId="{1CCAF72C-9794-44C1-A5B5-A13B8E815272}" dt="2023-02-11T15:43:58.324" v="5" actId="26606"/>
          <ac:spMkLst>
            <pc:docMk/>
            <pc:sldMk cId="4273238047" sldId="260"/>
            <ac:spMk id="12" creationId="{D4771268-CB57-404A-9271-370EB28F6090}"/>
          </ac:spMkLst>
        </pc:spChg>
        <pc:spChg chg="add del">
          <ac:chgData name="Aadithya Vidyasagar" userId="7a73848cf828b70b" providerId="LiveId" clId="{1CCAF72C-9794-44C1-A5B5-A13B8E815272}" dt="2023-02-11T15:44:05.357" v="11" actId="26606"/>
          <ac:spMkLst>
            <pc:docMk/>
            <pc:sldMk cId="4273238047" sldId="260"/>
            <ac:spMk id="13" creationId="{FF9B822F-893E-44C8-963C-64F50ACECBB2}"/>
          </ac:spMkLst>
        </pc:spChg>
        <pc:spChg chg="add del">
          <ac:chgData name="Aadithya Vidyasagar" userId="7a73848cf828b70b" providerId="LiveId" clId="{1CCAF72C-9794-44C1-A5B5-A13B8E815272}" dt="2023-02-11T15:43:51.550" v="1" actId="26606"/>
          <ac:spMkLst>
            <pc:docMk/>
            <pc:sldMk cId="4273238047" sldId="260"/>
            <ac:spMk id="14" creationId="{EBF87945-A001-489F-9D9B-7D9435F0B9CA}"/>
          </ac:spMkLst>
        </pc:spChg>
        <pc:spChg chg="add del">
          <ac:chgData name="Aadithya Vidyasagar" userId="7a73848cf828b70b" providerId="LiveId" clId="{1CCAF72C-9794-44C1-A5B5-A13B8E815272}" dt="2023-02-11T15:44:05.357" v="11" actId="26606"/>
          <ac:spMkLst>
            <pc:docMk/>
            <pc:sldMk cId="4273238047" sldId="260"/>
            <ac:spMk id="15" creationId="{EBF87945-A001-489F-9D9B-7D9435F0B9CA}"/>
          </ac:spMkLst>
        </pc:spChg>
        <pc:spChg chg="add del">
          <ac:chgData name="Aadithya Vidyasagar" userId="7a73848cf828b70b" providerId="LiveId" clId="{1CCAF72C-9794-44C1-A5B5-A13B8E815272}" dt="2023-02-11T15:43:57.384" v="3" actId="26606"/>
          <ac:spMkLst>
            <pc:docMk/>
            <pc:sldMk cId="4273238047" sldId="260"/>
            <ac:spMk id="16" creationId="{EBF87945-A001-489F-9D9B-7D9435F0B9CA}"/>
          </ac:spMkLst>
        </pc:spChg>
        <pc:spChg chg="add del">
          <ac:chgData name="Aadithya Vidyasagar" userId="7a73848cf828b70b" providerId="LiveId" clId="{1CCAF72C-9794-44C1-A5B5-A13B8E815272}" dt="2023-02-11T15:43:57.384" v="3" actId="26606"/>
          <ac:spMkLst>
            <pc:docMk/>
            <pc:sldMk cId="4273238047" sldId="260"/>
            <ac:spMk id="17" creationId="{FF9B822F-893E-44C8-963C-64F50ACECBB2}"/>
          </ac:spMkLst>
        </pc:spChg>
        <pc:spChg chg="add del">
          <ac:chgData name="Aadithya Vidyasagar" userId="7a73848cf828b70b" providerId="LiveId" clId="{1CCAF72C-9794-44C1-A5B5-A13B8E815272}" dt="2023-02-11T15:43:57.384" v="3" actId="26606"/>
          <ac:spMkLst>
            <pc:docMk/>
            <pc:sldMk cId="4273238047" sldId="260"/>
            <ac:spMk id="18" creationId="{9470DE89-A30B-0781-9936-BA257FD792C2}"/>
          </ac:spMkLst>
        </pc:spChg>
        <pc:spChg chg="add del">
          <ac:chgData name="Aadithya Vidyasagar" userId="7a73848cf828b70b" providerId="LiveId" clId="{1CCAF72C-9794-44C1-A5B5-A13B8E815272}" dt="2023-02-11T15:44:05.357" v="11" actId="26606"/>
          <ac:spMkLst>
            <pc:docMk/>
            <pc:sldMk cId="4273238047" sldId="260"/>
            <ac:spMk id="19" creationId="{9470DE89-A30B-0781-9936-BA257FD792C2}"/>
          </ac:spMkLst>
        </pc:spChg>
        <pc:spChg chg="add">
          <ac:chgData name="Aadithya Vidyasagar" userId="7a73848cf828b70b" providerId="LiveId" clId="{1CCAF72C-9794-44C1-A5B5-A13B8E815272}" dt="2023-02-11T15:44:05.359" v="12" actId="26606"/>
          <ac:spMkLst>
            <pc:docMk/>
            <pc:sldMk cId="4273238047" sldId="260"/>
            <ac:spMk id="21" creationId="{D4771268-CB57-404A-9271-370EB28F6090}"/>
          </ac:spMkLst>
        </pc:spChg>
        <pc:picChg chg="mod">
          <ac:chgData name="Aadithya Vidyasagar" userId="7a73848cf828b70b" providerId="LiveId" clId="{1CCAF72C-9794-44C1-A5B5-A13B8E815272}" dt="2023-02-11T18:30:21.962" v="281" actId="1038"/>
          <ac:picMkLst>
            <pc:docMk/>
            <pc:sldMk cId="4273238047" sldId="260"/>
            <ac:picMk id="7" creationId="{560B9BD9-FD82-1BCF-78E3-14C272488CFF}"/>
          </ac:picMkLst>
        </pc:picChg>
      </pc:sldChg>
      <pc:sldChg chg="addSp delSp modSp new mod setBg">
        <pc:chgData name="Aadithya Vidyasagar" userId="7a73848cf828b70b" providerId="LiveId" clId="{1CCAF72C-9794-44C1-A5B5-A13B8E815272}" dt="2023-02-11T15:57:32.243" v="64" actId="26606"/>
        <pc:sldMkLst>
          <pc:docMk/>
          <pc:sldMk cId="3535326245" sldId="261"/>
        </pc:sldMkLst>
        <pc:spChg chg="mod">
          <ac:chgData name="Aadithya Vidyasagar" userId="7a73848cf828b70b" providerId="LiveId" clId="{1CCAF72C-9794-44C1-A5B5-A13B8E815272}" dt="2023-02-11T15:57:32.243" v="64" actId="26606"/>
          <ac:spMkLst>
            <pc:docMk/>
            <pc:sldMk cId="3535326245" sldId="261"/>
            <ac:spMk id="2" creationId="{0A4A7681-4E0C-3F29-0C09-9912972465F3}"/>
          </ac:spMkLst>
        </pc:spChg>
        <pc:spChg chg="del">
          <ac:chgData name="Aadithya Vidyasagar" userId="7a73848cf828b70b" providerId="LiveId" clId="{1CCAF72C-9794-44C1-A5B5-A13B8E815272}" dt="2023-02-11T15:57:04.088" v="28" actId="22"/>
          <ac:spMkLst>
            <pc:docMk/>
            <pc:sldMk cId="3535326245" sldId="261"/>
            <ac:spMk id="3" creationId="{E9F3C1D4-8728-B626-D62F-0E2F194CA6B7}"/>
          </ac:spMkLst>
        </pc:spChg>
        <pc:spChg chg="add">
          <ac:chgData name="Aadithya Vidyasagar" userId="7a73848cf828b70b" providerId="LiveId" clId="{1CCAF72C-9794-44C1-A5B5-A13B8E815272}" dt="2023-02-11T15:57:32.243" v="64" actId="26606"/>
          <ac:spMkLst>
            <pc:docMk/>
            <pc:sldMk cId="3535326245" sldId="261"/>
            <ac:spMk id="10" creationId="{1825AC39-5F85-4CAA-8A81-A1287086B2B6}"/>
          </ac:spMkLst>
        </pc:spChg>
        <pc:spChg chg="add">
          <ac:chgData name="Aadithya Vidyasagar" userId="7a73848cf828b70b" providerId="LiveId" clId="{1CCAF72C-9794-44C1-A5B5-A13B8E815272}" dt="2023-02-11T15:57:32.243" v="64" actId="26606"/>
          <ac:spMkLst>
            <pc:docMk/>
            <pc:sldMk cId="3535326245" sldId="261"/>
            <ac:spMk id="12" creationId="{95DA4D23-37FC-4B90-8188-F0377C5FF44B}"/>
          </ac:spMkLst>
        </pc:spChg>
        <pc:spChg chg="add">
          <ac:chgData name="Aadithya Vidyasagar" userId="7a73848cf828b70b" providerId="LiveId" clId="{1CCAF72C-9794-44C1-A5B5-A13B8E815272}" dt="2023-02-11T15:57:32.243" v="64" actId="26606"/>
          <ac:spMkLst>
            <pc:docMk/>
            <pc:sldMk cId="3535326245" sldId="261"/>
            <ac:spMk id="14" creationId="{A7A4B465-FBCC-4CD4-89A1-82992A7B47FF}"/>
          </ac:spMkLst>
        </pc:spChg>
        <pc:spChg chg="add">
          <ac:chgData name="Aadithya Vidyasagar" userId="7a73848cf828b70b" providerId="LiveId" clId="{1CCAF72C-9794-44C1-A5B5-A13B8E815272}" dt="2023-02-11T15:57:32.243" v="64" actId="26606"/>
          <ac:spMkLst>
            <pc:docMk/>
            <pc:sldMk cId="3535326245" sldId="261"/>
            <ac:spMk id="16" creationId="{909E572F-9CDC-4214-9D42-FF0017649590}"/>
          </ac:spMkLst>
        </pc:spChg>
        <pc:picChg chg="add mod ord">
          <ac:chgData name="Aadithya Vidyasagar" userId="7a73848cf828b70b" providerId="LiveId" clId="{1CCAF72C-9794-44C1-A5B5-A13B8E815272}" dt="2023-02-11T15:57:32.243" v="64" actId="26606"/>
          <ac:picMkLst>
            <pc:docMk/>
            <pc:sldMk cId="3535326245" sldId="261"/>
            <ac:picMk id="5" creationId="{E4B39CDE-1B5B-138A-E650-E148ADC7DA65}"/>
          </ac:picMkLst>
        </pc:picChg>
      </pc:sldChg>
      <pc:sldChg chg="modSp mod">
        <pc:chgData name="Aadithya Vidyasagar" userId="7a73848cf828b70b" providerId="LiveId" clId="{1CCAF72C-9794-44C1-A5B5-A13B8E815272}" dt="2023-02-11T17:44:24.361" v="276" actId="20577"/>
        <pc:sldMkLst>
          <pc:docMk/>
          <pc:sldMk cId="1310779870" sldId="269"/>
        </pc:sldMkLst>
        <pc:spChg chg="mod">
          <ac:chgData name="Aadithya Vidyasagar" userId="7a73848cf828b70b" providerId="LiveId" clId="{1CCAF72C-9794-44C1-A5B5-A13B8E815272}" dt="2023-02-11T17:44:24.361" v="276" actId="20577"/>
          <ac:spMkLst>
            <pc:docMk/>
            <pc:sldMk cId="1310779870" sldId="269"/>
            <ac:spMk id="3" creationId="{4B824829-9B68-11C9-86A5-304EEA4F602A}"/>
          </ac:spMkLst>
        </pc:spChg>
      </pc:sldChg>
      <pc:sldChg chg="modSp">
        <pc:chgData name="Aadithya Vidyasagar" userId="7a73848cf828b70b" providerId="LiveId" clId="{1CCAF72C-9794-44C1-A5B5-A13B8E815272}" dt="2023-02-11T17:49:41.048" v="280" actId="20577"/>
        <pc:sldMkLst>
          <pc:docMk/>
          <pc:sldMk cId="3015965080" sldId="270"/>
        </pc:sldMkLst>
        <pc:graphicFrameChg chg="mod">
          <ac:chgData name="Aadithya Vidyasagar" userId="7a73848cf828b70b" providerId="LiveId" clId="{1CCAF72C-9794-44C1-A5B5-A13B8E815272}" dt="2023-02-11T17:49:41.048" v="280" actId="20577"/>
          <ac:graphicFrameMkLst>
            <pc:docMk/>
            <pc:sldMk cId="3015965080" sldId="270"/>
            <ac:graphicFrameMk id="14" creationId="{FEDDCA97-882D-DAF5-0702-2B14123CE611}"/>
          </ac:graphicFrameMkLst>
        </pc:graphicFrameChg>
      </pc:sldChg>
      <pc:sldChg chg="delSp add setBg delDesignElem">
        <pc:chgData name="Aadithya Vidyasagar" userId="7a73848cf828b70b" providerId="LiveId" clId="{1CCAF72C-9794-44C1-A5B5-A13B8E815272}" dt="2023-02-11T17:48:41.396" v="279"/>
        <pc:sldMkLst>
          <pc:docMk/>
          <pc:sldMk cId="3092689095" sldId="272"/>
        </pc:sldMkLst>
        <pc:spChg chg="del">
          <ac:chgData name="Aadithya Vidyasagar" userId="7a73848cf828b70b" providerId="LiveId" clId="{1CCAF72C-9794-44C1-A5B5-A13B8E815272}" dt="2023-02-11T17:48:41.396" v="279"/>
          <ac:spMkLst>
            <pc:docMk/>
            <pc:sldMk cId="3092689095" sldId="272"/>
            <ac:spMk id="10" creationId="{1825AC39-5F85-4CAA-8A81-A1287086B2B6}"/>
          </ac:spMkLst>
        </pc:spChg>
        <pc:spChg chg="del">
          <ac:chgData name="Aadithya Vidyasagar" userId="7a73848cf828b70b" providerId="LiveId" clId="{1CCAF72C-9794-44C1-A5B5-A13B8E815272}" dt="2023-02-11T17:48:41.396" v="279"/>
          <ac:spMkLst>
            <pc:docMk/>
            <pc:sldMk cId="3092689095" sldId="272"/>
            <ac:spMk id="12" creationId="{95DA4D23-37FC-4B90-8188-F0377C5FF44B}"/>
          </ac:spMkLst>
        </pc:spChg>
        <pc:spChg chg="del">
          <ac:chgData name="Aadithya Vidyasagar" userId="7a73848cf828b70b" providerId="LiveId" clId="{1CCAF72C-9794-44C1-A5B5-A13B8E815272}" dt="2023-02-11T17:48:41.396" v="279"/>
          <ac:spMkLst>
            <pc:docMk/>
            <pc:sldMk cId="3092689095" sldId="272"/>
            <ac:spMk id="14" creationId="{A7A4B465-FBCC-4CD4-89A1-82992A7B47FF}"/>
          </ac:spMkLst>
        </pc:spChg>
        <pc:spChg chg="del">
          <ac:chgData name="Aadithya Vidyasagar" userId="7a73848cf828b70b" providerId="LiveId" clId="{1CCAF72C-9794-44C1-A5B5-A13B8E815272}" dt="2023-02-11T17:48:41.396" v="279"/>
          <ac:spMkLst>
            <pc:docMk/>
            <pc:sldMk cId="3092689095" sldId="272"/>
            <ac:spMk id="16" creationId="{909E572F-9CDC-4214-9D42-FF0017649590}"/>
          </ac:spMkLst>
        </pc:spChg>
      </pc:sldChg>
      <pc:sldChg chg="delSp add del ord setBg delDesignElem">
        <pc:chgData name="Aadithya Vidyasagar" userId="7a73848cf828b70b" providerId="LiveId" clId="{1CCAF72C-9794-44C1-A5B5-A13B8E815272}" dt="2023-02-11T17:45:35.682" v="277" actId="47"/>
        <pc:sldMkLst>
          <pc:docMk/>
          <pc:sldMk cId="3662200252" sldId="272"/>
        </pc:sldMkLst>
        <pc:spChg chg="del">
          <ac:chgData name="Aadithya Vidyasagar" userId="7a73848cf828b70b" providerId="LiveId" clId="{1CCAF72C-9794-44C1-A5B5-A13B8E815272}" dt="2023-02-11T17:35:40.534" v="80"/>
          <ac:spMkLst>
            <pc:docMk/>
            <pc:sldMk cId="3662200252" sldId="272"/>
            <ac:spMk id="10" creationId="{1825AC39-5F85-4CAA-8A81-A1287086B2B6}"/>
          </ac:spMkLst>
        </pc:spChg>
        <pc:spChg chg="del">
          <ac:chgData name="Aadithya Vidyasagar" userId="7a73848cf828b70b" providerId="LiveId" clId="{1CCAF72C-9794-44C1-A5B5-A13B8E815272}" dt="2023-02-11T17:35:40.534" v="80"/>
          <ac:spMkLst>
            <pc:docMk/>
            <pc:sldMk cId="3662200252" sldId="272"/>
            <ac:spMk id="12" creationId="{95DA4D23-37FC-4B90-8188-F0377C5FF44B}"/>
          </ac:spMkLst>
        </pc:spChg>
        <pc:spChg chg="del">
          <ac:chgData name="Aadithya Vidyasagar" userId="7a73848cf828b70b" providerId="LiveId" clId="{1CCAF72C-9794-44C1-A5B5-A13B8E815272}" dt="2023-02-11T17:35:40.534" v="80"/>
          <ac:spMkLst>
            <pc:docMk/>
            <pc:sldMk cId="3662200252" sldId="272"/>
            <ac:spMk id="14" creationId="{A7A4B465-FBCC-4CD4-89A1-82992A7B47FF}"/>
          </ac:spMkLst>
        </pc:spChg>
        <pc:spChg chg="del">
          <ac:chgData name="Aadithya Vidyasagar" userId="7a73848cf828b70b" providerId="LiveId" clId="{1CCAF72C-9794-44C1-A5B5-A13B8E815272}" dt="2023-02-11T17:35:40.534" v="80"/>
          <ac:spMkLst>
            <pc:docMk/>
            <pc:sldMk cId="3662200252" sldId="272"/>
            <ac:spMk id="16" creationId="{909E572F-9CDC-4214-9D42-FF001764959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76CFF7-1D85-438C-B2A3-492C498178C4}"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D65A9B05-A296-44F3-B653-A7E37BBC99D3}">
      <dgm:prSet/>
      <dgm:spPr/>
      <dgm:t>
        <a:bodyPr/>
        <a:lstStyle/>
        <a:p>
          <a:r>
            <a:rPr lang="en-US" dirty="0"/>
            <a:t>Unemployment affects stock prices by indicating economic health. High unemployment leads to lower consumer spending and corporate profits, causing a drop in investor confidence and stock prices.</a:t>
          </a:r>
        </a:p>
        <a:p>
          <a:r>
            <a:rPr lang="en-US" dirty="0"/>
            <a:t> Low unemployment, on the other hand, boosts consumer spending and corporate profits, resulting in higher investor confidence and stock prices. However, it's one of many factors that impact stock prices.</a:t>
          </a:r>
        </a:p>
      </dgm:t>
    </dgm:pt>
    <dgm:pt modelId="{FD772135-A05B-43FE-9F0E-6FA23443644C}" type="parTrans" cxnId="{0AD7C956-1F2B-4D59-A43D-A2B489704537}">
      <dgm:prSet/>
      <dgm:spPr/>
      <dgm:t>
        <a:bodyPr/>
        <a:lstStyle/>
        <a:p>
          <a:endParaRPr lang="en-US"/>
        </a:p>
      </dgm:t>
    </dgm:pt>
    <dgm:pt modelId="{2A608386-D88C-43B4-BBB3-EC9E068173DC}" type="sibTrans" cxnId="{0AD7C956-1F2B-4D59-A43D-A2B489704537}">
      <dgm:prSet/>
      <dgm:spPr/>
      <dgm:t>
        <a:bodyPr/>
        <a:lstStyle/>
        <a:p>
          <a:endParaRPr lang="en-US"/>
        </a:p>
      </dgm:t>
    </dgm:pt>
    <dgm:pt modelId="{A1F10E68-6871-4B54-8408-76719FB7380F}">
      <dgm:prSet/>
      <dgm:spPr/>
      <dgm:t>
        <a:bodyPr/>
        <a:lstStyle/>
        <a:p>
          <a:r>
            <a:rPr lang="en-US" dirty="0"/>
            <a:t>Other factors, such as interest rates, inflation, and global events, can also have a significant impact on the stock market.</a:t>
          </a:r>
        </a:p>
      </dgm:t>
    </dgm:pt>
    <dgm:pt modelId="{9FE6418D-74FF-4FF6-B546-708936189123}" type="parTrans" cxnId="{63B0E2DD-B10F-468F-91A2-F82B99AF5F82}">
      <dgm:prSet/>
      <dgm:spPr/>
      <dgm:t>
        <a:bodyPr/>
        <a:lstStyle/>
        <a:p>
          <a:endParaRPr lang="en-US"/>
        </a:p>
      </dgm:t>
    </dgm:pt>
    <dgm:pt modelId="{B9E5725D-05B3-405E-ADDA-8855381DAE49}" type="sibTrans" cxnId="{63B0E2DD-B10F-468F-91A2-F82B99AF5F82}">
      <dgm:prSet/>
      <dgm:spPr/>
      <dgm:t>
        <a:bodyPr/>
        <a:lstStyle/>
        <a:p>
          <a:endParaRPr lang="en-US"/>
        </a:p>
      </dgm:t>
    </dgm:pt>
    <dgm:pt modelId="{DE9EDCAB-7D92-44F0-94B5-5E6F5DB4DE8E}" type="pres">
      <dgm:prSet presAssocID="{1776CFF7-1D85-438C-B2A3-492C498178C4}" presName="hierChild1" presStyleCnt="0">
        <dgm:presLayoutVars>
          <dgm:chPref val="1"/>
          <dgm:dir/>
          <dgm:animOne val="branch"/>
          <dgm:animLvl val="lvl"/>
          <dgm:resizeHandles/>
        </dgm:presLayoutVars>
      </dgm:prSet>
      <dgm:spPr/>
    </dgm:pt>
    <dgm:pt modelId="{B10E1347-7C83-4199-AE12-EDFF1478F509}" type="pres">
      <dgm:prSet presAssocID="{D65A9B05-A296-44F3-B653-A7E37BBC99D3}" presName="hierRoot1" presStyleCnt="0"/>
      <dgm:spPr/>
    </dgm:pt>
    <dgm:pt modelId="{D3063061-BDC8-4472-916A-178452FA076D}" type="pres">
      <dgm:prSet presAssocID="{D65A9B05-A296-44F3-B653-A7E37BBC99D3}" presName="composite" presStyleCnt="0"/>
      <dgm:spPr/>
    </dgm:pt>
    <dgm:pt modelId="{8AD660BF-D00F-4FD7-AB42-7DC081CA3FDC}" type="pres">
      <dgm:prSet presAssocID="{D65A9B05-A296-44F3-B653-A7E37BBC99D3}" presName="background" presStyleLbl="node0" presStyleIdx="0" presStyleCnt="2"/>
      <dgm:spPr/>
    </dgm:pt>
    <dgm:pt modelId="{B98D370F-6EB2-4985-8DE0-985B6814479B}" type="pres">
      <dgm:prSet presAssocID="{D65A9B05-A296-44F3-B653-A7E37BBC99D3}" presName="text" presStyleLbl="fgAcc0" presStyleIdx="0" presStyleCnt="2">
        <dgm:presLayoutVars>
          <dgm:chPref val="3"/>
        </dgm:presLayoutVars>
      </dgm:prSet>
      <dgm:spPr/>
    </dgm:pt>
    <dgm:pt modelId="{F77448EA-37E7-40E5-AA1A-80D0E737928D}" type="pres">
      <dgm:prSet presAssocID="{D65A9B05-A296-44F3-B653-A7E37BBC99D3}" presName="hierChild2" presStyleCnt="0"/>
      <dgm:spPr/>
    </dgm:pt>
    <dgm:pt modelId="{F65B9A3F-1001-4196-96A6-C439A5454E47}" type="pres">
      <dgm:prSet presAssocID="{A1F10E68-6871-4B54-8408-76719FB7380F}" presName="hierRoot1" presStyleCnt="0"/>
      <dgm:spPr/>
    </dgm:pt>
    <dgm:pt modelId="{019388D3-A779-4CF9-925C-74D57B185B92}" type="pres">
      <dgm:prSet presAssocID="{A1F10E68-6871-4B54-8408-76719FB7380F}" presName="composite" presStyleCnt="0"/>
      <dgm:spPr/>
    </dgm:pt>
    <dgm:pt modelId="{45C21857-4FF6-416A-941F-046405CCEE8F}" type="pres">
      <dgm:prSet presAssocID="{A1F10E68-6871-4B54-8408-76719FB7380F}" presName="background" presStyleLbl="node0" presStyleIdx="1" presStyleCnt="2"/>
      <dgm:spPr/>
    </dgm:pt>
    <dgm:pt modelId="{C92E1280-F600-43C2-B196-9FDB6B220E2A}" type="pres">
      <dgm:prSet presAssocID="{A1F10E68-6871-4B54-8408-76719FB7380F}" presName="text" presStyleLbl="fgAcc0" presStyleIdx="1" presStyleCnt="2">
        <dgm:presLayoutVars>
          <dgm:chPref val="3"/>
        </dgm:presLayoutVars>
      </dgm:prSet>
      <dgm:spPr/>
    </dgm:pt>
    <dgm:pt modelId="{C6D9525C-61D2-4EDC-BE84-B9628FDF51A8}" type="pres">
      <dgm:prSet presAssocID="{A1F10E68-6871-4B54-8408-76719FB7380F}" presName="hierChild2" presStyleCnt="0"/>
      <dgm:spPr/>
    </dgm:pt>
  </dgm:ptLst>
  <dgm:cxnLst>
    <dgm:cxn modelId="{0AD7C956-1F2B-4D59-A43D-A2B489704537}" srcId="{1776CFF7-1D85-438C-B2A3-492C498178C4}" destId="{D65A9B05-A296-44F3-B653-A7E37BBC99D3}" srcOrd="0" destOrd="0" parTransId="{FD772135-A05B-43FE-9F0E-6FA23443644C}" sibTransId="{2A608386-D88C-43B4-BBB3-EC9E068173DC}"/>
    <dgm:cxn modelId="{61922177-FBAB-497A-B28E-ECAED661C20F}" type="presOf" srcId="{1776CFF7-1D85-438C-B2A3-492C498178C4}" destId="{DE9EDCAB-7D92-44F0-94B5-5E6F5DB4DE8E}" srcOrd="0" destOrd="0" presId="urn:microsoft.com/office/officeart/2005/8/layout/hierarchy1"/>
    <dgm:cxn modelId="{5D324679-0F2F-4C5F-9C68-0EDB9A6015E5}" type="presOf" srcId="{D65A9B05-A296-44F3-B653-A7E37BBC99D3}" destId="{B98D370F-6EB2-4985-8DE0-985B6814479B}" srcOrd="0" destOrd="0" presId="urn:microsoft.com/office/officeart/2005/8/layout/hierarchy1"/>
    <dgm:cxn modelId="{25360DBC-0137-4FED-AD47-77E8C050E164}" type="presOf" srcId="{A1F10E68-6871-4B54-8408-76719FB7380F}" destId="{C92E1280-F600-43C2-B196-9FDB6B220E2A}" srcOrd="0" destOrd="0" presId="urn:microsoft.com/office/officeart/2005/8/layout/hierarchy1"/>
    <dgm:cxn modelId="{63B0E2DD-B10F-468F-91A2-F82B99AF5F82}" srcId="{1776CFF7-1D85-438C-B2A3-492C498178C4}" destId="{A1F10E68-6871-4B54-8408-76719FB7380F}" srcOrd="1" destOrd="0" parTransId="{9FE6418D-74FF-4FF6-B546-708936189123}" sibTransId="{B9E5725D-05B3-405E-ADDA-8855381DAE49}"/>
    <dgm:cxn modelId="{26BA2438-C7FE-4258-B2D8-C25D11AF1C3D}" type="presParOf" srcId="{DE9EDCAB-7D92-44F0-94B5-5E6F5DB4DE8E}" destId="{B10E1347-7C83-4199-AE12-EDFF1478F509}" srcOrd="0" destOrd="0" presId="urn:microsoft.com/office/officeart/2005/8/layout/hierarchy1"/>
    <dgm:cxn modelId="{7BC5E102-4C3E-41B1-A89B-0CC57A799B72}" type="presParOf" srcId="{B10E1347-7C83-4199-AE12-EDFF1478F509}" destId="{D3063061-BDC8-4472-916A-178452FA076D}" srcOrd="0" destOrd="0" presId="urn:microsoft.com/office/officeart/2005/8/layout/hierarchy1"/>
    <dgm:cxn modelId="{626ECB29-0EE9-445E-ABA9-25E7EE45D3D6}" type="presParOf" srcId="{D3063061-BDC8-4472-916A-178452FA076D}" destId="{8AD660BF-D00F-4FD7-AB42-7DC081CA3FDC}" srcOrd="0" destOrd="0" presId="urn:microsoft.com/office/officeart/2005/8/layout/hierarchy1"/>
    <dgm:cxn modelId="{C101223D-B05D-4DE0-BC8D-DD3120C6781D}" type="presParOf" srcId="{D3063061-BDC8-4472-916A-178452FA076D}" destId="{B98D370F-6EB2-4985-8DE0-985B6814479B}" srcOrd="1" destOrd="0" presId="urn:microsoft.com/office/officeart/2005/8/layout/hierarchy1"/>
    <dgm:cxn modelId="{FEF2F2E2-FDA2-4ACB-90D9-BA14CB2A0BF7}" type="presParOf" srcId="{B10E1347-7C83-4199-AE12-EDFF1478F509}" destId="{F77448EA-37E7-40E5-AA1A-80D0E737928D}" srcOrd="1" destOrd="0" presId="urn:microsoft.com/office/officeart/2005/8/layout/hierarchy1"/>
    <dgm:cxn modelId="{70DA5D76-211D-4E99-84F8-9F097BA104F5}" type="presParOf" srcId="{DE9EDCAB-7D92-44F0-94B5-5E6F5DB4DE8E}" destId="{F65B9A3F-1001-4196-96A6-C439A5454E47}" srcOrd="1" destOrd="0" presId="urn:microsoft.com/office/officeart/2005/8/layout/hierarchy1"/>
    <dgm:cxn modelId="{B4B8C037-6EE6-47E3-B163-20DE3A7E8BEF}" type="presParOf" srcId="{F65B9A3F-1001-4196-96A6-C439A5454E47}" destId="{019388D3-A779-4CF9-925C-74D57B185B92}" srcOrd="0" destOrd="0" presId="urn:microsoft.com/office/officeart/2005/8/layout/hierarchy1"/>
    <dgm:cxn modelId="{22B342C2-D660-40AF-BBF9-9A5DF8E23D18}" type="presParOf" srcId="{019388D3-A779-4CF9-925C-74D57B185B92}" destId="{45C21857-4FF6-416A-941F-046405CCEE8F}" srcOrd="0" destOrd="0" presId="urn:microsoft.com/office/officeart/2005/8/layout/hierarchy1"/>
    <dgm:cxn modelId="{BD94DEB1-05D9-4AE1-A8A3-F8F0781B68C4}" type="presParOf" srcId="{019388D3-A779-4CF9-925C-74D57B185B92}" destId="{C92E1280-F600-43C2-B196-9FDB6B220E2A}" srcOrd="1" destOrd="0" presId="urn:microsoft.com/office/officeart/2005/8/layout/hierarchy1"/>
    <dgm:cxn modelId="{DBB01D63-860F-44C3-BFC4-BC15D068D3FC}" type="presParOf" srcId="{F65B9A3F-1001-4196-96A6-C439A5454E47}" destId="{C6D9525C-61D2-4EDC-BE84-B9628FDF51A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D660BF-D00F-4FD7-AB42-7DC081CA3FDC}">
      <dsp:nvSpPr>
        <dsp:cNvPr id="0" name=""/>
        <dsp:cNvSpPr/>
      </dsp:nvSpPr>
      <dsp:spPr>
        <a:xfrm>
          <a:off x="134291" y="612"/>
          <a:ext cx="4332795" cy="275132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8D370F-6EB2-4985-8DE0-985B6814479B}">
      <dsp:nvSpPr>
        <dsp:cNvPr id="0" name=""/>
        <dsp:cNvSpPr/>
      </dsp:nvSpPr>
      <dsp:spPr>
        <a:xfrm>
          <a:off x="615713" y="457963"/>
          <a:ext cx="4332795" cy="275132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Unemployment affects stock prices by indicating economic health. High unemployment leads to lower consumer spending and corporate profits, causing a drop in investor confidence and stock prices.</a:t>
          </a:r>
        </a:p>
        <a:p>
          <a:pPr marL="0" lvl="0" indent="0" algn="ctr" defTabSz="711200">
            <a:lnSpc>
              <a:spcPct val="90000"/>
            </a:lnSpc>
            <a:spcBef>
              <a:spcPct val="0"/>
            </a:spcBef>
            <a:spcAft>
              <a:spcPct val="35000"/>
            </a:spcAft>
            <a:buNone/>
          </a:pPr>
          <a:r>
            <a:rPr lang="en-US" sz="1600" kern="1200" dirty="0"/>
            <a:t> Low unemployment, on the other hand, boosts consumer spending and corporate profits, resulting in higher investor confidence and stock prices. However, it's one of many factors that impact stock prices.</a:t>
          </a:r>
        </a:p>
      </dsp:txBody>
      <dsp:txXfrm>
        <a:off x="696297" y="538547"/>
        <a:ext cx="4171627" cy="2590157"/>
      </dsp:txXfrm>
    </dsp:sp>
    <dsp:sp modelId="{45C21857-4FF6-416A-941F-046405CCEE8F}">
      <dsp:nvSpPr>
        <dsp:cNvPr id="0" name=""/>
        <dsp:cNvSpPr/>
      </dsp:nvSpPr>
      <dsp:spPr>
        <a:xfrm>
          <a:off x="5429930" y="612"/>
          <a:ext cx="4332795" cy="275132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2E1280-F600-43C2-B196-9FDB6B220E2A}">
      <dsp:nvSpPr>
        <dsp:cNvPr id="0" name=""/>
        <dsp:cNvSpPr/>
      </dsp:nvSpPr>
      <dsp:spPr>
        <a:xfrm>
          <a:off x="5911352" y="457963"/>
          <a:ext cx="4332795" cy="275132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Other factors, such as interest rates, inflation, and global events, can also have a significant impact on the stock market.</a:t>
          </a:r>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47085-3A5C-BDE2-4CD8-7FBF6B0EFA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17556C-7ADA-5D4B-30AC-9344202179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D562F7-51C2-CE90-DB6E-FD307E657BA3}"/>
              </a:ext>
            </a:extLst>
          </p:cNvPr>
          <p:cNvSpPr>
            <a:spLocks noGrp="1"/>
          </p:cNvSpPr>
          <p:nvPr>
            <p:ph type="dt" sz="half" idx="10"/>
          </p:nvPr>
        </p:nvSpPr>
        <p:spPr/>
        <p:txBody>
          <a:bodyPr/>
          <a:lstStyle/>
          <a:p>
            <a:fld id="{22A1016F-5C7D-4357-8E58-2E04549BFE1E}" type="datetimeFigureOut">
              <a:rPr lang="en-US" smtClean="0"/>
              <a:t>2/11/2023</a:t>
            </a:fld>
            <a:endParaRPr lang="en-US"/>
          </a:p>
        </p:txBody>
      </p:sp>
      <p:sp>
        <p:nvSpPr>
          <p:cNvPr id="5" name="Footer Placeholder 4">
            <a:extLst>
              <a:ext uri="{FF2B5EF4-FFF2-40B4-BE49-F238E27FC236}">
                <a16:creationId xmlns:a16="http://schemas.microsoft.com/office/drawing/2014/main" id="{CD592802-A5FA-7B6B-0921-5D9BE41333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64698D-D5E5-B66E-44BE-34E841849CB9}"/>
              </a:ext>
            </a:extLst>
          </p:cNvPr>
          <p:cNvSpPr>
            <a:spLocks noGrp="1"/>
          </p:cNvSpPr>
          <p:nvPr>
            <p:ph type="sldNum" sz="quarter" idx="12"/>
          </p:nvPr>
        </p:nvSpPr>
        <p:spPr/>
        <p:txBody>
          <a:bodyPr/>
          <a:lstStyle/>
          <a:p>
            <a:fld id="{AEC35C89-1F00-47A5-987C-21D91C5D3EC7}" type="slidenum">
              <a:rPr lang="en-US" smtClean="0"/>
              <a:t>‹#›</a:t>
            </a:fld>
            <a:endParaRPr lang="en-US"/>
          </a:p>
        </p:txBody>
      </p:sp>
    </p:spTree>
    <p:extLst>
      <p:ext uri="{BB962C8B-B14F-4D97-AF65-F5344CB8AC3E}">
        <p14:creationId xmlns:p14="http://schemas.microsoft.com/office/powerpoint/2010/main" val="2375753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CF7BF-6C79-E14E-C7A9-A7DE2EB831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52F7B-DF3E-66A8-CCC1-C74169BACD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EE0C92-5B74-3F69-7FDF-FC0C8F0536B3}"/>
              </a:ext>
            </a:extLst>
          </p:cNvPr>
          <p:cNvSpPr>
            <a:spLocks noGrp="1"/>
          </p:cNvSpPr>
          <p:nvPr>
            <p:ph type="dt" sz="half" idx="10"/>
          </p:nvPr>
        </p:nvSpPr>
        <p:spPr/>
        <p:txBody>
          <a:bodyPr/>
          <a:lstStyle/>
          <a:p>
            <a:fld id="{22A1016F-5C7D-4357-8E58-2E04549BFE1E}" type="datetimeFigureOut">
              <a:rPr lang="en-US" smtClean="0"/>
              <a:t>2/11/2023</a:t>
            </a:fld>
            <a:endParaRPr lang="en-US"/>
          </a:p>
        </p:txBody>
      </p:sp>
      <p:sp>
        <p:nvSpPr>
          <p:cNvPr id="5" name="Footer Placeholder 4">
            <a:extLst>
              <a:ext uri="{FF2B5EF4-FFF2-40B4-BE49-F238E27FC236}">
                <a16:creationId xmlns:a16="http://schemas.microsoft.com/office/drawing/2014/main" id="{898F2FFA-4BEF-B3F6-793E-4D04CF1B38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5221DA-74C4-12FB-724D-51601E7C5AE2}"/>
              </a:ext>
            </a:extLst>
          </p:cNvPr>
          <p:cNvSpPr>
            <a:spLocks noGrp="1"/>
          </p:cNvSpPr>
          <p:nvPr>
            <p:ph type="sldNum" sz="quarter" idx="12"/>
          </p:nvPr>
        </p:nvSpPr>
        <p:spPr/>
        <p:txBody>
          <a:bodyPr/>
          <a:lstStyle/>
          <a:p>
            <a:fld id="{AEC35C89-1F00-47A5-987C-21D91C5D3EC7}" type="slidenum">
              <a:rPr lang="en-US" smtClean="0"/>
              <a:t>‹#›</a:t>
            </a:fld>
            <a:endParaRPr lang="en-US"/>
          </a:p>
        </p:txBody>
      </p:sp>
    </p:spTree>
    <p:extLst>
      <p:ext uri="{BB962C8B-B14F-4D97-AF65-F5344CB8AC3E}">
        <p14:creationId xmlns:p14="http://schemas.microsoft.com/office/powerpoint/2010/main" val="1055594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4EA5F7-0D46-D123-D602-895A3DB35E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21D072-ED4A-6A14-CD76-74B50DEF22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D03974-5177-78FE-1000-F2EE059EF7F5}"/>
              </a:ext>
            </a:extLst>
          </p:cNvPr>
          <p:cNvSpPr>
            <a:spLocks noGrp="1"/>
          </p:cNvSpPr>
          <p:nvPr>
            <p:ph type="dt" sz="half" idx="10"/>
          </p:nvPr>
        </p:nvSpPr>
        <p:spPr/>
        <p:txBody>
          <a:bodyPr/>
          <a:lstStyle/>
          <a:p>
            <a:fld id="{22A1016F-5C7D-4357-8E58-2E04549BFE1E}" type="datetimeFigureOut">
              <a:rPr lang="en-US" smtClean="0"/>
              <a:t>2/11/2023</a:t>
            </a:fld>
            <a:endParaRPr lang="en-US"/>
          </a:p>
        </p:txBody>
      </p:sp>
      <p:sp>
        <p:nvSpPr>
          <p:cNvPr id="5" name="Footer Placeholder 4">
            <a:extLst>
              <a:ext uri="{FF2B5EF4-FFF2-40B4-BE49-F238E27FC236}">
                <a16:creationId xmlns:a16="http://schemas.microsoft.com/office/drawing/2014/main" id="{6B9C2F4A-8B9B-EDC1-7C51-19E5EDE40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527F5-F4AA-E9A9-6A8D-005B1E310F04}"/>
              </a:ext>
            </a:extLst>
          </p:cNvPr>
          <p:cNvSpPr>
            <a:spLocks noGrp="1"/>
          </p:cNvSpPr>
          <p:nvPr>
            <p:ph type="sldNum" sz="quarter" idx="12"/>
          </p:nvPr>
        </p:nvSpPr>
        <p:spPr/>
        <p:txBody>
          <a:bodyPr/>
          <a:lstStyle/>
          <a:p>
            <a:fld id="{AEC35C89-1F00-47A5-987C-21D91C5D3EC7}" type="slidenum">
              <a:rPr lang="en-US" smtClean="0"/>
              <a:t>‹#›</a:t>
            </a:fld>
            <a:endParaRPr lang="en-US"/>
          </a:p>
        </p:txBody>
      </p:sp>
    </p:spTree>
    <p:extLst>
      <p:ext uri="{BB962C8B-B14F-4D97-AF65-F5344CB8AC3E}">
        <p14:creationId xmlns:p14="http://schemas.microsoft.com/office/powerpoint/2010/main" val="3838035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74E5D-CAF1-8C21-F76C-BD879381D3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7F102C-F87D-E5EF-3A1B-FF99F0497C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40984D-171A-9A32-C378-6F87A9C79F20}"/>
              </a:ext>
            </a:extLst>
          </p:cNvPr>
          <p:cNvSpPr>
            <a:spLocks noGrp="1"/>
          </p:cNvSpPr>
          <p:nvPr>
            <p:ph type="dt" sz="half" idx="10"/>
          </p:nvPr>
        </p:nvSpPr>
        <p:spPr/>
        <p:txBody>
          <a:bodyPr/>
          <a:lstStyle/>
          <a:p>
            <a:fld id="{22A1016F-5C7D-4357-8E58-2E04549BFE1E}" type="datetimeFigureOut">
              <a:rPr lang="en-US" smtClean="0"/>
              <a:t>2/11/2023</a:t>
            </a:fld>
            <a:endParaRPr lang="en-US"/>
          </a:p>
        </p:txBody>
      </p:sp>
      <p:sp>
        <p:nvSpPr>
          <p:cNvPr id="5" name="Footer Placeholder 4">
            <a:extLst>
              <a:ext uri="{FF2B5EF4-FFF2-40B4-BE49-F238E27FC236}">
                <a16:creationId xmlns:a16="http://schemas.microsoft.com/office/drawing/2014/main" id="{82944CA6-5B64-46E5-A7E9-251198E11F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2EA6AE-4780-CFEF-806E-B008AD8545B2}"/>
              </a:ext>
            </a:extLst>
          </p:cNvPr>
          <p:cNvSpPr>
            <a:spLocks noGrp="1"/>
          </p:cNvSpPr>
          <p:nvPr>
            <p:ph type="sldNum" sz="quarter" idx="12"/>
          </p:nvPr>
        </p:nvSpPr>
        <p:spPr/>
        <p:txBody>
          <a:bodyPr/>
          <a:lstStyle/>
          <a:p>
            <a:fld id="{AEC35C89-1F00-47A5-987C-21D91C5D3EC7}" type="slidenum">
              <a:rPr lang="en-US" smtClean="0"/>
              <a:t>‹#›</a:t>
            </a:fld>
            <a:endParaRPr lang="en-US"/>
          </a:p>
        </p:txBody>
      </p:sp>
    </p:spTree>
    <p:extLst>
      <p:ext uri="{BB962C8B-B14F-4D97-AF65-F5344CB8AC3E}">
        <p14:creationId xmlns:p14="http://schemas.microsoft.com/office/powerpoint/2010/main" val="1449920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54E46-C0BF-EAAB-3799-E8B6BB4010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CF6E13-F687-B5D1-F8FB-5E744F5E1A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9A44CB-C04C-D249-75F0-30BC1580F5A5}"/>
              </a:ext>
            </a:extLst>
          </p:cNvPr>
          <p:cNvSpPr>
            <a:spLocks noGrp="1"/>
          </p:cNvSpPr>
          <p:nvPr>
            <p:ph type="dt" sz="half" idx="10"/>
          </p:nvPr>
        </p:nvSpPr>
        <p:spPr/>
        <p:txBody>
          <a:bodyPr/>
          <a:lstStyle/>
          <a:p>
            <a:fld id="{22A1016F-5C7D-4357-8E58-2E04549BFE1E}" type="datetimeFigureOut">
              <a:rPr lang="en-US" smtClean="0"/>
              <a:t>2/11/2023</a:t>
            </a:fld>
            <a:endParaRPr lang="en-US"/>
          </a:p>
        </p:txBody>
      </p:sp>
      <p:sp>
        <p:nvSpPr>
          <p:cNvPr id="5" name="Footer Placeholder 4">
            <a:extLst>
              <a:ext uri="{FF2B5EF4-FFF2-40B4-BE49-F238E27FC236}">
                <a16:creationId xmlns:a16="http://schemas.microsoft.com/office/drawing/2014/main" id="{E5838EB0-813D-2251-8E62-BCA6C1D753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DD88E0-8401-557C-551A-7775D3A0446D}"/>
              </a:ext>
            </a:extLst>
          </p:cNvPr>
          <p:cNvSpPr>
            <a:spLocks noGrp="1"/>
          </p:cNvSpPr>
          <p:nvPr>
            <p:ph type="sldNum" sz="quarter" idx="12"/>
          </p:nvPr>
        </p:nvSpPr>
        <p:spPr/>
        <p:txBody>
          <a:bodyPr/>
          <a:lstStyle/>
          <a:p>
            <a:fld id="{AEC35C89-1F00-47A5-987C-21D91C5D3EC7}" type="slidenum">
              <a:rPr lang="en-US" smtClean="0"/>
              <a:t>‹#›</a:t>
            </a:fld>
            <a:endParaRPr lang="en-US"/>
          </a:p>
        </p:txBody>
      </p:sp>
    </p:spTree>
    <p:extLst>
      <p:ext uri="{BB962C8B-B14F-4D97-AF65-F5344CB8AC3E}">
        <p14:creationId xmlns:p14="http://schemas.microsoft.com/office/powerpoint/2010/main" val="3897765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8268-1950-556D-C15D-0A9B934D84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E6CE01-70A0-49D3-41FD-91C80F749A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7337F2-D966-D155-999A-C6BBA7623F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2B7171-C870-38F5-828F-2ACC835491A9}"/>
              </a:ext>
            </a:extLst>
          </p:cNvPr>
          <p:cNvSpPr>
            <a:spLocks noGrp="1"/>
          </p:cNvSpPr>
          <p:nvPr>
            <p:ph type="dt" sz="half" idx="10"/>
          </p:nvPr>
        </p:nvSpPr>
        <p:spPr/>
        <p:txBody>
          <a:bodyPr/>
          <a:lstStyle/>
          <a:p>
            <a:fld id="{22A1016F-5C7D-4357-8E58-2E04549BFE1E}" type="datetimeFigureOut">
              <a:rPr lang="en-US" smtClean="0"/>
              <a:t>2/11/2023</a:t>
            </a:fld>
            <a:endParaRPr lang="en-US"/>
          </a:p>
        </p:txBody>
      </p:sp>
      <p:sp>
        <p:nvSpPr>
          <p:cNvPr id="6" name="Footer Placeholder 5">
            <a:extLst>
              <a:ext uri="{FF2B5EF4-FFF2-40B4-BE49-F238E27FC236}">
                <a16:creationId xmlns:a16="http://schemas.microsoft.com/office/drawing/2014/main" id="{0EE55F4B-F969-AA7C-FBF8-12D589C37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A60894-DF2F-E63D-9D09-5D7F47FD0D89}"/>
              </a:ext>
            </a:extLst>
          </p:cNvPr>
          <p:cNvSpPr>
            <a:spLocks noGrp="1"/>
          </p:cNvSpPr>
          <p:nvPr>
            <p:ph type="sldNum" sz="quarter" idx="12"/>
          </p:nvPr>
        </p:nvSpPr>
        <p:spPr/>
        <p:txBody>
          <a:bodyPr/>
          <a:lstStyle/>
          <a:p>
            <a:fld id="{AEC35C89-1F00-47A5-987C-21D91C5D3EC7}" type="slidenum">
              <a:rPr lang="en-US" smtClean="0"/>
              <a:t>‹#›</a:t>
            </a:fld>
            <a:endParaRPr lang="en-US"/>
          </a:p>
        </p:txBody>
      </p:sp>
    </p:spTree>
    <p:extLst>
      <p:ext uri="{BB962C8B-B14F-4D97-AF65-F5344CB8AC3E}">
        <p14:creationId xmlns:p14="http://schemas.microsoft.com/office/powerpoint/2010/main" val="4134465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4D89A-97D1-51D1-EF6C-27982EE7DB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D4F75E-EE58-69A4-F634-612EF61205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74ADC4-6311-C0AB-07F6-BE0D5AB036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CF8A13-46BC-92FB-7CDD-D865B5619D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45993A-232A-0D32-0E8D-1976CAAAC5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ED9EB3-2CFF-CF66-B3BA-0F49EAF4868E}"/>
              </a:ext>
            </a:extLst>
          </p:cNvPr>
          <p:cNvSpPr>
            <a:spLocks noGrp="1"/>
          </p:cNvSpPr>
          <p:nvPr>
            <p:ph type="dt" sz="half" idx="10"/>
          </p:nvPr>
        </p:nvSpPr>
        <p:spPr/>
        <p:txBody>
          <a:bodyPr/>
          <a:lstStyle/>
          <a:p>
            <a:fld id="{22A1016F-5C7D-4357-8E58-2E04549BFE1E}" type="datetimeFigureOut">
              <a:rPr lang="en-US" smtClean="0"/>
              <a:t>2/11/2023</a:t>
            </a:fld>
            <a:endParaRPr lang="en-US"/>
          </a:p>
        </p:txBody>
      </p:sp>
      <p:sp>
        <p:nvSpPr>
          <p:cNvPr id="8" name="Footer Placeholder 7">
            <a:extLst>
              <a:ext uri="{FF2B5EF4-FFF2-40B4-BE49-F238E27FC236}">
                <a16:creationId xmlns:a16="http://schemas.microsoft.com/office/drawing/2014/main" id="{8D8BBB9E-1E5D-8760-BED3-A0E25A9488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C12A09-DCAC-5EF3-7605-CB329750F791}"/>
              </a:ext>
            </a:extLst>
          </p:cNvPr>
          <p:cNvSpPr>
            <a:spLocks noGrp="1"/>
          </p:cNvSpPr>
          <p:nvPr>
            <p:ph type="sldNum" sz="quarter" idx="12"/>
          </p:nvPr>
        </p:nvSpPr>
        <p:spPr/>
        <p:txBody>
          <a:bodyPr/>
          <a:lstStyle/>
          <a:p>
            <a:fld id="{AEC35C89-1F00-47A5-987C-21D91C5D3EC7}" type="slidenum">
              <a:rPr lang="en-US" smtClean="0"/>
              <a:t>‹#›</a:t>
            </a:fld>
            <a:endParaRPr lang="en-US"/>
          </a:p>
        </p:txBody>
      </p:sp>
    </p:spTree>
    <p:extLst>
      <p:ext uri="{BB962C8B-B14F-4D97-AF65-F5344CB8AC3E}">
        <p14:creationId xmlns:p14="http://schemas.microsoft.com/office/powerpoint/2010/main" val="3962167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8E72-DAC0-DD7A-7FC1-30E6724377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353DD-2C65-1352-623E-AE35D43E9890}"/>
              </a:ext>
            </a:extLst>
          </p:cNvPr>
          <p:cNvSpPr>
            <a:spLocks noGrp="1"/>
          </p:cNvSpPr>
          <p:nvPr>
            <p:ph type="dt" sz="half" idx="10"/>
          </p:nvPr>
        </p:nvSpPr>
        <p:spPr/>
        <p:txBody>
          <a:bodyPr/>
          <a:lstStyle/>
          <a:p>
            <a:fld id="{22A1016F-5C7D-4357-8E58-2E04549BFE1E}" type="datetimeFigureOut">
              <a:rPr lang="en-US" smtClean="0"/>
              <a:t>2/11/2023</a:t>
            </a:fld>
            <a:endParaRPr lang="en-US"/>
          </a:p>
        </p:txBody>
      </p:sp>
      <p:sp>
        <p:nvSpPr>
          <p:cNvPr id="4" name="Footer Placeholder 3">
            <a:extLst>
              <a:ext uri="{FF2B5EF4-FFF2-40B4-BE49-F238E27FC236}">
                <a16:creationId xmlns:a16="http://schemas.microsoft.com/office/drawing/2014/main" id="{F86ADCCC-29E8-7829-2B35-94F8562CE0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0D58C2-2A31-4575-CC6C-1F8D1526F167}"/>
              </a:ext>
            </a:extLst>
          </p:cNvPr>
          <p:cNvSpPr>
            <a:spLocks noGrp="1"/>
          </p:cNvSpPr>
          <p:nvPr>
            <p:ph type="sldNum" sz="quarter" idx="12"/>
          </p:nvPr>
        </p:nvSpPr>
        <p:spPr/>
        <p:txBody>
          <a:bodyPr/>
          <a:lstStyle/>
          <a:p>
            <a:fld id="{AEC35C89-1F00-47A5-987C-21D91C5D3EC7}" type="slidenum">
              <a:rPr lang="en-US" smtClean="0"/>
              <a:t>‹#›</a:t>
            </a:fld>
            <a:endParaRPr lang="en-US"/>
          </a:p>
        </p:txBody>
      </p:sp>
    </p:spTree>
    <p:extLst>
      <p:ext uri="{BB962C8B-B14F-4D97-AF65-F5344CB8AC3E}">
        <p14:creationId xmlns:p14="http://schemas.microsoft.com/office/powerpoint/2010/main" val="3277250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D3434C-DF50-066B-7309-9D6E44097FD0}"/>
              </a:ext>
            </a:extLst>
          </p:cNvPr>
          <p:cNvSpPr>
            <a:spLocks noGrp="1"/>
          </p:cNvSpPr>
          <p:nvPr>
            <p:ph type="dt" sz="half" idx="10"/>
          </p:nvPr>
        </p:nvSpPr>
        <p:spPr/>
        <p:txBody>
          <a:bodyPr/>
          <a:lstStyle/>
          <a:p>
            <a:fld id="{22A1016F-5C7D-4357-8E58-2E04549BFE1E}" type="datetimeFigureOut">
              <a:rPr lang="en-US" smtClean="0"/>
              <a:t>2/11/2023</a:t>
            </a:fld>
            <a:endParaRPr lang="en-US"/>
          </a:p>
        </p:txBody>
      </p:sp>
      <p:sp>
        <p:nvSpPr>
          <p:cNvPr id="3" name="Footer Placeholder 2">
            <a:extLst>
              <a:ext uri="{FF2B5EF4-FFF2-40B4-BE49-F238E27FC236}">
                <a16:creationId xmlns:a16="http://schemas.microsoft.com/office/drawing/2014/main" id="{4BD6570E-886A-1F7B-A58F-E97CE7A38E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B36E2D-BBF2-7A5B-6709-2D5C50610B34}"/>
              </a:ext>
            </a:extLst>
          </p:cNvPr>
          <p:cNvSpPr>
            <a:spLocks noGrp="1"/>
          </p:cNvSpPr>
          <p:nvPr>
            <p:ph type="sldNum" sz="quarter" idx="12"/>
          </p:nvPr>
        </p:nvSpPr>
        <p:spPr/>
        <p:txBody>
          <a:bodyPr/>
          <a:lstStyle/>
          <a:p>
            <a:fld id="{AEC35C89-1F00-47A5-987C-21D91C5D3EC7}" type="slidenum">
              <a:rPr lang="en-US" smtClean="0"/>
              <a:t>‹#›</a:t>
            </a:fld>
            <a:endParaRPr lang="en-US"/>
          </a:p>
        </p:txBody>
      </p:sp>
    </p:spTree>
    <p:extLst>
      <p:ext uri="{BB962C8B-B14F-4D97-AF65-F5344CB8AC3E}">
        <p14:creationId xmlns:p14="http://schemas.microsoft.com/office/powerpoint/2010/main" val="636212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78FD-53AC-46EA-6A8E-A217733A31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7F848F-8D48-9799-AACA-9AE7386F3F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AFA8BC-2B65-3D1B-8B87-7924197EE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3C2F3A-CE50-9A77-0F8F-E80C60739DC2}"/>
              </a:ext>
            </a:extLst>
          </p:cNvPr>
          <p:cNvSpPr>
            <a:spLocks noGrp="1"/>
          </p:cNvSpPr>
          <p:nvPr>
            <p:ph type="dt" sz="half" idx="10"/>
          </p:nvPr>
        </p:nvSpPr>
        <p:spPr/>
        <p:txBody>
          <a:bodyPr/>
          <a:lstStyle/>
          <a:p>
            <a:fld id="{22A1016F-5C7D-4357-8E58-2E04549BFE1E}" type="datetimeFigureOut">
              <a:rPr lang="en-US" smtClean="0"/>
              <a:t>2/11/2023</a:t>
            </a:fld>
            <a:endParaRPr lang="en-US"/>
          </a:p>
        </p:txBody>
      </p:sp>
      <p:sp>
        <p:nvSpPr>
          <p:cNvPr id="6" name="Footer Placeholder 5">
            <a:extLst>
              <a:ext uri="{FF2B5EF4-FFF2-40B4-BE49-F238E27FC236}">
                <a16:creationId xmlns:a16="http://schemas.microsoft.com/office/drawing/2014/main" id="{B4AA2293-FA8D-F83A-AE19-2B09507751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4D87EE-7F04-5248-4DE0-1B6CDFA09948}"/>
              </a:ext>
            </a:extLst>
          </p:cNvPr>
          <p:cNvSpPr>
            <a:spLocks noGrp="1"/>
          </p:cNvSpPr>
          <p:nvPr>
            <p:ph type="sldNum" sz="quarter" idx="12"/>
          </p:nvPr>
        </p:nvSpPr>
        <p:spPr/>
        <p:txBody>
          <a:bodyPr/>
          <a:lstStyle/>
          <a:p>
            <a:fld id="{AEC35C89-1F00-47A5-987C-21D91C5D3EC7}" type="slidenum">
              <a:rPr lang="en-US" smtClean="0"/>
              <a:t>‹#›</a:t>
            </a:fld>
            <a:endParaRPr lang="en-US"/>
          </a:p>
        </p:txBody>
      </p:sp>
    </p:spTree>
    <p:extLst>
      <p:ext uri="{BB962C8B-B14F-4D97-AF65-F5344CB8AC3E}">
        <p14:creationId xmlns:p14="http://schemas.microsoft.com/office/powerpoint/2010/main" val="2629466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ECB6A-4501-B995-D8ED-7A3BAEF3F2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CD787C-F1C0-C0CA-F26C-AFAAD534D7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5E44E8-825D-CCF9-8AC6-81776E7DE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0A7D06-7C18-C208-484E-5D9ECB9D8182}"/>
              </a:ext>
            </a:extLst>
          </p:cNvPr>
          <p:cNvSpPr>
            <a:spLocks noGrp="1"/>
          </p:cNvSpPr>
          <p:nvPr>
            <p:ph type="dt" sz="half" idx="10"/>
          </p:nvPr>
        </p:nvSpPr>
        <p:spPr/>
        <p:txBody>
          <a:bodyPr/>
          <a:lstStyle/>
          <a:p>
            <a:fld id="{22A1016F-5C7D-4357-8E58-2E04549BFE1E}" type="datetimeFigureOut">
              <a:rPr lang="en-US" smtClean="0"/>
              <a:t>2/11/2023</a:t>
            </a:fld>
            <a:endParaRPr lang="en-US"/>
          </a:p>
        </p:txBody>
      </p:sp>
      <p:sp>
        <p:nvSpPr>
          <p:cNvPr id="6" name="Footer Placeholder 5">
            <a:extLst>
              <a:ext uri="{FF2B5EF4-FFF2-40B4-BE49-F238E27FC236}">
                <a16:creationId xmlns:a16="http://schemas.microsoft.com/office/drawing/2014/main" id="{8E5C991D-D5CC-A5AF-7A71-7546D27681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1AE67C-8820-B979-D39F-83EC17ABFAD8}"/>
              </a:ext>
            </a:extLst>
          </p:cNvPr>
          <p:cNvSpPr>
            <a:spLocks noGrp="1"/>
          </p:cNvSpPr>
          <p:nvPr>
            <p:ph type="sldNum" sz="quarter" idx="12"/>
          </p:nvPr>
        </p:nvSpPr>
        <p:spPr/>
        <p:txBody>
          <a:bodyPr/>
          <a:lstStyle/>
          <a:p>
            <a:fld id="{AEC35C89-1F00-47A5-987C-21D91C5D3EC7}" type="slidenum">
              <a:rPr lang="en-US" smtClean="0"/>
              <a:t>‹#›</a:t>
            </a:fld>
            <a:endParaRPr lang="en-US"/>
          </a:p>
        </p:txBody>
      </p:sp>
    </p:spTree>
    <p:extLst>
      <p:ext uri="{BB962C8B-B14F-4D97-AF65-F5344CB8AC3E}">
        <p14:creationId xmlns:p14="http://schemas.microsoft.com/office/powerpoint/2010/main" val="1132303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42087E-1A15-0634-4FD6-E6FBE0E849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F69C8C-F7D4-D5D6-6193-1B4806F15E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EFBB38-4164-A9D2-A52C-240BF70B84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1016F-5C7D-4357-8E58-2E04549BFE1E}" type="datetimeFigureOut">
              <a:rPr lang="en-US" smtClean="0"/>
              <a:t>2/11/2023</a:t>
            </a:fld>
            <a:endParaRPr lang="en-US"/>
          </a:p>
        </p:txBody>
      </p:sp>
      <p:sp>
        <p:nvSpPr>
          <p:cNvPr id="5" name="Footer Placeholder 4">
            <a:extLst>
              <a:ext uri="{FF2B5EF4-FFF2-40B4-BE49-F238E27FC236}">
                <a16:creationId xmlns:a16="http://schemas.microsoft.com/office/drawing/2014/main" id="{224F6B12-52D0-BE3D-B288-A7E2EF2F17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829DC5-2E87-75A5-C866-70A7708B9C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C35C89-1F00-47A5-987C-21D91C5D3EC7}" type="slidenum">
              <a:rPr lang="en-US" smtClean="0"/>
              <a:t>‹#›</a:t>
            </a:fld>
            <a:endParaRPr lang="en-US"/>
          </a:p>
        </p:txBody>
      </p:sp>
    </p:spTree>
    <p:extLst>
      <p:ext uri="{BB962C8B-B14F-4D97-AF65-F5344CB8AC3E}">
        <p14:creationId xmlns:p14="http://schemas.microsoft.com/office/powerpoint/2010/main" val="1441508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Rectangle 10">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Rectangle 12">
            <a:extLst>
              <a:ext uri="{FF2B5EF4-FFF2-40B4-BE49-F238E27FC236}">
                <a16:creationId xmlns:a16="http://schemas.microsoft.com/office/drawing/2014/main" id="{4525F6AD-9418-4374-8ECA-3780082B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CCA445-8553-211C-D792-8A1DA3EE7458}"/>
              </a:ext>
            </a:extLst>
          </p:cNvPr>
          <p:cNvSpPr>
            <a:spLocks noGrp="1"/>
          </p:cNvSpPr>
          <p:nvPr>
            <p:ph type="ctrTitle"/>
          </p:nvPr>
        </p:nvSpPr>
        <p:spPr>
          <a:xfrm>
            <a:off x="4956403" y="576263"/>
            <a:ext cx="5905738" cy="2967606"/>
          </a:xfrm>
        </p:spPr>
        <p:txBody>
          <a:bodyPr anchor="b">
            <a:normAutofit/>
          </a:bodyPr>
          <a:lstStyle/>
          <a:p>
            <a:pPr algn="l"/>
            <a:r>
              <a:rPr lang="en-US" sz="4800" dirty="0"/>
              <a:t>Alteryx </a:t>
            </a:r>
            <a:r>
              <a:rPr lang="en-US" sz="4800" dirty="0" err="1"/>
              <a:t>Datathon</a:t>
            </a:r>
            <a:r>
              <a:rPr lang="en-US" sz="4800" dirty="0"/>
              <a:t> – Goldman Sachs</a:t>
            </a:r>
          </a:p>
        </p:txBody>
      </p:sp>
      <p:sp>
        <p:nvSpPr>
          <p:cNvPr id="3" name="Subtitle 2">
            <a:extLst>
              <a:ext uri="{FF2B5EF4-FFF2-40B4-BE49-F238E27FC236}">
                <a16:creationId xmlns:a16="http://schemas.microsoft.com/office/drawing/2014/main" id="{41101BD1-3B25-64EF-D321-E80A2FC84803}"/>
              </a:ext>
            </a:extLst>
          </p:cNvPr>
          <p:cNvSpPr>
            <a:spLocks noGrp="1"/>
          </p:cNvSpPr>
          <p:nvPr>
            <p:ph type="subTitle" idx="1"/>
          </p:nvPr>
        </p:nvSpPr>
        <p:spPr>
          <a:xfrm>
            <a:off x="4956403" y="3764975"/>
            <a:ext cx="5905738" cy="2192683"/>
          </a:xfrm>
        </p:spPr>
        <p:txBody>
          <a:bodyPr>
            <a:normAutofit/>
          </a:bodyPr>
          <a:lstStyle/>
          <a:p>
            <a:pPr algn="l"/>
            <a:r>
              <a:rPr lang="en-US" sz="2200"/>
              <a:t>Team 6:</a:t>
            </a:r>
          </a:p>
          <a:p>
            <a:pPr algn="l"/>
            <a:r>
              <a:rPr lang="en-US" sz="2200"/>
              <a:t>Aadithya Vidyasagar</a:t>
            </a:r>
          </a:p>
          <a:p>
            <a:pPr algn="l"/>
            <a:r>
              <a:rPr lang="en-US" sz="2200"/>
              <a:t>Bhavana Sai Landu</a:t>
            </a:r>
          </a:p>
          <a:p>
            <a:pPr algn="l"/>
            <a:r>
              <a:rPr lang="en-US" sz="2200"/>
              <a:t>Pranav Jain</a:t>
            </a:r>
          </a:p>
          <a:p>
            <a:pPr algn="l"/>
            <a:r>
              <a:rPr lang="en-US" sz="2200"/>
              <a:t>Prasuna Sai Rikkala</a:t>
            </a:r>
          </a:p>
        </p:txBody>
      </p:sp>
      <p:pic>
        <p:nvPicPr>
          <p:cNvPr id="21" name="Picture 4">
            <a:extLst>
              <a:ext uri="{FF2B5EF4-FFF2-40B4-BE49-F238E27FC236}">
                <a16:creationId xmlns:a16="http://schemas.microsoft.com/office/drawing/2014/main" id="{01B92900-A2FC-9D8F-69BA-BE1A4AE8129D}"/>
              </a:ext>
            </a:extLst>
          </p:cNvPr>
          <p:cNvPicPr>
            <a:picLocks noChangeAspect="1"/>
          </p:cNvPicPr>
          <p:nvPr/>
        </p:nvPicPr>
        <p:blipFill rotWithShape="1">
          <a:blip r:embed="rId2"/>
          <a:srcRect l="26575" r="28737"/>
          <a:stretch/>
        </p:blipFill>
        <p:spPr>
          <a:xfrm>
            <a:off x="-1521" y="-1"/>
            <a:ext cx="4286246" cy="6857993"/>
          </a:xfrm>
          <a:prstGeom prst="rect">
            <a:avLst/>
          </a:prstGeom>
        </p:spPr>
      </p:pic>
      <p:sp>
        <p:nvSpPr>
          <p:cNvPr id="15" name="Rectangle 14">
            <a:extLst>
              <a:ext uri="{FF2B5EF4-FFF2-40B4-BE49-F238E27FC236}">
                <a16:creationId xmlns:a16="http://schemas.microsoft.com/office/drawing/2014/main" id="{3B083774-A903-4B1B-BC6A-94C1F048E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284831" y="0"/>
            <a:ext cx="324851" cy="6857992"/>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7" name="Straight Connector 16">
            <a:extLst>
              <a:ext uri="{FF2B5EF4-FFF2-40B4-BE49-F238E27FC236}">
                <a16:creationId xmlns:a16="http://schemas.microsoft.com/office/drawing/2014/main" id="{F1E07EB8-B07C-4EF5-8DE2-6B03F3EC83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39679CC-0AEA-4729-827F-5738C10515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764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9C81F5-CC24-0D99-5DB5-146C3B6C638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Food Industry</a:t>
            </a:r>
          </a:p>
        </p:txBody>
      </p:sp>
      <p:pic>
        <p:nvPicPr>
          <p:cNvPr id="4" name="Picture 3">
            <a:extLst>
              <a:ext uri="{FF2B5EF4-FFF2-40B4-BE49-F238E27FC236}">
                <a16:creationId xmlns:a16="http://schemas.microsoft.com/office/drawing/2014/main" id="{FF97E50A-CBEC-A26B-ABEE-05C7A3D17132}"/>
              </a:ext>
            </a:extLst>
          </p:cNvPr>
          <p:cNvPicPr>
            <a:picLocks noChangeAspect="1"/>
          </p:cNvPicPr>
          <p:nvPr/>
        </p:nvPicPr>
        <p:blipFill>
          <a:blip r:embed="rId2"/>
          <a:stretch>
            <a:fillRect/>
          </a:stretch>
        </p:blipFill>
        <p:spPr>
          <a:xfrm>
            <a:off x="4777316" y="1986937"/>
            <a:ext cx="6780700" cy="2881797"/>
          </a:xfrm>
          <a:prstGeom prst="rect">
            <a:avLst/>
          </a:prstGeom>
        </p:spPr>
      </p:pic>
    </p:spTree>
    <p:extLst>
      <p:ext uri="{BB962C8B-B14F-4D97-AF65-F5344CB8AC3E}">
        <p14:creationId xmlns:p14="http://schemas.microsoft.com/office/powerpoint/2010/main" val="2069954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9C81F5-CC24-0D99-5DB5-146C3B6C638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Food Industry</a:t>
            </a:r>
            <a:endParaRPr lang="en-US" sz="3600" kern="1200" dirty="0">
              <a:solidFill>
                <a:srgbClr val="FFFFFF"/>
              </a:solidFill>
              <a:latin typeface="+mj-lt"/>
              <a:ea typeface="+mj-ea"/>
              <a:cs typeface="+mj-cs"/>
            </a:endParaRPr>
          </a:p>
        </p:txBody>
      </p:sp>
      <p:pic>
        <p:nvPicPr>
          <p:cNvPr id="6" name="Content Placeholder 5" descr="Graphical user interface, chart&#10;&#10;Description automatically generated">
            <a:extLst>
              <a:ext uri="{FF2B5EF4-FFF2-40B4-BE49-F238E27FC236}">
                <a16:creationId xmlns:a16="http://schemas.microsoft.com/office/drawing/2014/main" id="{4E79C88E-B6F4-6BDD-5916-4AB97B70563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4776"/>
          <a:stretch/>
        </p:blipFill>
        <p:spPr>
          <a:xfrm>
            <a:off x="4777316" y="1070773"/>
            <a:ext cx="6780700" cy="4714124"/>
          </a:xfrm>
          <a:prstGeom prst="rect">
            <a:avLst/>
          </a:prstGeom>
        </p:spPr>
      </p:pic>
    </p:spTree>
    <p:extLst>
      <p:ext uri="{BB962C8B-B14F-4D97-AF65-F5344CB8AC3E}">
        <p14:creationId xmlns:p14="http://schemas.microsoft.com/office/powerpoint/2010/main" val="3053536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4A7681-4E0C-3F29-0C09-9912972465F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Change of prices for three different kinds of foods</a:t>
            </a:r>
          </a:p>
        </p:txBody>
      </p:sp>
      <p:pic>
        <p:nvPicPr>
          <p:cNvPr id="7" name="Content Placeholder 6" descr="Graphical user interface, chart&#10;&#10;Description automatically generated">
            <a:extLst>
              <a:ext uri="{FF2B5EF4-FFF2-40B4-BE49-F238E27FC236}">
                <a16:creationId xmlns:a16="http://schemas.microsoft.com/office/drawing/2014/main" id="{C70937E5-B6F5-704E-21D4-F4AE7371248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507" r="14821"/>
          <a:stretch/>
        </p:blipFill>
        <p:spPr>
          <a:xfrm>
            <a:off x="4777316" y="1213825"/>
            <a:ext cx="6780700" cy="4428021"/>
          </a:xfrm>
          <a:prstGeom prst="rect">
            <a:avLst/>
          </a:prstGeom>
        </p:spPr>
      </p:pic>
    </p:spTree>
    <p:extLst>
      <p:ext uri="{BB962C8B-B14F-4D97-AF65-F5344CB8AC3E}">
        <p14:creationId xmlns:p14="http://schemas.microsoft.com/office/powerpoint/2010/main" val="1538958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80D19-7AA2-6239-5A8F-D2FE5B151B36}"/>
              </a:ext>
            </a:extLst>
          </p:cNvPr>
          <p:cNvSpPr>
            <a:spLocks noGrp="1"/>
          </p:cNvSpPr>
          <p:nvPr>
            <p:ph type="title"/>
          </p:nvPr>
        </p:nvSpPr>
        <p:spPr>
          <a:xfrm>
            <a:off x="4965430" y="629268"/>
            <a:ext cx="6586491" cy="1286160"/>
          </a:xfrm>
        </p:spPr>
        <p:txBody>
          <a:bodyPr anchor="b">
            <a:normAutofit/>
          </a:bodyPr>
          <a:lstStyle/>
          <a:p>
            <a:r>
              <a:rPr lang="en-US" dirty="0"/>
              <a:t>Insights</a:t>
            </a:r>
          </a:p>
        </p:txBody>
      </p:sp>
      <p:sp>
        <p:nvSpPr>
          <p:cNvPr id="3" name="Content Placeholder 2">
            <a:extLst>
              <a:ext uri="{FF2B5EF4-FFF2-40B4-BE49-F238E27FC236}">
                <a16:creationId xmlns:a16="http://schemas.microsoft.com/office/drawing/2014/main" id="{4B824829-9B68-11C9-86A5-304EEA4F602A}"/>
              </a:ext>
            </a:extLst>
          </p:cNvPr>
          <p:cNvSpPr>
            <a:spLocks noGrp="1"/>
          </p:cNvSpPr>
          <p:nvPr>
            <p:ph idx="1"/>
          </p:nvPr>
        </p:nvSpPr>
        <p:spPr>
          <a:xfrm>
            <a:off x="4965431" y="2438400"/>
            <a:ext cx="6586489" cy="3785419"/>
          </a:xfrm>
        </p:spPr>
        <p:txBody>
          <a:bodyPr>
            <a:normAutofit/>
          </a:bodyPr>
          <a:lstStyle/>
          <a:p>
            <a:r>
              <a:rPr lang="en-US" sz="1700" dirty="0">
                <a:effectLst/>
                <a:latin typeface="Calibri" panose="020F0502020204030204" pitchFamily="34" charset="0"/>
                <a:ea typeface="Calibri" panose="020F0502020204030204" pitchFamily="34" charset="0"/>
                <a:cs typeface="Times New Roman" panose="02020603050405020304" pitchFamily="18" charset="0"/>
              </a:rPr>
              <a:t>Wine Industry showed highest increase in prices on year-on-year basis, followed by eggs and then sugar.</a:t>
            </a:r>
          </a:p>
          <a:p>
            <a:r>
              <a:rPr lang="en-US" sz="1700" dirty="0">
                <a:latin typeface="Calibri" panose="020F0502020204030204" pitchFamily="34" charset="0"/>
                <a:ea typeface="Calibri" panose="020F0502020204030204" pitchFamily="34" charset="0"/>
                <a:cs typeface="Times New Roman" panose="02020603050405020304" pitchFamily="18" charset="0"/>
              </a:rPr>
              <a:t>It is evident that, h</a:t>
            </a:r>
            <a:r>
              <a:rPr lang="en-US" sz="1700" dirty="0">
                <a:latin typeface="Calibri" panose="020F0502020204030204" pitchFamily="34" charset="0"/>
                <a:cs typeface="Times New Roman" panose="02020603050405020304" pitchFamily="18" charset="0"/>
              </a:rPr>
              <a:t>igher food prices can lead to increased earnings for food companies. However, high food prices can also result in reduced consumer spending, causing a decline in economic activity and a drop in stock prices. Conversely, lower food prices may drive up consumer spending and the economy, lifting stock prices. </a:t>
            </a:r>
          </a:p>
          <a:p>
            <a:r>
              <a:rPr lang="en-US" sz="1700" dirty="0">
                <a:latin typeface="Calibri" panose="020F0502020204030204" pitchFamily="34" charset="0"/>
                <a:cs typeface="Times New Roman" panose="02020603050405020304" pitchFamily="18" charset="0"/>
              </a:rPr>
              <a:t>Companies </a:t>
            </a:r>
            <a:r>
              <a:rPr lang="en-US" sz="1700" dirty="0">
                <a:effectLst/>
                <a:latin typeface="Calibri" panose="020F0502020204030204" pitchFamily="34" charset="0"/>
                <a:ea typeface="Calibri" panose="020F0502020204030204" pitchFamily="34" charset="0"/>
                <a:cs typeface="Times New Roman" panose="02020603050405020304" pitchFamily="18" charset="0"/>
              </a:rPr>
              <a:t>that can effectively manage their costs and pass on price increases to consumers are more likely to maintain their market share and profitability, which can support their stock price. </a:t>
            </a:r>
          </a:p>
          <a:p>
            <a:r>
              <a:rPr lang="en-US" sz="1700" dirty="0"/>
              <a:t>In Conclusion, changes in food prices can have a significant impact on the stock market for food industries, affecting a company’s revenues, consumer spending and competition</a:t>
            </a:r>
            <a:r>
              <a:rPr lang="en-US" sz="1700" dirty="0">
                <a:latin typeface="Calibri" panose="020F0502020204030204" pitchFamily="34" charset="0"/>
                <a:cs typeface="Times New Roman" panose="02020603050405020304" pitchFamily="18" charset="0"/>
              </a:rPr>
              <a:t>.</a:t>
            </a:r>
          </a:p>
          <a:p>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400" dirty="0"/>
          </a:p>
        </p:txBody>
      </p:sp>
      <p:pic>
        <p:nvPicPr>
          <p:cNvPr id="22" name="Picture 21" descr="Vegetables on display at a market">
            <a:extLst>
              <a:ext uri="{FF2B5EF4-FFF2-40B4-BE49-F238E27FC236}">
                <a16:creationId xmlns:a16="http://schemas.microsoft.com/office/drawing/2014/main" id="{7B2784F8-708B-6394-383F-0AF10618C2EB}"/>
              </a:ext>
            </a:extLst>
          </p:cNvPr>
          <p:cNvPicPr>
            <a:picLocks noChangeAspect="1"/>
          </p:cNvPicPr>
          <p:nvPr/>
        </p:nvPicPr>
        <p:blipFill rotWithShape="1">
          <a:blip r:embed="rId2"/>
          <a:srcRect l="33772" r="21108" b="-1"/>
          <a:stretch/>
        </p:blipFill>
        <p:spPr>
          <a:xfrm>
            <a:off x="20" y="10"/>
            <a:ext cx="4635571" cy="6857990"/>
          </a:xfrm>
          <a:prstGeom prst="rect">
            <a:avLst/>
          </a:prstGeom>
          <a:effectLst/>
        </p:spPr>
      </p:pic>
    </p:spTree>
    <p:extLst>
      <p:ext uri="{BB962C8B-B14F-4D97-AF65-F5344CB8AC3E}">
        <p14:creationId xmlns:p14="http://schemas.microsoft.com/office/powerpoint/2010/main" val="1310779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E1AF7-CCFD-C8C8-FA5F-05F158A474F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kern="1200" dirty="0">
                <a:solidFill>
                  <a:srgbClr val="FFFFFF"/>
                </a:solidFill>
                <a:latin typeface="+mj-lt"/>
                <a:ea typeface="+mj-ea"/>
                <a:cs typeface="+mj-cs"/>
              </a:rPr>
              <a:t>Unemployment trend in US from 1980</a:t>
            </a:r>
          </a:p>
        </p:txBody>
      </p:sp>
      <p:pic>
        <p:nvPicPr>
          <p:cNvPr id="19" name="Content Placeholder 18" descr="Chart, line chart&#10;&#10;Description automatically generated">
            <a:extLst>
              <a:ext uri="{FF2B5EF4-FFF2-40B4-BE49-F238E27FC236}">
                <a16:creationId xmlns:a16="http://schemas.microsoft.com/office/drawing/2014/main" id="{713A2EA4-7137-3DAE-4011-A6F98948A824}"/>
              </a:ext>
            </a:extLst>
          </p:cNvPr>
          <p:cNvPicPr>
            <a:picLocks noGrp="1" noChangeAspect="1"/>
          </p:cNvPicPr>
          <p:nvPr>
            <p:ph idx="1"/>
          </p:nvPr>
        </p:nvPicPr>
        <p:blipFill>
          <a:blip r:embed="rId2"/>
          <a:stretch>
            <a:fillRect/>
          </a:stretch>
        </p:blipFill>
        <p:spPr>
          <a:xfrm>
            <a:off x="4777316" y="1300391"/>
            <a:ext cx="6780700" cy="4254889"/>
          </a:xfrm>
          <a:prstGeom prst="rect">
            <a:avLst/>
          </a:prstGeom>
        </p:spPr>
      </p:pic>
    </p:spTree>
    <p:extLst>
      <p:ext uri="{BB962C8B-B14F-4D97-AF65-F5344CB8AC3E}">
        <p14:creationId xmlns:p14="http://schemas.microsoft.com/office/powerpoint/2010/main" val="2460164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7681-4E0C-3F29-0C09-9912972465F3}"/>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5400" kern="1200">
                <a:solidFill>
                  <a:schemeClr val="tx1"/>
                </a:solidFill>
                <a:latin typeface="+mj-lt"/>
                <a:ea typeface="+mj-ea"/>
                <a:cs typeface="+mj-cs"/>
              </a:rPr>
              <a:t>Interest Rates in US from 1971-2023</a:t>
            </a:r>
          </a:p>
        </p:txBody>
      </p:sp>
      <p:pic>
        <p:nvPicPr>
          <p:cNvPr id="5" name="Content Placeholder 4">
            <a:extLst>
              <a:ext uri="{FF2B5EF4-FFF2-40B4-BE49-F238E27FC236}">
                <a16:creationId xmlns:a16="http://schemas.microsoft.com/office/drawing/2014/main" id="{E4B39CDE-1B5B-138A-E650-E148ADC7DA65}"/>
              </a:ext>
            </a:extLst>
          </p:cNvPr>
          <p:cNvPicPr>
            <a:picLocks noGrp="1" noChangeAspect="1"/>
          </p:cNvPicPr>
          <p:nvPr>
            <p:ph idx="1"/>
          </p:nvPr>
        </p:nvPicPr>
        <p:blipFill>
          <a:blip r:embed="rId2"/>
          <a:stretch>
            <a:fillRect/>
          </a:stretch>
        </p:blipFill>
        <p:spPr>
          <a:xfrm>
            <a:off x="4916251" y="1041717"/>
            <a:ext cx="6631341" cy="4774565"/>
          </a:xfrm>
          <a:prstGeom prst="rect">
            <a:avLst/>
          </a:prstGeom>
        </p:spPr>
      </p:pic>
    </p:spTree>
    <p:extLst>
      <p:ext uri="{BB962C8B-B14F-4D97-AF65-F5344CB8AC3E}">
        <p14:creationId xmlns:p14="http://schemas.microsoft.com/office/powerpoint/2010/main" val="3092689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1" name="Rectangle 2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A68347-34BA-E5A6-BC69-7BF78ABB3DA5}"/>
              </a:ext>
            </a:extLst>
          </p:cNvPr>
          <p:cNvSpPr>
            <a:spLocks noGrp="1"/>
          </p:cNvSpPr>
          <p:nvPr>
            <p:ph type="title"/>
          </p:nvPr>
        </p:nvSpPr>
        <p:spPr>
          <a:xfrm>
            <a:off x="1043631" y="809898"/>
            <a:ext cx="10173010" cy="1554480"/>
          </a:xfrm>
        </p:spPr>
        <p:txBody>
          <a:bodyPr anchor="ctr">
            <a:normAutofit/>
          </a:bodyPr>
          <a:lstStyle/>
          <a:p>
            <a:r>
              <a:rPr lang="en-US" sz="4800"/>
              <a:t>Insights</a:t>
            </a:r>
          </a:p>
        </p:txBody>
      </p:sp>
      <p:cxnSp>
        <p:nvCxnSpPr>
          <p:cNvPr id="27" name="Straight Connector 2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2">
            <a:extLst>
              <a:ext uri="{FF2B5EF4-FFF2-40B4-BE49-F238E27FC236}">
                <a16:creationId xmlns:a16="http://schemas.microsoft.com/office/drawing/2014/main" id="{FEDDCA97-882D-DAF5-0702-2B14123CE611}"/>
              </a:ext>
            </a:extLst>
          </p:cNvPr>
          <p:cNvGraphicFramePr>
            <a:graphicFrameLocks noGrp="1"/>
          </p:cNvGraphicFramePr>
          <p:nvPr>
            <p:ph idx="1"/>
            <p:extLst>
              <p:ext uri="{D42A27DB-BD31-4B8C-83A1-F6EECF244321}">
                <p14:modId xmlns:p14="http://schemas.microsoft.com/office/powerpoint/2010/main" val="2685776098"/>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5965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33D69C-995E-6C53-F875-B69BC0E11BC8}"/>
              </a:ext>
            </a:extLst>
          </p:cNvPr>
          <p:cNvSpPr>
            <a:spLocks noGrp="1"/>
          </p:cNvSpPr>
          <p:nvPr>
            <p:ph type="title"/>
          </p:nvPr>
        </p:nvSpPr>
        <p:spPr>
          <a:xfrm>
            <a:off x="804672" y="640080"/>
            <a:ext cx="3282696" cy="5257800"/>
          </a:xfrm>
        </p:spPr>
        <p:txBody>
          <a:bodyPr>
            <a:normAutofit/>
          </a:bodyPr>
          <a:lstStyle/>
          <a:p>
            <a:r>
              <a:rPr lang="en-US">
                <a:solidFill>
                  <a:schemeClr val="bg1"/>
                </a:solidFill>
              </a:rPr>
              <a:t>Conclusion</a:t>
            </a:r>
          </a:p>
        </p:txBody>
      </p:sp>
      <p:sp>
        <p:nvSpPr>
          <p:cNvPr id="3" name="Content Placeholder 2">
            <a:extLst>
              <a:ext uri="{FF2B5EF4-FFF2-40B4-BE49-F238E27FC236}">
                <a16:creationId xmlns:a16="http://schemas.microsoft.com/office/drawing/2014/main" id="{A7A4BFFB-6DC4-3915-AAF0-70D8CDDA655D}"/>
              </a:ext>
            </a:extLst>
          </p:cNvPr>
          <p:cNvSpPr>
            <a:spLocks noGrp="1"/>
          </p:cNvSpPr>
          <p:nvPr>
            <p:ph idx="1"/>
          </p:nvPr>
        </p:nvSpPr>
        <p:spPr>
          <a:xfrm>
            <a:off x="5358384" y="640081"/>
            <a:ext cx="6024654" cy="5257800"/>
          </a:xfrm>
        </p:spPr>
        <p:txBody>
          <a:bodyPr anchor="ctr">
            <a:normAutofit/>
          </a:bodyPr>
          <a:lstStyle/>
          <a:p>
            <a:r>
              <a:rPr lang="en-US" sz="1300" dirty="0">
                <a:latin typeface="+mj-lt"/>
                <a:ea typeface="+mj-ea"/>
                <a:cs typeface="+mj-cs"/>
              </a:rPr>
              <a:t>The COVID-19 pandemic has had a profound impact on the global economy, including the finance, food, and gas industries. The finance industry has seen a significant shift towards digital banking and trading as a result of lockdowns and social distancing measures, leading to an increase in online transactions and a decline in traditional brick and mortar banking.</a:t>
            </a:r>
          </a:p>
          <a:p>
            <a:r>
              <a:rPr lang="en-US" sz="1300" dirty="0">
                <a:latin typeface="+mj-lt"/>
                <a:ea typeface="+mj-ea"/>
                <a:cs typeface="+mj-cs"/>
              </a:rPr>
              <a:t>The food industry has experienced significant disruptions in supply chains and a rise in demand for grocery delivery services, leading to an increase in competition and the need for companies to adopt new technologies to stay competitive. The gas industry has also been affected by the pandemic, with decreased demand for fuel due to lockdowns and travel restrictions, leading to a decline in oil prices and a shift towards alternative energy sources.</a:t>
            </a:r>
          </a:p>
          <a:p>
            <a:r>
              <a:rPr lang="en-US" sz="1300" dirty="0">
                <a:latin typeface="+mj-lt"/>
                <a:ea typeface="+mj-ea"/>
                <a:cs typeface="+mj-cs"/>
              </a:rPr>
              <a:t>The impact of these changes on the stock markets has been mixed, with some companies experiencing significant declines in stock prices while others have seen significant gains. Companies that have been able to adapt to the new market conditions and capitalize on new opportunities have generally performed well, while companies that have been slow to respond have struggled.</a:t>
            </a:r>
          </a:p>
          <a:p>
            <a:r>
              <a:rPr lang="en-US" sz="1300" dirty="0">
                <a:latin typeface="+mj-lt"/>
                <a:ea typeface="+mj-ea"/>
                <a:cs typeface="+mj-cs"/>
              </a:rPr>
              <a:t>In conclusion, the COVID-19 pandemic has had a significant impact on the finance, food, and gas industries, leading to changes in consumer behavior, market dynamics, and technological advancements. The impact on the stock markets has been diverse, with some companies performing well while others have struggled. As the pandemic continues to evolve, it is likely that the financial, food, and gas industries will continue to face new challenges and opportunities.</a:t>
            </a:r>
          </a:p>
          <a:p>
            <a:endParaRPr lang="en-US" sz="1300" dirty="0"/>
          </a:p>
        </p:txBody>
      </p:sp>
    </p:spTree>
    <p:extLst>
      <p:ext uri="{BB962C8B-B14F-4D97-AF65-F5344CB8AC3E}">
        <p14:creationId xmlns:p14="http://schemas.microsoft.com/office/powerpoint/2010/main" val="3805563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4CAC09-5BE0-9FCC-F8A4-E25C8C0810E5}"/>
              </a:ext>
            </a:extLst>
          </p:cNvPr>
          <p:cNvSpPr>
            <a:spLocks noGrp="1"/>
          </p:cNvSpPr>
          <p:nvPr>
            <p:ph type="title"/>
          </p:nvPr>
        </p:nvSpPr>
        <p:spPr>
          <a:xfrm>
            <a:off x="5297762" y="329184"/>
            <a:ext cx="6251110" cy="1783080"/>
          </a:xfrm>
        </p:spPr>
        <p:txBody>
          <a:bodyPr anchor="b">
            <a:normAutofit/>
          </a:bodyPr>
          <a:lstStyle/>
          <a:p>
            <a:r>
              <a:rPr lang="en-US" sz="5400"/>
              <a:t>Business Case</a:t>
            </a:r>
          </a:p>
        </p:txBody>
      </p:sp>
      <p:pic>
        <p:nvPicPr>
          <p:cNvPr id="5" name="Picture 4" descr="Orange and blue numbers and graphs">
            <a:extLst>
              <a:ext uri="{FF2B5EF4-FFF2-40B4-BE49-F238E27FC236}">
                <a16:creationId xmlns:a16="http://schemas.microsoft.com/office/drawing/2014/main" id="{628BE3DF-CC84-323D-5403-289DE21594BF}"/>
              </a:ext>
            </a:extLst>
          </p:cNvPr>
          <p:cNvPicPr>
            <a:picLocks noChangeAspect="1"/>
          </p:cNvPicPr>
          <p:nvPr/>
        </p:nvPicPr>
        <p:blipFill rotWithShape="1">
          <a:blip r:embed="rId2"/>
          <a:srcRect l="24475" r="3393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6FDEE5-E678-C639-3C8E-76153433380B}"/>
              </a:ext>
            </a:extLst>
          </p:cNvPr>
          <p:cNvSpPr>
            <a:spLocks noGrp="1"/>
          </p:cNvSpPr>
          <p:nvPr>
            <p:ph idx="1"/>
          </p:nvPr>
        </p:nvSpPr>
        <p:spPr>
          <a:xfrm>
            <a:off x="5297762" y="2706624"/>
            <a:ext cx="6251110" cy="3483864"/>
          </a:xfrm>
        </p:spPr>
        <p:txBody>
          <a:bodyPr>
            <a:normAutofit/>
          </a:bodyPr>
          <a:lstStyle/>
          <a:p>
            <a:r>
              <a:rPr lang="en-US" sz="2200" dirty="0"/>
              <a:t>Gaining insight into the impact of the COVID pandemic on the finance, food, and gas industries and its potential effect on stock markets.</a:t>
            </a:r>
          </a:p>
          <a:p>
            <a:endParaRPr lang="en-US" sz="2200" dirty="0"/>
          </a:p>
          <a:p>
            <a:endParaRPr lang="en-US" sz="2200" dirty="0"/>
          </a:p>
          <a:p>
            <a:endParaRPr lang="en-US" sz="2200" dirty="0"/>
          </a:p>
          <a:p>
            <a:endParaRPr lang="en-US" sz="2200" dirty="0"/>
          </a:p>
        </p:txBody>
      </p:sp>
    </p:spTree>
    <p:extLst>
      <p:ext uri="{BB962C8B-B14F-4D97-AF65-F5344CB8AC3E}">
        <p14:creationId xmlns:p14="http://schemas.microsoft.com/office/powerpoint/2010/main" val="551313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9C81F5-CC24-0D99-5DB5-146C3B6C638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Finance Industry</a:t>
            </a:r>
          </a:p>
        </p:txBody>
      </p:sp>
      <p:pic>
        <p:nvPicPr>
          <p:cNvPr id="7" name="Content Placeholder 6">
            <a:extLst>
              <a:ext uri="{FF2B5EF4-FFF2-40B4-BE49-F238E27FC236}">
                <a16:creationId xmlns:a16="http://schemas.microsoft.com/office/drawing/2014/main" id="{560B9BD9-FD82-1BCF-78E3-14C272488CFF}"/>
              </a:ext>
            </a:extLst>
          </p:cNvPr>
          <p:cNvPicPr>
            <a:picLocks noGrp="1" noChangeAspect="1"/>
          </p:cNvPicPr>
          <p:nvPr>
            <p:ph idx="1"/>
          </p:nvPr>
        </p:nvPicPr>
        <p:blipFill>
          <a:blip r:embed="rId2"/>
          <a:stretch>
            <a:fillRect/>
          </a:stretch>
        </p:blipFill>
        <p:spPr>
          <a:xfrm>
            <a:off x="4785942" y="1613998"/>
            <a:ext cx="6780700" cy="3627675"/>
          </a:xfrm>
          <a:prstGeom prst="rect">
            <a:avLst/>
          </a:prstGeom>
        </p:spPr>
      </p:pic>
    </p:spTree>
    <p:extLst>
      <p:ext uri="{BB962C8B-B14F-4D97-AF65-F5344CB8AC3E}">
        <p14:creationId xmlns:p14="http://schemas.microsoft.com/office/powerpoint/2010/main" val="4273238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9C81F5-CC24-0D99-5DB5-146C3B6C638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Finance Industry</a:t>
            </a:r>
          </a:p>
        </p:txBody>
      </p:sp>
      <p:pic>
        <p:nvPicPr>
          <p:cNvPr id="5" name="Content Placeholder 4">
            <a:extLst>
              <a:ext uri="{FF2B5EF4-FFF2-40B4-BE49-F238E27FC236}">
                <a16:creationId xmlns:a16="http://schemas.microsoft.com/office/drawing/2014/main" id="{2DF4DB3B-4113-756D-9A79-F9F2F9CA7EC7}"/>
              </a:ext>
            </a:extLst>
          </p:cNvPr>
          <p:cNvPicPr>
            <a:picLocks noGrp="1" noChangeAspect="1"/>
          </p:cNvPicPr>
          <p:nvPr>
            <p:ph idx="1"/>
          </p:nvPr>
        </p:nvPicPr>
        <p:blipFill>
          <a:blip r:embed="rId2"/>
          <a:stretch>
            <a:fillRect/>
          </a:stretch>
        </p:blipFill>
        <p:spPr>
          <a:xfrm>
            <a:off x="4777316" y="698604"/>
            <a:ext cx="6780700" cy="5458463"/>
          </a:xfrm>
          <a:prstGeom prst="rect">
            <a:avLst/>
          </a:prstGeom>
        </p:spPr>
      </p:pic>
    </p:spTree>
    <p:extLst>
      <p:ext uri="{BB962C8B-B14F-4D97-AF65-F5344CB8AC3E}">
        <p14:creationId xmlns:p14="http://schemas.microsoft.com/office/powerpoint/2010/main" val="2366213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4" name="Freeform: Shape 13">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6" name="Freeform: Shape 15">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A4A7681-4E0C-3F29-0C09-9912972465F3}"/>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5400" kern="1200">
                <a:solidFill>
                  <a:schemeClr val="tx1"/>
                </a:solidFill>
                <a:latin typeface="+mj-lt"/>
                <a:ea typeface="+mj-ea"/>
                <a:cs typeface="+mj-cs"/>
              </a:rPr>
              <a:t>Interest Rates in US from 1971-2023</a:t>
            </a:r>
          </a:p>
        </p:txBody>
      </p:sp>
      <p:pic>
        <p:nvPicPr>
          <p:cNvPr id="5" name="Content Placeholder 4">
            <a:extLst>
              <a:ext uri="{FF2B5EF4-FFF2-40B4-BE49-F238E27FC236}">
                <a16:creationId xmlns:a16="http://schemas.microsoft.com/office/drawing/2014/main" id="{E4B39CDE-1B5B-138A-E650-E148ADC7DA65}"/>
              </a:ext>
            </a:extLst>
          </p:cNvPr>
          <p:cNvPicPr>
            <a:picLocks noGrp="1" noChangeAspect="1"/>
          </p:cNvPicPr>
          <p:nvPr>
            <p:ph idx="1"/>
          </p:nvPr>
        </p:nvPicPr>
        <p:blipFill>
          <a:blip r:embed="rId2"/>
          <a:stretch>
            <a:fillRect/>
          </a:stretch>
        </p:blipFill>
        <p:spPr>
          <a:xfrm>
            <a:off x="4916251" y="1041717"/>
            <a:ext cx="6631341" cy="4774565"/>
          </a:xfrm>
          <a:prstGeom prst="rect">
            <a:avLst/>
          </a:prstGeom>
        </p:spPr>
      </p:pic>
    </p:spTree>
    <p:extLst>
      <p:ext uri="{BB962C8B-B14F-4D97-AF65-F5344CB8AC3E}">
        <p14:creationId xmlns:p14="http://schemas.microsoft.com/office/powerpoint/2010/main" val="353532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8D295-6D3D-0E3C-9764-A5B3FB036CCC}"/>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Insights</a:t>
            </a:r>
          </a:p>
        </p:txBody>
      </p:sp>
      <p:sp>
        <p:nvSpPr>
          <p:cNvPr id="3" name="Content Placeholder 2">
            <a:extLst>
              <a:ext uri="{FF2B5EF4-FFF2-40B4-BE49-F238E27FC236}">
                <a16:creationId xmlns:a16="http://schemas.microsoft.com/office/drawing/2014/main" id="{0053BDD9-DB25-07B0-548A-DC077BB50B87}"/>
              </a:ext>
            </a:extLst>
          </p:cNvPr>
          <p:cNvSpPr>
            <a:spLocks noGrp="1"/>
          </p:cNvSpPr>
          <p:nvPr>
            <p:ph idx="1"/>
          </p:nvPr>
        </p:nvSpPr>
        <p:spPr>
          <a:xfrm>
            <a:off x="4810259" y="649480"/>
            <a:ext cx="6555347" cy="5546047"/>
          </a:xfrm>
        </p:spPr>
        <p:txBody>
          <a:bodyPr anchor="ctr">
            <a:norm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Changes in interest rates can have a significant impact on the stock market for finance industries. Higher interest rates can make it more expensive for individuals and businesses to borrow money, which can reduce demand for loans and lead to decreased earnings for financial institutions. </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Conversely, lower interest rates can increase demand for loans and boost earnings for financial </a:t>
            </a:r>
            <a:r>
              <a:rPr lang="en-US" sz="2000" dirty="0">
                <a:latin typeface="Calibri" panose="020F0502020204030204" pitchFamily="34" charset="0"/>
                <a:cs typeface="Times New Roman" panose="02020603050405020304" pitchFamily="18" charset="0"/>
              </a:rPr>
              <a:t>institutions, potentially leading to an increase in their stock price. </a:t>
            </a:r>
          </a:p>
          <a:p>
            <a:r>
              <a:rPr lang="en-US" sz="2000" dirty="0">
                <a:latin typeface="Calibri" panose="020F0502020204030204" pitchFamily="34" charset="0"/>
                <a:cs typeface="Times New Roman" panose="02020603050405020304" pitchFamily="18" charset="0"/>
              </a:rPr>
              <a:t>Interest rates impact stock market and financial industry by affecting companies' borrowing costs, consumer spending and borrowing, and the bond market.</a:t>
            </a:r>
          </a:p>
          <a:p>
            <a:r>
              <a:rPr lang="en-US" sz="2000" dirty="0">
                <a:latin typeface="Calibri" panose="020F0502020204030204" pitchFamily="34" charset="0"/>
                <a:cs typeface="Times New Roman" panose="02020603050405020304" pitchFamily="18" charset="0"/>
              </a:rPr>
              <a:t>Investor sentiment influences finance company stock prices, with optimism driving investment and stock price growth and pessimism leading to decreased investment and lower stock prices.</a:t>
            </a:r>
          </a:p>
        </p:txBody>
      </p:sp>
    </p:spTree>
    <p:extLst>
      <p:ext uri="{BB962C8B-B14F-4D97-AF65-F5344CB8AC3E}">
        <p14:creationId xmlns:p14="http://schemas.microsoft.com/office/powerpoint/2010/main" val="3551629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9C81F5-CC24-0D99-5DB5-146C3B6C638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Gas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 Industry</a:t>
            </a:r>
          </a:p>
        </p:txBody>
      </p:sp>
      <p:pic>
        <p:nvPicPr>
          <p:cNvPr id="7" name="Content Placeholder 6">
            <a:extLst>
              <a:ext uri="{FF2B5EF4-FFF2-40B4-BE49-F238E27FC236}">
                <a16:creationId xmlns:a16="http://schemas.microsoft.com/office/drawing/2014/main" id="{9BA776A5-699E-94EF-46F3-C2F38F0CC84B}"/>
              </a:ext>
            </a:extLst>
          </p:cNvPr>
          <p:cNvPicPr>
            <a:picLocks noGrp="1" noChangeAspect="1"/>
          </p:cNvPicPr>
          <p:nvPr>
            <p:ph idx="1"/>
          </p:nvPr>
        </p:nvPicPr>
        <p:blipFill>
          <a:blip r:embed="rId2"/>
          <a:stretch>
            <a:fillRect/>
          </a:stretch>
        </p:blipFill>
        <p:spPr>
          <a:xfrm>
            <a:off x="4527803" y="1200727"/>
            <a:ext cx="7322451" cy="4064000"/>
          </a:xfrm>
          <a:prstGeom prst="rect">
            <a:avLst/>
          </a:prstGeom>
        </p:spPr>
      </p:pic>
    </p:spTree>
    <p:extLst>
      <p:ext uri="{BB962C8B-B14F-4D97-AF65-F5344CB8AC3E}">
        <p14:creationId xmlns:p14="http://schemas.microsoft.com/office/powerpoint/2010/main" val="3775188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9C81F5-CC24-0D99-5DB5-146C3B6C638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Gas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 Industry</a:t>
            </a:r>
          </a:p>
        </p:txBody>
      </p:sp>
      <p:pic>
        <p:nvPicPr>
          <p:cNvPr id="7" name="Content Placeholder 6" descr="Chart, application&#10;&#10;Description automatically generated">
            <a:extLst>
              <a:ext uri="{FF2B5EF4-FFF2-40B4-BE49-F238E27FC236}">
                <a16:creationId xmlns:a16="http://schemas.microsoft.com/office/drawing/2014/main" id="{87734C09-8079-4151-30FB-1AE5D73296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7804" y="1042316"/>
            <a:ext cx="7274990" cy="5003370"/>
          </a:xfrm>
        </p:spPr>
      </p:pic>
    </p:spTree>
    <p:extLst>
      <p:ext uri="{BB962C8B-B14F-4D97-AF65-F5344CB8AC3E}">
        <p14:creationId xmlns:p14="http://schemas.microsoft.com/office/powerpoint/2010/main" val="1391596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8D295-6D3D-0E3C-9764-A5B3FB036CCC}"/>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Insights</a:t>
            </a:r>
          </a:p>
        </p:txBody>
      </p:sp>
      <p:sp>
        <p:nvSpPr>
          <p:cNvPr id="3" name="Content Placeholder 2">
            <a:extLst>
              <a:ext uri="{FF2B5EF4-FFF2-40B4-BE49-F238E27FC236}">
                <a16:creationId xmlns:a16="http://schemas.microsoft.com/office/drawing/2014/main" id="{0053BDD9-DB25-07B0-548A-DC077BB50B87}"/>
              </a:ext>
            </a:extLst>
          </p:cNvPr>
          <p:cNvSpPr>
            <a:spLocks noGrp="1"/>
          </p:cNvSpPr>
          <p:nvPr>
            <p:ph idx="1"/>
          </p:nvPr>
        </p:nvSpPr>
        <p:spPr>
          <a:xfrm>
            <a:off x="4810259" y="649480"/>
            <a:ext cx="6555347" cy="5546047"/>
          </a:xfrm>
        </p:spPr>
        <p:txBody>
          <a:bodyPr anchor="ctr">
            <a:normAutofit/>
          </a:bodyPr>
          <a:lstStyle/>
          <a:p>
            <a:pPr marL="0" indent="0">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Effects Of Rising Gas Prices on</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economy as a whole</a:t>
            </a:r>
          </a:p>
          <a:p>
            <a:r>
              <a:rPr lang="en-US" sz="2000" dirty="0">
                <a:latin typeface="Calibri" panose="020F0502020204030204" pitchFamily="34" charset="0"/>
                <a:cs typeface="Times New Roman" panose="02020603050405020304" pitchFamily="18" charset="0"/>
              </a:rPr>
              <a:t>consumer</a:t>
            </a:r>
          </a:p>
          <a:p>
            <a:r>
              <a:rPr lang="en-US" sz="2000" dirty="0">
                <a:latin typeface="Calibri" panose="020F0502020204030204" pitchFamily="34" charset="0"/>
                <a:cs typeface="Times New Roman" panose="02020603050405020304" pitchFamily="18" charset="0"/>
              </a:rPr>
              <a:t>companies</a:t>
            </a:r>
          </a:p>
          <a:p>
            <a:r>
              <a:rPr lang="en-US" sz="2000" dirty="0">
                <a:latin typeface="Calibri" panose="020F0502020204030204" pitchFamily="34" charset="0"/>
                <a:cs typeface="Times New Roman" panose="02020603050405020304" pitchFamily="18" charset="0"/>
              </a:rPr>
              <a:t>stock market indices</a:t>
            </a:r>
          </a:p>
          <a:p>
            <a:endParaRPr lang="en-US" sz="2000" dirty="0"/>
          </a:p>
        </p:txBody>
      </p:sp>
    </p:spTree>
    <p:extLst>
      <p:ext uri="{BB962C8B-B14F-4D97-AF65-F5344CB8AC3E}">
        <p14:creationId xmlns:p14="http://schemas.microsoft.com/office/powerpoint/2010/main" val="608505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754</Words>
  <Application>Microsoft Office PowerPoint</Application>
  <PresentationFormat>Widescreen</PresentationFormat>
  <Paragraphs>47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Helvetica Neue Medium</vt:lpstr>
      <vt:lpstr>Office Theme</vt:lpstr>
      <vt:lpstr>Alteryx Datathon – Goldman Sachs</vt:lpstr>
      <vt:lpstr>Business Case</vt:lpstr>
      <vt:lpstr>Finance Industry</vt:lpstr>
      <vt:lpstr>Finance Industry</vt:lpstr>
      <vt:lpstr>Interest Rates in US from 1971-2023</vt:lpstr>
      <vt:lpstr>Insights</vt:lpstr>
      <vt:lpstr>Gas  Industry</vt:lpstr>
      <vt:lpstr>Gas  Industry</vt:lpstr>
      <vt:lpstr>Insights</vt:lpstr>
      <vt:lpstr>Food Industry</vt:lpstr>
      <vt:lpstr>Food Industry</vt:lpstr>
      <vt:lpstr>Change of prices for three different kinds of foods</vt:lpstr>
      <vt:lpstr>Insights</vt:lpstr>
      <vt:lpstr>Unemployment trend in US from 1980</vt:lpstr>
      <vt:lpstr>Interest Rates in US from 1971-2023</vt:lpstr>
      <vt:lpstr>Insights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Alteryx Datathon – Goldman Sachs</dc:title>
  <dc:creator>Aadithya Vidyasagar</dc:creator>
  <cp:lastModifiedBy>Aadithya Vidyasagar</cp:lastModifiedBy>
  <cp:revision>11</cp:revision>
  <dcterms:created xsi:type="dcterms:W3CDTF">2023-02-11T15:00:36Z</dcterms:created>
  <dcterms:modified xsi:type="dcterms:W3CDTF">2023-02-11T18:30:33Z</dcterms:modified>
</cp:coreProperties>
</file>