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37"/>
  </p:notesMasterIdLst>
  <p:handoutMasterIdLst>
    <p:handoutMasterId r:id="rId38"/>
  </p:handoutMasterIdLst>
  <p:sldIdLst>
    <p:sldId id="294" r:id="rId5"/>
    <p:sldId id="295" r:id="rId6"/>
    <p:sldId id="280" r:id="rId7"/>
    <p:sldId id="282" r:id="rId8"/>
    <p:sldId id="318" r:id="rId9"/>
    <p:sldId id="284" r:id="rId10"/>
    <p:sldId id="319" r:id="rId11"/>
    <p:sldId id="320" r:id="rId12"/>
    <p:sldId id="297" r:id="rId13"/>
    <p:sldId id="289" r:id="rId14"/>
    <p:sldId id="298" r:id="rId15"/>
    <p:sldId id="299" r:id="rId16"/>
    <p:sldId id="305" r:id="rId17"/>
    <p:sldId id="306" r:id="rId18"/>
    <p:sldId id="321" r:id="rId19"/>
    <p:sldId id="308" r:id="rId20"/>
    <p:sldId id="309" r:id="rId21"/>
    <p:sldId id="310" r:id="rId22"/>
    <p:sldId id="307" r:id="rId23"/>
    <p:sldId id="311" r:id="rId24"/>
    <p:sldId id="312" r:id="rId25"/>
    <p:sldId id="313" r:id="rId26"/>
    <p:sldId id="314" r:id="rId27"/>
    <p:sldId id="315" r:id="rId28"/>
    <p:sldId id="316" r:id="rId29"/>
    <p:sldId id="317" r:id="rId30"/>
    <p:sldId id="281" r:id="rId31"/>
    <p:sldId id="301" r:id="rId32"/>
    <p:sldId id="302" r:id="rId33"/>
    <p:sldId id="303" r:id="rId34"/>
    <p:sldId id="304" r:id="rId35"/>
    <p:sldId id="293" r:id="rId3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DFE1"/>
    <a:srgbClr val="D4D593"/>
    <a:srgbClr val="AAC4E9"/>
    <a:srgbClr val="FDFBF6"/>
    <a:srgbClr val="202C8F"/>
    <a:srgbClr val="F5CDCE"/>
    <a:srgbClr val="DF8C8C"/>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2" autoAdjust="0"/>
  </p:normalViewPr>
  <p:slideViewPr>
    <p:cSldViewPr snapToGrid="0" snapToObjects="1">
      <p:cViewPr>
        <p:scale>
          <a:sx n="77" d="100"/>
          <a:sy n="77" d="100"/>
        </p:scale>
        <p:origin x="-462" y="-42"/>
      </p:cViewPr>
      <p:guideLst>
        <p:guide orient="horz" pos="2616"/>
        <p:guide orient="horz" pos="3264"/>
        <p:guide orient="horz" pos="2136"/>
        <p:guide orient="horz" pos="4008"/>
        <p:guide orient="horz" pos="1152"/>
        <p:guide orient="horz" pos="2352"/>
        <p:guide orient="horz" pos="1512"/>
        <p:guide orient="horz" pos="2448"/>
        <p:guide/>
        <p:guide pos="456"/>
        <p:guide pos="6912"/>
        <p:guide pos="7680"/>
        <p:guide pos="6696"/>
        <p:guide pos="1008"/>
        <p:guide pos="1584"/>
        <p:guide pos="213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4" d="100"/>
          <a:sy n="24" d="100"/>
        </p:scale>
        <p:origin x="3475" y="12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D9D42D35-0463-4920-BEF7-2B88080E67A2}" type="datetimeFigureOut">
              <a:rPr lang="en-US" smtClean="0"/>
              <a:pPr/>
              <a:t>11/2/2023</a:t>
            </a:fld>
            <a:endParaRPr lang="en-US"/>
          </a:p>
        </p:txBody>
      </p:sp>
      <p:sp>
        <p:nvSpPr>
          <p:cNvPr id="4" name="Footer Placeholder 3">
            <a:extLst>
              <a:ext uri="{FF2B5EF4-FFF2-40B4-BE49-F238E27FC236}">
                <a16:creationId xmlns:a16="http://schemas.microsoft.com/office/drawing/2014/main" xmlns=""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pPr/>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xmlns="" id="{BA5D5A72-CB6F-F8DE-E2C9-90459C8C3DC1}"/>
              </a:ext>
              <a:ext uri="{C183D7F6-B498-43B3-948B-1728B52AA6E4}">
                <adec:decorative xmlns:adec="http://schemas.microsoft.com/office/drawing/2017/decorative" xmlns=""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xmlns="" id="{E66FD7FF-2869-7902-36B2-2B229AB9AB19}"/>
              </a:ext>
              <a:ext uri="{C183D7F6-B498-43B3-948B-1728B52AA6E4}">
                <adec:decorative xmlns:adec="http://schemas.microsoft.com/office/drawing/2017/decorative" xmlns=""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xmlns="" id="{B1457C88-4472-81CF-02AF-4421E0A3084B}"/>
              </a:ext>
              <a:ext uri="{C183D7F6-B498-43B3-948B-1728B52AA6E4}">
                <adec:decorative xmlns:adec="http://schemas.microsoft.com/office/drawing/2017/decorative" xmlns=""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44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45A0A-815D-3414-088B-C041E6742DBE}"/>
              </a:ext>
            </a:extLst>
          </p:cNvPr>
          <p:cNvSpPr>
            <a:spLocks noGrp="1"/>
          </p:cNvSpPr>
          <p:nvPr>
            <p:ph type="title" hasCustomPrompt="1"/>
          </p:nvPr>
        </p:nvSpPr>
        <p:spPr>
          <a:xfrm>
            <a:off x="758952" y="701702"/>
            <a:ext cx="10671048" cy="1444351"/>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xmlns=""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7" name="Oval 6">
            <a:extLst>
              <a:ext uri="{FF2B5EF4-FFF2-40B4-BE49-F238E27FC236}">
                <a16:creationId xmlns:a16="http://schemas.microsoft.com/office/drawing/2014/main" xmlns="" id="{5C32B254-F115-AAF3-09C2-B631F5CDC4C7}"/>
              </a:ext>
              <a:ext uri="{C183D7F6-B498-43B3-948B-1728B52AA6E4}">
                <adec:decorative xmlns:adec="http://schemas.microsoft.com/office/drawing/2017/decorative" xmlns="" val="1"/>
              </a:ext>
            </a:extLst>
          </p:cNvPr>
          <p:cNvSpPr>
            <a:spLocks noChangeAspect="1"/>
          </p:cNvSpPr>
          <p:nvPr userDrawn="1"/>
        </p:nvSpPr>
        <p:spPr>
          <a:xfrm>
            <a:off x="1329989" y="2370268"/>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icture Placeholder 62">
            <a:extLst>
              <a:ext uri="{FF2B5EF4-FFF2-40B4-BE49-F238E27FC236}">
                <a16:creationId xmlns:a16="http://schemas.microsoft.com/office/drawing/2014/main" xmlns="" id="{2F18FBB7-2D21-7954-1324-C7D3BFE5C85D}"/>
              </a:ext>
            </a:extLst>
          </p:cNvPr>
          <p:cNvSpPr>
            <a:spLocks noGrp="1"/>
          </p:cNvSpPr>
          <p:nvPr>
            <p:ph type="pic" sz="quarter" idx="23" hasCustomPrompt="1"/>
          </p:nvPr>
        </p:nvSpPr>
        <p:spPr>
          <a:xfrm>
            <a:off x="1339134"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xmlns="" id="{C025625F-8274-840F-6DD8-D36687CB8F7E}"/>
              </a:ext>
            </a:extLst>
          </p:cNvPr>
          <p:cNvSpPr>
            <a:spLocks noGrp="1"/>
          </p:cNvSpPr>
          <p:nvPr>
            <p:ph type="body" idx="1" hasCustomPrompt="1"/>
          </p:nvPr>
        </p:nvSpPr>
        <p:spPr>
          <a:xfrm>
            <a:off x="685338"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6257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46257 w 2011680"/>
              <a:gd name="connsiteY1" fmla="*/ 0 h 2826771"/>
              <a:gd name="connsiteX2" fmla="*/ 1358727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46257 w 2011680"/>
              <a:gd name="connsiteY1" fmla="*/ 0 h 2826771"/>
              <a:gd name="connsiteX2" fmla="*/ 1010112 w 2011680"/>
              <a:gd name="connsiteY2" fmla="*/ 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46257 w 2011680"/>
              <a:gd name="connsiteY1" fmla="*/ 0 h 2826771"/>
              <a:gd name="connsiteX2" fmla="*/ 1012017 w 2011680"/>
              <a:gd name="connsiteY2" fmla="*/ 335280 h 2826771"/>
              <a:gd name="connsiteX3" fmla="*/ 1358727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46257" y="0"/>
                </a:lnTo>
                <a:cubicBezTo>
                  <a:pt x="699597" y="218440"/>
                  <a:pt x="783417" y="292100"/>
                  <a:pt x="1012017" y="335280"/>
                </a:cubicBezTo>
                <a:cubicBezTo>
                  <a:pt x="1289512" y="299720"/>
                  <a:pt x="1340312" y="106045"/>
                  <a:pt x="1358727"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6" name="Rectangle 15">
            <a:extLst>
              <a:ext uri="{FF2B5EF4-FFF2-40B4-BE49-F238E27FC236}">
                <a16:creationId xmlns:a16="http://schemas.microsoft.com/office/drawing/2014/main" xmlns="" id="{B950ED98-B5D1-206C-403F-FA954F9D2CFF}"/>
              </a:ext>
              <a:ext uri="{C183D7F6-B498-43B3-948B-1728B52AA6E4}">
                <adec:decorative xmlns:adec="http://schemas.microsoft.com/office/drawing/2017/decorative" xmlns="" val="1"/>
              </a:ext>
            </a:extLst>
          </p:cNvPr>
          <p:cNvSpPr/>
          <p:nvPr userDrawn="1"/>
        </p:nvSpPr>
        <p:spPr>
          <a:xfrm>
            <a:off x="685338"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 Placeholder 51">
            <a:extLst>
              <a:ext uri="{FF2B5EF4-FFF2-40B4-BE49-F238E27FC236}">
                <a16:creationId xmlns:a16="http://schemas.microsoft.com/office/drawing/2014/main" xmlns="" id="{2EF54C35-5F8E-4E0A-AB4D-97E38121910A}"/>
              </a:ext>
            </a:extLst>
          </p:cNvPr>
          <p:cNvSpPr>
            <a:spLocks noGrp="1"/>
          </p:cNvSpPr>
          <p:nvPr>
            <p:ph type="body" sz="quarter" idx="18" hasCustomPrompt="1"/>
          </p:nvPr>
        </p:nvSpPr>
        <p:spPr>
          <a:xfrm>
            <a:off x="731058"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8" name="Oval 7">
            <a:extLst>
              <a:ext uri="{FF2B5EF4-FFF2-40B4-BE49-F238E27FC236}">
                <a16:creationId xmlns:a16="http://schemas.microsoft.com/office/drawing/2014/main" xmlns="" id="{B2485599-A799-0E8C-D368-451B9DE022B2}"/>
              </a:ext>
              <a:ext uri="{C183D7F6-B498-43B3-948B-1728B52AA6E4}">
                <adec:decorative xmlns:adec="http://schemas.microsoft.com/office/drawing/2017/decorative" xmlns="" val="1"/>
              </a:ext>
            </a:extLst>
          </p:cNvPr>
          <p:cNvSpPr>
            <a:spLocks noChangeAspect="1"/>
          </p:cNvSpPr>
          <p:nvPr userDrawn="1"/>
        </p:nvSpPr>
        <p:spPr>
          <a:xfrm>
            <a:off x="3545563"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Picture Placeholder 62">
            <a:extLst>
              <a:ext uri="{FF2B5EF4-FFF2-40B4-BE49-F238E27FC236}">
                <a16:creationId xmlns:a16="http://schemas.microsoft.com/office/drawing/2014/main" xmlns="" id="{05E8E8EF-4954-870B-04E5-82BC660A6738}"/>
              </a:ext>
            </a:extLst>
          </p:cNvPr>
          <p:cNvSpPr>
            <a:spLocks noGrp="1"/>
          </p:cNvSpPr>
          <p:nvPr>
            <p:ph type="pic" sz="quarter" idx="27" hasCustomPrompt="1"/>
          </p:nvPr>
        </p:nvSpPr>
        <p:spPr>
          <a:xfrm>
            <a:off x="3554707"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7" name="Text Placeholder 4">
            <a:extLst>
              <a:ext uri="{FF2B5EF4-FFF2-40B4-BE49-F238E27FC236}">
                <a16:creationId xmlns:a16="http://schemas.microsoft.com/office/drawing/2014/main" xmlns="" id="{79F9AD31-B0C5-3563-C73A-8B6297FCFD1C}"/>
              </a:ext>
            </a:extLst>
          </p:cNvPr>
          <p:cNvSpPr>
            <a:spLocks noGrp="1"/>
          </p:cNvSpPr>
          <p:nvPr>
            <p:ph type="body" sz="quarter" idx="3" hasCustomPrompt="1"/>
          </p:nvPr>
        </p:nvSpPr>
        <p:spPr>
          <a:xfrm>
            <a:off x="2900910" y="2756536"/>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2011680 w 2011680"/>
              <a:gd name="connsiteY2" fmla="*/ 4646 h 2829819"/>
              <a:gd name="connsiteX3" fmla="*/ 2011680 w 2011680"/>
              <a:gd name="connsiteY3" fmla="*/ 2829819 h 2829819"/>
              <a:gd name="connsiteX4" fmla="*/ 0 w 2011680"/>
              <a:gd name="connsiteY4" fmla="*/ 2829819 h 2829819"/>
              <a:gd name="connsiteX5" fmla="*/ 0 w 2011680"/>
              <a:gd name="connsiteY5" fmla="*/ 4646 h 2829819"/>
              <a:gd name="connsiteX0" fmla="*/ 0 w 2011680"/>
              <a:gd name="connsiteY0" fmla="*/ 4646 h 2829819"/>
              <a:gd name="connsiteX1" fmla="*/ 994434 w 2011680"/>
              <a:gd name="connsiteY1" fmla="*/ 0 h 2829819"/>
              <a:gd name="connsiteX2" fmla="*/ 1362480 w 2011680"/>
              <a:gd name="connsiteY2" fmla="*/ 3048 h 2829819"/>
              <a:gd name="connsiteX3" fmla="*/ 2011680 w 2011680"/>
              <a:gd name="connsiteY3" fmla="*/ 4646 h 2829819"/>
              <a:gd name="connsiteX4" fmla="*/ 2011680 w 2011680"/>
              <a:gd name="connsiteY4" fmla="*/ 2829819 h 2829819"/>
              <a:gd name="connsiteX5" fmla="*/ 0 w 2011680"/>
              <a:gd name="connsiteY5" fmla="*/ 2829819 h 2829819"/>
              <a:gd name="connsiteX6" fmla="*/ 0 w 2011680"/>
              <a:gd name="connsiteY6" fmla="*/ 4646 h 2829819"/>
              <a:gd name="connsiteX0" fmla="*/ 0 w 2011680"/>
              <a:gd name="connsiteY0" fmla="*/ 4646 h 2829819"/>
              <a:gd name="connsiteX1" fmla="*/ 651915 w 2011680"/>
              <a:gd name="connsiteY1" fmla="*/ 1143 h 2829819"/>
              <a:gd name="connsiteX2" fmla="*/ 994434 w 2011680"/>
              <a:gd name="connsiteY2" fmla="*/ 0 h 2829819"/>
              <a:gd name="connsiteX3" fmla="*/ 1362480 w 2011680"/>
              <a:gd name="connsiteY3" fmla="*/ 3048 h 2829819"/>
              <a:gd name="connsiteX4" fmla="*/ 2011680 w 2011680"/>
              <a:gd name="connsiteY4" fmla="*/ 4646 h 2829819"/>
              <a:gd name="connsiteX5" fmla="*/ 2011680 w 2011680"/>
              <a:gd name="connsiteY5" fmla="*/ 2829819 h 2829819"/>
              <a:gd name="connsiteX6" fmla="*/ 0 w 2011680"/>
              <a:gd name="connsiteY6" fmla="*/ 2829819 h 2829819"/>
              <a:gd name="connsiteX7" fmla="*/ 0 w 2011680"/>
              <a:gd name="connsiteY7" fmla="*/ 4646 h 2829819"/>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51915 w 2011680"/>
              <a:gd name="connsiteY1" fmla="*/ 0 h 2828676"/>
              <a:gd name="connsiteX2" fmla="*/ 1005864 w 2011680"/>
              <a:gd name="connsiteY2" fmla="*/ 336042 h 2828676"/>
              <a:gd name="connsiteX3" fmla="*/ 1362480 w 2011680"/>
              <a:gd name="connsiteY3" fmla="*/ 1905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51915" y="0"/>
                </a:lnTo>
                <a:cubicBezTo>
                  <a:pt x="665123" y="83439"/>
                  <a:pt x="720241" y="317373"/>
                  <a:pt x="1005864" y="336042"/>
                </a:cubicBezTo>
                <a:cubicBezTo>
                  <a:pt x="1248561" y="340868"/>
                  <a:pt x="1359813" y="80899"/>
                  <a:pt x="1362480" y="1905"/>
                </a:cubicBezTo>
                <a:lnTo>
                  <a:pt x="2011680" y="3503"/>
                </a:lnTo>
                <a:lnTo>
                  <a:pt x="2011680" y="2828676"/>
                </a:lnTo>
                <a:lnTo>
                  <a:pt x="0" y="2828676"/>
                </a:lnTo>
                <a:lnTo>
                  <a:pt x="0" y="3503"/>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18" name="Rectangle 17">
            <a:extLst>
              <a:ext uri="{FF2B5EF4-FFF2-40B4-BE49-F238E27FC236}">
                <a16:creationId xmlns:a16="http://schemas.microsoft.com/office/drawing/2014/main" xmlns="" id="{0E8643CE-01D9-3E5E-15F6-20689F775F15}"/>
              </a:ext>
              <a:ext uri="{C183D7F6-B498-43B3-948B-1728B52AA6E4}">
                <adec:decorative xmlns:adec="http://schemas.microsoft.com/office/drawing/2017/decorative" xmlns="" val="1"/>
              </a:ext>
            </a:extLst>
          </p:cNvPr>
          <p:cNvSpPr/>
          <p:nvPr userDrawn="1"/>
        </p:nvSpPr>
        <p:spPr>
          <a:xfrm>
            <a:off x="2900911"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 Placeholder 51">
            <a:extLst>
              <a:ext uri="{FF2B5EF4-FFF2-40B4-BE49-F238E27FC236}">
                <a16:creationId xmlns:a16="http://schemas.microsoft.com/office/drawing/2014/main" xmlns="" id="{75981CD1-EA26-D1CF-F19E-B58C16BA8A69}"/>
              </a:ext>
            </a:extLst>
          </p:cNvPr>
          <p:cNvSpPr>
            <a:spLocks noGrp="1"/>
          </p:cNvSpPr>
          <p:nvPr>
            <p:ph type="body" sz="quarter" idx="19" hasCustomPrompt="1"/>
          </p:nvPr>
        </p:nvSpPr>
        <p:spPr>
          <a:xfrm>
            <a:off x="2946630"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9" name="Oval 8">
            <a:extLst>
              <a:ext uri="{FF2B5EF4-FFF2-40B4-BE49-F238E27FC236}">
                <a16:creationId xmlns:a16="http://schemas.microsoft.com/office/drawing/2014/main" xmlns="" id="{944D3449-0EF5-D439-CC36-5C761D35D494}"/>
              </a:ext>
              <a:ext uri="{C183D7F6-B498-43B3-948B-1728B52AA6E4}">
                <adec:decorative xmlns:adec="http://schemas.microsoft.com/office/drawing/2017/decorative" xmlns="" val="1"/>
              </a:ext>
            </a:extLst>
          </p:cNvPr>
          <p:cNvSpPr>
            <a:spLocks noChangeAspect="1"/>
          </p:cNvSpPr>
          <p:nvPr userDrawn="1"/>
        </p:nvSpPr>
        <p:spPr>
          <a:xfrm>
            <a:off x="5761135"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Picture Placeholder 62">
            <a:extLst>
              <a:ext uri="{FF2B5EF4-FFF2-40B4-BE49-F238E27FC236}">
                <a16:creationId xmlns:a16="http://schemas.microsoft.com/office/drawing/2014/main" xmlns="" id="{4AD0C8C9-DB5A-6DC8-2729-A21F1A5CF174}"/>
              </a:ext>
            </a:extLst>
          </p:cNvPr>
          <p:cNvSpPr>
            <a:spLocks noGrp="1"/>
          </p:cNvSpPr>
          <p:nvPr>
            <p:ph type="pic" sz="quarter" idx="26" hasCustomPrompt="1"/>
          </p:nvPr>
        </p:nvSpPr>
        <p:spPr>
          <a:xfrm>
            <a:off x="5770280"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8" name="Text Placeholder 4">
            <a:extLst>
              <a:ext uri="{FF2B5EF4-FFF2-40B4-BE49-F238E27FC236}">
                <a16:creationId xmlns:a16="http://schemas.microsoft.com/office/drawing/2014/main" xmlns="" id="{3A09BBD1-5CBC-B0EF-71C0-054FCB989BC6}"/>
              </a:ext>
            </a:extLst>
          </p:cNvPr>
          <p:cNvSpPr>
            <a:spLocks noGrp="1"/>
          </p:cNvSpPr>
          <p:nvPr>
            <p:ph type="body" sz="quarter" idx="13" hasCustomPrompt="1"/>
          </p:nvPr>
        </p:nvSpPr>
        <p:spPr>
          <a:xfrm>
            <a:off x="5116484" y="2756535"/>
            <a:ext cx="2011680" cy="2828676"/>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49951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3503 h 2828676"/>
              <a:gd name="connsiteX1" fmla="*/ 649951 w 2011680"/>
              <a:gd name="connsiteY1" fmla="*/ 1905 h 2828676"/>
              <a:gd name="connsiteX2" fmla="*/ 1358611 w 2011680"/>
              <a:gd name="connsiteY2" fmla="*/ 0 h 2828676"/>
              <a:gd name="connsiteX3" fmla="*/ 2011680 w 2011680"/>
              <a:gd name="connsiteY3" fmla="*/ 3503 h 2828676"/>
              <a:gd name="connsiteX4" fmla="*/ 2011680 w 2011680"/>
              <a:gd name="connsiteY4" fmla="*/ 2828676 h 2828676"/>
              <a:gd name="connsiteX5" fmla="*/ 0 w 2011680"/>
              <a:gd name="connsiteY5" fmla="*/ 2828676 h 2828676"/>
              <a:gd name="connsiteX6" fmla="*/ 0 w 2011680"/>
              <a:gd name="connsiteY6" fmla="*/ 3503 h 2828676"/>
              <a:gd name="connsiteX0" fmla="*/ 0 w 2011680"/>
              <a:gd name="connsiteY0" fmla="*/ 3503 h 2828676"/>
              <a:gd name="connsiteX1" fmla="*/ 649951 w 2011680"/>
              <a:gd name="connsiteY1" fmla="*/ 1905 h 2828676"/>
              <a:gd name="connsiteX2" fmla="*/ 1006186 w 2011680"/>
              <a:gd name="connsiteY2" fmla="*/ 0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 name="connsiteX0" fmla="*/ 0 w 2011680"/>
              <a:gd name="connsiteY0" fmla="*/ 3503 h 2828676"/>
              <a:gd name="connsiteX1" fmla="*/ 649951 w 2011680"/>
              <a:gd name="connsiteY1" fmla="*/ 1905 h 2828676"/>
              <a:gd name="connsiteX2" fmla="*/ 1009996 w 2011680"/>
              <a:gd name="connsiteY2" fmla="*/ 333375 h 2828676"/>
              <a:gd name="connsiteX3" fmla="*/ 1358611 w 2011680"/>
              <a:gd name="connsiteY3" fmla="*/ 0 h 2828676"/>
              <a:gd name="connsiteX4" fmla="*/ 2011680 w 2011680"/>
              <a:gd name="connsiteY4" fmla="*/ 3503 h 2828676"/>
              <a:gd name="connsiteX5" fmla="*/ 2011680 w 2011680"/>
              <a:gd name="connsiteY5" fmla="*/ 2828676 h 2828676"/>
              <a:gd name="connsiteX6" fmla="*/ 0 w 2011680"/>
              <a:gd name="connsiteY6" fmla="*/ 2828676 h 2828676"/>
              <a:gd name="connsiteX7" fmla="*/ 0 w 2011680"/>
              <a:gd name="connsiteY7" fmla="*/ 3503 h 2828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8676">
                <a:moveTo>
                  <a:pt x="0" y="3503"/>
                </a:moveTo>
                <a:lnTo>
                  <a:pt x="649951" y="1905"/>
                </a:lnTo>
                <a:cubicBezTo>
                  <a:pt x="676621" y="123825"/>
                  <a:pt x="743296" y="316230"/>
                  <a:pt x="1009996" y="333375"/>
                </a:cubicBezTo>
                <a:cubicBezTo>
                  <a:pt x="1261456" y="319405"/>
                  <a:pt x="1349086" y="114935"/>
                  <a:pt x="1358611" y="0"/>
                </a:cubicBezTo>
                <a:lnTo>
                  <a:pt x="2011680" y="3503"/>
                </a:lnTo>
                <a:lnTo>
                  <a:pt x="2011680" y="2828676"/>
                </a:lnTo>
                <a:lnTo>
                  <a:pt x="0" y="2828676"/>
                </a:lnTo>
                <a:lnTo>
                  <a:pt x="0" y="3503"/>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0" name="Rectangle 19">
            <a:extLst>
              <a:ext uri="{FF2B5EF4-FFF2-40B4-BE49-F238E27FC236}">
                <a16:creationId xmlns:a16="http://schemas.microsoft.com/office/drawing/2014/main" xmlns="" id="{5AF82DDD-EDEC-7D87-F43A-113C5E4A4FE7}"/>
              </a:ext>
              <a:ext uri="{C183D7F6-B498-43B3-948B-1728B52AA6E4}">
                <adec:decorative xmlns:adec="http://schemas.microsoft.com/office/drawing/2017/decorative" xmlns="" val="1"/>
              </a:ext>
            </a:extLst>
          </p:cNvPr>
          <p:cNvSpPr/>
          <p:nvPr userDrawn="1"/>
        </p:nvSpPr>
        <p:spPr>
          <a:xfrm>
            <a:off x="5116484"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51">
            <a:extLst>
              <a:ext uri="{FF2B5EF4-FFF2-40B4-BE49-F238E27FC236}">
                <a16:creationId xmlns:a16="http://schemas.microsoft.com/office/drawing/2014/main" xmlns="" id="{F02DE2DC-F65C-32A5-5821-89FB2F53C325}"/>
              </a:ext>
            </a:extLst>
          </p:cNvPr>
          <p:cNvSpPr>
            <a:spLocks noGrp="1"/>
          </p:cNvSpPr>
          <p:nvPr>
            <p:ph type="body" sz="quarter" idx="20" hasCustomPrompt="1"/>
          </p:nvPr>
        </p:nvSpPr>
        <p:spPr>
          <a:xfrm>
            <a:off x="5162204"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0" name="Oval 9">
            <a:extLst>
              <a:ext uri="{FF2B5EF4-FFF2-40B4-BE49-F238E27FC236}">
                <a16:creationId xmlns:a16="http://schemas.microsoft.com/office/drawing/2014/main" xmlns="" id="{476F2D13-53B7-CE37-EA90-449A726B8A73}"/>
              </a:ext>
              <a:ext uri="{C183D7F6-B498-43B3-948B-1728B52AA6E4}">
                <adec:decorative xmlns:adec="http://schemas.microsoft.com/office/drawing/2017/decorative" xmlns="" val="1"/>
              </a:ext>
            </a:extLst>
          </p:cNvPr>
          <p:cNvSpPr>
            <a:spLocks noChangeAspect="1"/>
          </p:cNvSpPr>
          <p:nvPr userDrawn="1"/>
        </p:nvSpPr>
        <p:spPr>
          <a:xfrm>
            <a:off x="7976707" y="2373190"/>
            <a:ext cx="722376" cy="722376"/>
          </a:xfrm>
          <a:prstGeom prst="ellipse">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icture Placeholder 62">
            <a:extLst>
              <a:ext uri="{FF2B5EF4-FFF2-40B4-BE49-F238E27FC236}">
                <a16:creationId xmlns:a16="http://schemas.microsoft.com/office/drawing/2014/main" xmlns="" id="{139354A0-F5DF-3AC5-5E8B-A41146C26F3C}"/>
              </a:ext>
            </a:extLst>
          </p:cNvPr>
          <p:cNvSpPr>
            <a:spLocks noGrp="1"/>
          </p:cNvSpPr>
          <p:nvPr>
            <p:ph type="pic" sz="quarter" idx="25" hasCustomPrompt="1"/>
          </p:nvPr>
        </p:nvSpPr>
        <p:spPr>
          <a:xfrm>
            <a:off x="7985853" y="2379412"/>
            <a:ext cx="704088" cy="704088"/>
          </a:xfrm>
          <a:prstGeom prst="ellipse">
            <a:avLst/>
          </a:prstGeom>
          <a:solidFill>
            <a:schemeClr val="accent3"/>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xmlns="" id="{084A0326-A0B8-1723-B8BA-B015344F2DCE}"/>
              </a:ext>
            </a:extLst>
          </p:cNvPr>
          <p:cNvSpPr>
            <a:spLocks noGrp="1"/>
          </p:cNvSpPr>
          <p:nvPr>
            <p:ph type="body" sz="quarter" idx="15" hasCustomPrompt="1"/>
          </p:nvPr>
        </p:nvSpPr>
        <p:spPr>
          <a:xfrm>
            <a:off x="7332057"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1598 h 2826771"/>
              <a:gd name="connsiteX1" fmla="*/ 651163 w 2011680"/>
              <a:gd name="connsiteY1" fmla="*/ 0 h 2826771"/>
              <a:gd name="connsiteX2" fmla="*/ 2011680 w 2011680"/>
              <a:gd name="connsiteY2" fmla="*/ 1598 h 2826771"/>
              <a:gd name="connsiteX3" fmla="*/ 2011680 w 2011680"/>
              <a:gd name="connsiteY3" fmla="*/ 2826771 h 2826771"/>
              <a:gd name="connsiteX4" fmla="*/ 0 w 2011680"/>
              <a:gd name="connsiteY4" fmla="*/ 2826771 h 2826771"/>
              <a:gd name="connsiteX5" fmla="*/ 0 w 2011680"/>
              <a:gd name="connsiteY5" fmla="*/ 1598 h 2826771"/>
              <a:gd name="connsiteX0" fmla="*/ 0 w 2011680"/>
              <a:gd name="connsiteY0" fmla="*/ 1598 h 2826771"/>
              <a:gd name="connsiteX1" fmla="*/ 651163 w 2011680"/>
              <a:gd name="connsiteY1" fmla="*/ 0 h 2826771"/>
              <a:gd name="connsiteX2" fmla="*/ 1357283 w 2011680"/>
              <a:gd name="connsiteY2" fmla="*/ 254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1163 w 2011680"/>
              <a:gd name="connsiteY1" fmla="*/ 0 h 2826771"/>
              <a:gd name="connsiteX2" fmla="*/ 1014383 w 2011680"/>
              <a:gd name="connsiteY2" fmla="*/ 330200 h 2826771"/>
              <a:gd name="connsiteX3" fmla="*/ 1357283 w 2011680"/>
              <a:gd name="connsiteY3" fmla="*/ 254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1163" y="0"/>
                </a:lnTo>
                <a:cubicBezTo>
                  <a:pt x="681643" y="210820"/>
                  <a:pt x="861983" y="330200"/>
                  <a:pt x="1014383" y="330200"/>
                </a:cubicBezTo>
                <a:cubicBezTo>
                  <a:pt x="1164243" y="312420"/>
                  <a:pt x="1331883" y="218440"/>
                  <a:pt x="1357283" y="2540"/>
                </a:cubicBezTo>
                <a:lnTo>
                  <a:pt x="2011680" y="1598"/>
                </a:lnTo>
                <a:lnTo>
                  <a:pt x="2011680" y="2826771"/>
                </a:lnTo>
                <a:lnTo>
                  <a:pt x="0" y="2826771"/>
                </a:lnTo>
                <a:lnTo>
                  <a:pt x="0" y="1598"/>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4" name="Rectangle 23">
            <a:extLst>
              <a:ext uri="{FF2B5EF4-FFF2-40B4-BE49-F238E27FC236}">
                <a16:creationId xmlns:a16="http://schemas.microsoft.com/office/drawing/2014/main" xmlns="" id="{DC0053FE-E44A-CA97-F782-67FC633E722E}"/>
              </a:ext>
              <a:ext uri="{C183D7F6-B498-43B3-948B-1728B52AA6E4}">
                <adec:decorative xmlns:adec="http://schemas.microsoft.com/office/drawing/2017/decorative" xmlns="" val="1"/>
              </a:ext>
            </a:extLst>
          </p:cNvPr>
          <p:cNvSpPr/>
          <p:nvPr userDrawn="1"/>
        </p:nvSpPr>
        <p:spPr>
          <a:xfrm>
            <a:off x="7332057" y="4064834"/>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 Placeholder 51">
            <a:extLst>
              <a:ext uri="{FF2B5EF4-FFF2-40B4-BE49-F238E27FC236}">
                <a16:creationId xmlns:a16="http://schemas.microsoft.com/office/drawing/2014/main" xmlns="" id="{E9730E82-F317-686A-8777-D81705BCC706}"/>
              </a:ext>
            </a:extLst>
          </p:cNvPr>
          <p:cNvSpPr>
            <a:spLocks noGrp="1"/>
          </p:cNvSpPr>
          <p:nvPr>
            <p:ph type="body" sz="quarter" idx="21" hasCustomPrompt="1"/>
          </p:nvPr>
        </p:nvSpPr>
        <p:spPr>
          <a:xfrm>
            <a:off x="7377777"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
        <p:nvSpPr>
          <p:cNvPr id="11" name="Oval 10">
            <a:extLst>
              <a:ext uri="{FF2B5EF4-FFF2-40B4-BE49-F238E27FC236}">
                <a16:creationId xmlns:a16="http://schemas.microsoft.com/office/drawing/2014/main" xmlns="" id="{0288DB6F-1A86-5713-2420-7554D75CB811}"/>
              </a:ext>
              <a:ext uri="{C183D7F6-B498-43B3-948B-1728B52AA6E4}">
                <adec:decorative xmlns:adec="http://schemas.microsoft.com/office/drawing/2017/decorative" xmlns="" val="1"/>
              </a:ext>
            </a:extLst>
          </p:cNvPr>
          <p:cNvSpPr>
            <a:spLocks noChangeAspect="1"/>
          </p:cNvSpPr>
          <p:nvPr userDrawn="1"/>
        </p:nvSpPr>
        <p:spPr>
          <a:xfrm>
            <a:off x="10190018" y="2373190"/>
            <a:ext cx="722376" cy="722376"/>
          </a:xfrm>
          <a:prstGeom prst="ellipse">
            <a:avLst/>
          </a:pr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Picture Placeholder 62">
            <a:extLst>
              <a:ext uri="{FF2B5EF4-FFF2-40B4-BE49-F238E27FC236}">
                <a16:creationId xmlns:a16="http://schemas.microsoft.com/office/drawing/2014/main" xmlns="" id="{D5BF3A8A-72F1-392E-855B-5B36E244A7FD}"/>
              </a:ext>
            </a:extLst>
          </p:cNvPr>
          <p:cNvSpPr>
            <a:spLocks noGrp="1"/>
          </p:cNvSpPr>
          <p:nvPr>
            <p:ph type="pic" sz="quarter" idx="24" hasCustomPrompt="1"/>
          </p:nvPr>
        </p:nvSpPr>
        <p:spPr>
          <a:xfrm>
            <a:off x="10201425" y="2379412"/>
            <a:ext cx="704088" cy="704088"/>
          </a:xfrm>
          <a:prstGeom prst="ellipse">
            <a:avLst/>
          </a:prstGeom>
          <a:solidFill>
            <a:schemeClr val="accent1"/>
          </a:solidFill>
        </p:spPr>
        <p:txBody>
          <a:bodyPr lIns="0" tIns="0" rIns="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xmlns="" id="{0E3B57F3-1903-446F-D989-D6CA342D0861}"/>
              </a:ext>
            </a:extLst>
          </p:cNvPr>
          <p:cNvSpPr>
            <a:spLocks noGrp="1"/>
          </p:cNvSpPr>
          <p:nvPr>
            <p:ph type="body" sz="quarter" idx="17" hasCustomPrompt="1"/>
          </p:nvPr>
        </p:nvSpPr>
        <p:spPr>
          <a:xfrm>
            <a:off x="9547629" y="2758440"/>
            <a:ext cx="2011680" cy="2826771"/>
          </a:xfrm>
          <a:custGeom>
            <a:avLst/>
            <a:gdLst>
              <a:gd name="connsiteX0" fmla="*/ 0 w 2011680"/>
              <a:gd name="connsiteY0" fmla="*/ 0 h 2825173"/>
              <a:gd name="connsiteX1" fmla="*/ 2011680 w 2011680"/>
              <a:gd name="connsiteY1" fmla="*/ 0 h 2825173"/>
              <a:gd name="connsiteX2" fmla="*/ 2011680 w 2011680"/>
              <a:gd name="connsiteY2" fmla="*/ 2825173 h 2825173"/>
              <a:gd name="connsiteX3" fmla="*/ 0 w 2011680"/>
              <a:gd name="connsiteY3" fmla="*/ 2825173 h 2825173"/>
              <a:gd name="connsiteX4" fmla="*/ 0 w 2011680"/>
              <a:gd name="connsiteY4" fmla="*/ 0 h 2825173"/>
              <a:gd name="connsiteX0" fmla="*/ 0 w 2011680"/>
              <a:gd name="connsiteY0" fmla="*/ 0 h 2825173"/>
              <a:gd name="connsiteX1" fmla="*/ 655551 w 2011680"/>
              <a:gd name="connsiteY1" fmla="*/ 942 h 2825173"/>
              <a:gd name="connsiteX2" fmla="*/ 2011680 w 2011680"/>
              <a:gd name="connsiteY2" fmla="*/ 0 h 2825173"/>
              <a:gd name="connsiteX3" fmla="*/ 2011680 w 2011680"/>
              <a:gd name="connsiteY3" fmla="*/ 2825173 h 2825173"/>
              <a:gd name="connsiteX4" fmla="*/ 0 w 2011680"/>
              <a:gd name="connsiteY4" fmla="*/ 2825173 h 2825173"/>
              <a:gd name="connsiteX5" fmla="*/ 0 w 2011680"/>
              <a:gd name="connsiteY5" fmla="*/ 0 h 2825173"/>
              <a:gd name="connsiteX0" fmla="*/ 0 w 2011680"/>
              <a:gd name="connsiteY0" fmla="*/ 1598 h 2826771"/>
              <a:gd name="connsiteX1" fmla="*/ 655551 w 2011680"/>
              <a:gd name="connsiteY1" fmla="*/ 2540 h 2826771"/>
              <a:gd name="connsiteX2" fmla="*/ 1364211 w 2011680"/>
              <a:gd name="connsiteY2" fmla="*/ 0 h 2826771"/>
              <a:gd name="connsiteX3" fmla="*/ 2011680 w 2011680"/>
              <a:gd name="connsiteY3" fmla="*/ 1598 h 2826771"/>
              <a:gd name="connsiteX4" fmla="*/ 2011680 w 2011680"/>
              <a:gd name="connsiteY4" fmla="*/ 2826771 h 2826771"/>
              <a:gd name="connsiteX5" fmla="*/ 0 w 2011680"/>
              <a:gd name="connsiteY5" fmla="*/ 2826771 h 2826771"/>
              <a:gd name="connsiteX6" fmla="*/ 0 w 2011680"/>
              <a:gd name="connsiteY6"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 name="connsiteX0" fmla="*/ 0 w 2011680"/>
              <a:gd name="connsiteY0" fmla="*/ 1598 h 2826771"/>
              <a:gd name="connsiteX1" fmla="*/ 655551 w 2011680"/>
              <a:gd name="connsiteY1" fmla="*/ 2540 h 2826771"/>
              <a:gd name="connsiteX2" fmla="*/ 1016231 w 2011680"/>
              <a:gd name="connsiteY2" fmla="*/ 327660 h 2826771"/>
              <a:gd name="connsiteX3" fmla="*/ 1364211 w 2011680"/>
              <a:gd name="connsiteY3" fmla="*/ 0 h 2826771"/>
              <a:gd name="connsiteX4" fmla="*/ 2011680 w 2011680"/>
              <a:gd name="connsiteY4" fmla="*/ 1598 h 2826771"/>
              <a:gd name="connsiteX5" fmla="*/ 2011680 w 2011680"/>
              <a:gd name="connsiteY5" fmla="*/ 2826771 h 2826771"/>
              <a:gd name="connsiteX6" fmla="*/ 0 w 2011680"/>
              <a:gd name="connsiteY6" fmla="*/ 2826771 h 2826771"/>
              <a:gd name="connsiteX7" fmla="*/ 0 w 2011680"/>
              <a:gd name="connsiteY7" fmla="*/ 1598 h 282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1680" h="2826771">
                <a:moveTo>
                  <a:pt x="0" y="1598"/>
                </a:moveTo>
                <a:lnTo>
                  <a:pt x="655551" y="2540"/>
                </a:lnTo>
                <a:cubicBezTo>
                  <a:pt x="686031" y="198120"/>
                  <a:pt x="833351" y="335280"/>
                  <a:pt x="1016231" y="327660"/>
                </a:cubicBezTo>
                <a:cubicBezTo>
                  <a:pt x="1205884" y="340360"/>
                  <a:pt x="1362518" y="137160"/>
                  <a:pt x="1364211" y="0"/>
                </a:cubicBezTo>
                <a:lnTo>
                  <a:pt x="2011680" y="1598"/>
                </a:lnTo>
                <a:lnTo>
                  <a:pt x="2011680" y="2826771"/>
                </a:lnTo>
                <a:lnTo>
                  <a:pt x="0" y="2826771"/>
                </a:lnTo>
                <a:lnTo>
                  <a:pt x="0" y="1598"/>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22" name="Rectangle 21">
            <a:extLst>
              <a:ext uri="{FF2B5EF4-FFF2-40B4-BE49-F238E27FC236}">
                <a16:creationId xmlns:a16="http://schemas.microsoft.com/office/drawing/2014/main" xmlns="" id="{E47E492E-967F-54B7-55B1-08A5E1C3615B}"/>
              </a:ext>
              <a:ext uri="{C183D7F6-B498-43B3-948B-1728B52AA6E4}">
                <adec:decorative xmlns:adec="http://schemas.microsoft.com/office/drawing/2017/decorative" xmlns="" val="1"/>
              </a:ext>
            </a:extLst>
          </p:cNvPr>
          <p:cNvSpPr/>
          <p:nvPr userDrawn="1"/>
        </p:nvSpPr>
        <p:spPr>
          <a:xfrm>
            <a:off x="9547629" y="4064834"/>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51">
            <a:extLst>
              <a:ext uri="{FF2B5EF4-FFF2-40B4-BE49-F238E27FC236}">
                <a16:creationId xmlns:a16="http://schemas.microsoft.com/office/drawing/2014/main" xmlns="" id="{2AED5DDC-3165-FA12-0310-E3545223E292}"/>
              </a:ext>
            </a:extLst>
          </p:cNvPr>
          <p:cNvSpPr>
            <a:spLocks noGrp="1"/>
          </p:cNvSpPr>
          <p:nvPr>
            <p:ph type="body" sz="quarter" idx="22" hasCustomPrompt="1"/>
          </p:nvPr>
        </p:nvSpPr>
        <p:spPr>
          <a:xfrm>
            <a:off x="9593349" y="4156758"/>
            <a:ext cx="1920240" cy="1371600"/>
          </a:xfrm>
          <a:noFill/>
          <a:ln>
            <a:noFill/>
          </a:ln>
        </p:spPr>
        <p:txBody>
          <a:bodyPr lIns="91440" rIns="91440" anchor="ctr">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xmlns="" id="{E2DECB02-D9CE-E57A-0604-BFF41EC38AFA}"/>
              </a:ext>
              <a:ext uri="{C183D7F6-B498-43B3-948B-1728B52AA6E4}">
                <adec:decorative xmlns:adec="http://schemas.microsoft.com/office/drawing/2017/decorative" xmlns=""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xmlns="" id="{68E760EA-7D83-1DF2-A8EE-4F218084E74F}"/>
              </a:ext>
              <a:ext uri="{C183D7F6-B498-43B3-948B-1728B52AA6E4}">
                <adec:decorative xmlns:adec="http://schemas.microsoft.com/office/drawing/2017/decorative" xmlns=""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xmlns="" id="{FF3F3353-78A1-F584-81A6-9513382DF18F}"/>
              </a:ext>
              <a:ext uri="{C183D7F6-B498-43B3-948B-1728B52AA6E4}">
                <adec:decorative xmlns:adec="http://schemas.microsoft.com/office/drawing/2017/decorative" xmlns=""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xmlns=""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xmlns="" id="{790E862E-398F-571C-EC2C-3D17164DE059}"/>
              </a:ext>
              <a:ext uri="{C183D7F6-B498-43B3-948B-1728B52AA6E4}">
                <adec:decorative xmlns:adec="http://schemas.microsoft.com/office/drawing/2017/decorative" xmlns=""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xmlns=""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xmlns=""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xmlns=""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xmlns=""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xmlns=""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0"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cxnSp>
        <p:nvCxnSpPr>
          <p:cNvPr id="42" name="Straight Connector 41">
            <a:extLst>
              <a:ext uri="{FF2B5EF4-FFF2-40B4-BE49-F238E27FC236}">
                <a16:creationId xmlns:a16="http://schemas.microsoft.com/office/drawing/2014/main" xmlns="" id="{E6BE61D7-B0A3-902B-4F58-727982880EF5}"/>
              </a:ext>
              <a:ext uri="{C183D7F6-B498-43B3-948B-1728B52AA6E4}">
                <adec:decorative xmlns:adec="http://schemas.microsoft.com/office/drawing/2017/decorative" xmlns="" val="1"/>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xmlns="" id="{835B4623-C6B7-83B6-05A1-17D69EA8DAB1}"/>
              </a:ext>
              <a:ext uri="{C183D7F6-B498-43B3-948B-1728B52AA6E4}">
                <adec:decorative xmlns:adec="http://schemas.microsoft.com/office/drawing/2017/decorative" xmlns="" val="1"/>
              </a:ext>
            </a:extLst>
          </p:cNvPr>
          <p:cNvSpPr/>
          <p:nvPr userDrawn="1"/>
        </p:nvSpPr>
        <p:spPr>
          <a:xfrm rot="16200000">
            <a:off x="1669440"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xmlns="" id="{7C16B48C-2241-2A09-2A32-FB55BCFD6524}"/>
              </a:ext>
              <a:ext uri="{C183D7F6-B498-43B3-948B-1728B52AA6E4}">
                <adec:decorative xmlns:adec="http://schemas.microsoft.com/office/drawing/2017/decorative" xmlns="" val="1"/>
              </a:ext>
            </a:extLst>
          </p:cNvPr>
          <p:cNvSpPr/>
          <p:nvPr userDrawn="1"/>
        </p:nvSpPr>
        <p:spPr>
          <a:xfrm rot="16200000">
            <a:off x="3881150"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E3DC7B0C-730B-4FE8-3BFD-D787B1950638}"/>
              </a:ext>
              <a:ext uri="{C183D7F6-B498-43B3-948B-1728B52AA6E4}">
                <adec:decorative xmlns:adec="http://schemas.microsoft.com/office/drawing/2017/decorative" xmlns="" val="1"/>
              </a:ext>
            </a:extLst>
          </p:cNvPr>
          <p:cNvSpPr/>
          <p:nvPr userDrawn="1"/>
        </p:nvSpPr>
        <p:spPr>
          <a:xfrm rot="16200000">
            <a:off x="6045016"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247B2BF2-C193-18BC-3798-C9611C4182C4}"/>
              </a:ext>
              <a:ext uri="{C183D7F6-B498-43B3-948B-1728B52AA6E4}">
                <adec:decorative xmlns:adec="http://schemas.microsoft.com/office/drawing/2017/decorative" xmlns="" val="1"/>
              </a:ext>
            </a:extLst>
          </p:cNvPr>
          <p:cNvSpPr/>
          <p:nvPr userDrawn="1"/>
        </p:nvSpPr>
        <p:spPr>
          <a:xfrm rot="16200000">
            <a:off x="8264631" y="4056839"/>
            <a:ext cx="81643" cy="261257"/>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0A8E087E-B71E-C8CE-2C40-B3EACA40D29C}"/>
              </a:ext>
              <a:ext uri="{C183D7F6-B498-43B3-948B-1728B52AA6E4}">
                <adec:decorative xmlns:adec="http://schemas.microsoft.com/office/drawing/2017/decorative" xmlns="" val="1"/>
              </a:ext>
            </a:extLst>
          </p:cNvPr>
          <p:cNvSpPr/>
          <p:nvPr userDrawn="1"/>
        </p:nvSpPr>
        <p:spPr>
          <a:xfrm rot="16200000">
            <a:off x="10475505" y="4056839"/>
            <a:ext cx="81643" cy="2612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51">
            <a:extLst>
              <a:ext uri="{FF2B5EF4-FFF2-40B4-BE49-F238E27FC236}">
                <a16:creationId xmlns:a16="http://schemas.microsoft.com/office/drawing/2014/main" xmlns="" id="{9FBDF935-4925-03EC-CBC9-1EBA90DF849B}"/>
              </a:ext>
            </a:extLst>
          </p:cNvPr>
          <p:cNvSpPr>
            <a:spLocks noGrp="1"/>
          </p:cNvSpPr>
          <p:nvPr>
            <p:ph type="body" sz="quarter" idx="18" hasCustomPrompt="1"/>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7" name="Text Placeholder 51">
            <a:extLst>
              <a:ext uri="{FF2B5EF4-FFF2-40B4-BE49-F238E27FC236}">
                <a16:creationId xmlns:a16="http://schemas.microsoft.com/office/drawing/2014/main" xmlns="" id="{9BB76AA7-442D-54A7-D075-C67F47438963}"/>
              </a:ext>
            </a:extLst>
          </p:cNvPr>
          <p:cNvSpPr>
            <a:spLocks noGrp="1"/>
          </p:cNvSpPr>
          <p:nvPr>
            <p:ph type="body" sz="quarter" idx="19" hasCustomPrompt="1"/>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8" name="Text Placeholder 51">
            <a:extLst>
              <a:ext uri="{FF2B5EF4-FFF2-40B4-BE49-F238E27FC236}">
                <a16:creationId xmlns:a16="http://schemas.microsoft.com/office/drawing/2014/main" xmlns="" id="{9E419856-1586-F2D8-A1B4-F67FEE9839DF}"/>
              </a:ext>
            </a:extLst>
          </p:cNvPr>
          <p:cNvSpPr>
            <a:spLocks noGrp="1"/>
          </p:cNvSpPr>
          <p:nvPr>
            <p:ph type="body" sz="quarter" idx="20" hasCustomPrompt="1"/>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39" name="Text Placeholder 51">
            <a:extLst>
              <a:ext uri="{FF2B5EF4-FFF2-40B4-BE49-F238E27FC236}">
                <a16:creationId xmlns:a16="http://schemas.microsoft.com/office/drawing/2014/main" xmlns="" id="{AED74DD2-EAE3-76BF-56B9-C04FCED1F2DB}"/>
              </a:ext>
            </a:extLst>
          </p:cNvPr>
          <p:cNvSpPr>
            <a:spLocks noGrp="1"/>
          </p:cNvSpPr>
          <p:nvPr>
            <p:ph type="body" sz="quarter" idx="21" hasCustomPrompt="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
        <p:nvSpPr>
          <p:cNvPr id="40" name="Text Placeholder 51">
            <a:extLst>
              <a:ext uri="{FF2B5EF4-FFF2-40B4-BE49-F238E27FC236}">
                <a16:creationId xmlns:a16="http://schemas.microsoft.com/office/drawing/2014/main" xmlns="" id="{0A39AD48-2F98-C0C9-DE08-CED7EBF816B2}"/>
              </a:ext>
            </a:extLst>
          </p:cNvPr>
          <p:cNvSpPr>
            <a:spLocks noGrp="1"/>
          </p:cNvSpPr>
          <p:nvPr>
            <p:ph type="body" sz="quarter" idx="22" hasCustomPrompt="1"/>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dirty="0"/>
              <a:t>Click to add text</a:t>
            </a:r>
          </a:p>
        </p:txBody>
      </p: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xmlns="" id="{C26B5661-F583-FA44-8353-161B862E69B1}"/>
              </a:ext>
            </a:extLst>
          </p:cNvPr>
          <p:cNvSpPr>
            <a:spLocks noGrp="1"/>
          </p:cNvSpPr>
          <p:nvPr>
            <p:ph type="title" hasCustomPrompt="1"/>
          </p:nvPr>
        </p:nvSpPr>
        <p:spPr>
          <a:xfrm>
            <a:off x="3986784" y="701702"/>
            <a:ext cx="7439243" cy="1309978"/>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xmlns="" id="{CD2D664E-6702-6607-A37E-2E996144917C}"/>
              </a:ext>
              <a:ext uri="{C183D7F6-B498-43B3-948B-1728B52AA6E4}">
                <adec:decorative xmlns:adec="http://schemas.microsoft.com/office/drawing/2017/decorative" xmlns=""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xmlns="" id="{951C5737-DF7E-D671-AC74-9E488335BCA2}"/>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xmlns="" id="{F232A1E1-DD38-15EA-6CA1-A84950EC43F0}"/>
              </a:ext>
              <a:ext uri="{C183D7F6-B498-43B3-948B-1728B52AA6E4}">
                <adec:decorative xmlns:adec="http://schemas.microsoft.com/office/drawing/2017/decorative" xmlns=""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xmlns="" id="{B9036D42-A06F-E6EE-BB91-8BAF045198BE}"/>
              </a:ext>
              <a:ext uri="{C183D7F6-B498-43B3-948B-1728B52AA6E4}">
                <adec:decorative xmlns:adec="http://schemas.microsoft.com/office/drawing/2017/decorative" xmlns=""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xmlns="" id="{86E0540C-3355-A50D-AC61-047B54B70C64}"/>
              </a:ext>
              <a:ext uri="{C183D7F6-B498-43B3-948B-1728B52AA6E4}">
                <adec:decorative xmlns:adec="http://schemas.microsoft.com/office/drawing/2017/decorative" xmlns=""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071314"/>
            <a:ext cx="3813048"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2877312"/>
            <a:ext cx="3803992"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071314"/>
            <a:ext cx="3568150" cy="730504"/>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2877312"/>
            <a:ext cx="3568150"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45A0A-815D-3414-088B-C041E6742DBE}"/>
              </a:ext>
            </a:extLst>
          </p:cNvPr>
          <p:cNvSpPr>
            <a:spLocks noGrp="1"/>
          </p:cNvSpPr>
          <p:nvPr>
            <p:ph type="title" hasCustomPrompt="1"/>
          </p:nvPr>
        </p:nvSpPr>
        <p:spPr>
          <a:xfrm>
            <a:off x="758952" y="741458"/>
            <a:ext cx="10671048" cy="1459858"/>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xmlns="" id="{317B5E29-6335-83BC-FA01-FAE422D2658B}"/>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64" name="Picture Placeholder 62">
            <a:extLst>
              <a:ext uri="{FF2B5EF4-FFF2-40B4-BE49-F238E27FC236}">
                <a16:creationId xmlns:a16="http://schemas.microsoft.com/office/drawing/2014/main" xmlns="" id="{2F18FBB7-2D21-7954-1324-C7D3BFE5C85D}"/>
              </a:ext>
            </a:extLst>
          </p:cNvPr>
          <p:cNvSpPr>
            <a:spLocks noGrp="1" noChangeAspect="1"/>
          </p:cNvSpPr>
          <p:nvPr>
            <p:ph type="pic" sz="quarter" idx="23" hasCustomPrompt="1"/>
          </p:nvPr>
        </p:nvSpPr>
        <p:spPr>
          <a:xfrm>
            <a:off x="1911096" y="2407653"/>
            <a:ext cx="932688" cy="932688"/>
          </a:xfrm>
          <a:prstGeom prst="ellipse">
            <a:avLst/>
          </a:prstGeom>
          <a:solidFill>
            <a:schemeClr val="accent3"/>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xmlns=""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xmlns="" id="{2EF54C35-5F8E-4E0A-AB4D-97E38121910A}"/>
              </a:ext>
            </a:extLst>
          </p:cNvPr>
          <p:cNvSpPr>
            <a:spLocks noGrp="1"/>
          </p:cNvSpPr>
          <p:nvPr>
            <p:ph type="body" sz="quarter" idx="18" hasCustomPrompt="1"/>
          </p:nvPr>
        </p:nvSpPr>
        <p:spPr>
          <a:xfrm>
            <a:off x="992124"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6" name="Picture Placeholder 62">
            <a:extLst>
              <a:ext uri="{FF2B5EF4-FFF2-40B4-BE49-F238E27FC236}">
                <a16:creationId xmlns:a16="http://schemas.microsoft.com/office/drawing/2014/main" xmlns="" id="{139354A0-F5DF-3AC5-5E8B-A41146C26F3C}"/>
              </a:ext>
            </a:extLst>
          </p:cNvPr>
          <p:cNvSpPr>
            <a:spLocks noGrp="1" noChangeAspect="1"/>
          </p:cNvSpPr>
          <p:nvPr>
            <p:ph type="pic" sz="quarter" idx="25" hasCustomPrompt="1"/>
          </p:nvPr>
        </p:nvSpPr>
        <p:spPr>
          <a:xfrm>
            <a:off x="5641848" y="2407653"/>
            <a:ext cx="932688" cy="932688"/>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xmlns=""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xmlns="" id="{E9730E82-F317-686A-8777-D81705BCC706}"/>
              </a:ext>
            </a:extLst>
          </p:cNvPr>
          <p:cNvSpPr>
            <a:spLocks noGrp="1"/>
          </p:cNvSpPr>
          <p:nvPr>
            <p:ph type="body" sz="quarter" idx="21" hasCustomPrompt="1"/>
          </p:nvPr>
        </p:nvSpPr>
        <p:spPr>
          <a:xfrm>
            <a:off x="4722876"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65" name="Picture Placeholder 62">
            <a:extLst>
              <a:ext uri="{FF2B5EF4-FFF2-40B4-BE49-F238E27FC236}">
                <a16:creationId xmlns:a16="http://schemas.microsoft.com/office/drawing/2014/main" xmlns="" id="{D5BF3A8A-72F1-392E-855B-5B36E244A7FD}"/>
              </a:ext>
            </a:extLst>
          </p:cNvPr>
          <p:cNvSpPr>
            <a:spLocks noGrp="1" noChangeAspect="1"/>
          </p:cNvSpPr>
          <p:nvPr>
            <p:ph type="pic" sz="quarter" idx="24" hasCustomPrompt="1"/>
          </p:nvPr>
        </p:nvSpPr>
        <p:spPr>
          <a:xfrm>
            <a:off x="9290304" y="2407653"/>
            <a:ext cx="932688" cy="932688"/>
          </a:xfrm>
          <a:prstGeom prst="ellipse">
            <a:avLst/>
          </a:prstGeom>
          <a:solidFill>
            <a:schemeClr val="accent4"/>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xmlns=""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xmlns="" id="{2AED5DDC-3165-FA12-0310-E3545223E292}"/>
              </a:ext>
            </a:extLst>
          </p:cNvPr>
          <p:cNvSpPr>
            <a:spLocks noGrp="1"/>
          </p:cNvSpPr>
          <p:nvPr>
            <p:ph type="body" sz="quarter" idx="22" hasCustomPrompt="1"/>
          </p:nvPr>
        </p:nvSpPr>
        <p:spPr>
          <a:xfrm>
            <a:off x="8371332" y="4099293"/>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dirty="0"/>
              <a:t>Click to add text</a:t>
            </a:r>
          </a:p>
        </p:txBody>
      </p:sp>
      <p:sp>
        <p:nvSpPr>
          <p:cNvPr id="3" name="Oval 2">
            <a:extLst>
              <a:ext uri="{FF2B5EF4-FFF2-40B4-BE49-F238E27FC236}">
                <a16:creationId xmlns:a16="http://schemas.microsoft.com/office/drawing/2014/main" xmlns="" id="{44CA3ED5-BEA8-79A4-A782-B2CDF23DA49B}"/>
              </a:ext>
            </a:extLst>
          </p:cNvPr>
          <p:cNvSpPr>
            <a:spLocks noChangeAspect="1"/>
          </p:cNvSpPr>
          <p:nvPr userDrawn="1"/>
        </p:nvSpPr>
        <p:spPr>
          <a:xfrm>
            <a:off x="1911096" y="2409684"/>
            <a:ext cx="932688" cy="932688"/>
          </a:xfrm>
          <a:prstGeom prst="ellipse">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xmlns="" id="{1578A295-1123-7741-FF14-7A34BF88FADA}"/>
              </a:ext>
            </a:extLst>
          </p:cNvPr>
          <p:cNvSpPr>
            <a:spLocks noChangeAspect="1"/>
          </p:cNvSpPr>
          <p:nvPr userDrawn="1"/>
        </p:nvSpPr>
        <p:spPr>
          <a:xfrm>
            <a:off x="5642356" y="2407653"/>
            <a:ext cx="932688" cy="932688"/>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xmlns="" id="{88CFDE8A-AB48-8603-AAE2-E2C68488105C}"/>
              </a:ext>
            </a:extLst>
          </p:cNvPr>
          <p:cNvSpPr>
            <a:spLocks noChangeAspect="1"/>
          </p:cNvSpPr>
          <p:nvPr userDrawn="1"/>
        </p:nvSpPr>
        <p:spPr>
          <a:xfrm>
            <a:off x="9289796" y="2412733"/>
            <a:ext cx="932688" cy="932688"/>
          </a:xfrm>
          <a:prstGeom prst="ellipse">
            <a:avLst/>
          </a:prstGeom>
          <a:no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xmlns="" id="{ABC388A2-FFC7-1A87-02FB-C97B50161FD3}"/>
              </a:ext>
              <a:ext uri="{C183D7F6-B498-43B3-948B-1728B52AA6E4}">
                <adec:decorative xmlns:adec="http://schemas.microsoft.com/office/drawing/2017/decorative" xmlns=""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xmlns="" id="{D64C4994-B525-F4C0-B74F-D5E8296DFC43}"/>
              </a:ext>
              <a:ext uri="{C183D7F6-B498-43B3-948B-1728B52AA6E4}">
                <adec:decorative xmlns:adec="http://schemas.microsoft.com/office/drawing/2017/decorative" xmlns=""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xmlns="" id="{9019DA73-2516-F3D2-ECDB-620C90483DB3}"/>
              </a:ext>
              <a:ext uri="{C183D7F6-B498-43B3-948B-1728B52AA6E4}">
                <adec:decorative xmlns:adec="http://schemas.microsoft.com/office/drawing/2017/decorative" xmlns=""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xmlns="" id="{FEA70E9F-C506-413C-11EF-5915A2296643}"/>
              </a:ext>
              <a:ext uri="{C183D7F6-B498-43B3-948B-1728B52AA6E4}">
                <adec:decorative xmlns:adec="http://schemas.microsoft.com/office/drawing/2017/decorative" xmlns=""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xmlns="" id="{A8B7F1F1-806C-8D65-7340-220A0C4653C8}"/>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xmlns="" id="{F19C81EC-0322-58A2-C455-6E2C84D1E6E8}"/>
              </a:ext>
              <a:ext uri="{C183D7F6-B498-43B3-948B-1728B52AA6E4}">
                <adec:decorative xmlns:adec="http://schemas.microsoft.com/office/drawing/2017/decorative" xmlns=""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1508760" y="831101"/>
            <a:ext cx="6527800" cy="2628053"/>
          </a:xfrm>
        </p:spPr>
        <p:txBody>
          <a:bodyPr>
            <a:noAutofit/>
          </a:bodyPr>
          <a:lstStyle>
            <a:lvl1pPr algn="l">
              <a:lnSpc>
                <a:spcPct val="100000"/>
              </a:lnSpc>
              <a:defRPr b="1"/>
            </a:lvl1pPr>
          </a:lstStyle>
          <a:p>
            <a:r>
              <a:rPr lang="en-US" dirty="0"/>
              <a:t>Click to add title</a:t>
            </a:r>
          </a:p>
        </p:txBody>
      </p:sp>
      <p:sp>
        <p:nvSpPr>
          <p:cNvPr id="4" name="Footer Placeholder 3">
            <a:extLst>
              <a:ext uri="{FF2B5EF4-FFF2-40B4-BE49-F238E27FC236}">
                <a16:creationId xmlns:a16="http://schemas.microsoft.com/office/drawing/2014/main" xmlns="" id="{E1F9FD95-086F-282B-820C-8CDAD4A6EEB6}"/>
              </a:ext>
            </a:extLst>
          </p:cNvPr>
          <p:cNvSpPr>
            <a:spLocks noGrp="1"/>
          </p:cNvSpPr>
          <p:nvPr>
            <p:ph type="ftr" sz="quarter" idx="13"/>
          </p:nvPr>
        </p:nvSpPr>
        <p:spPr/>
        <p:txBody>
          <a:bodyPr/>
          <a:lstStyle>
            <a:lvl1pPr>
              <a:defRPr>
                <a:latin typeface="+mn-lt"/>
              </a:defRPr>
            </a:lvl1pPr>
          </a:lstStyle>
          <a:p>
            <a:r>
              <a:rPr lang="en-US"/>
              <a:t>Presentation title</a:t>
            </a:r>
            <a:endParaRPr lang="en-US" dirty="0"/>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1508760" y="3556431"/>
            <a:ext cx="6527800" cy="1893217"/>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xmlns="" id="{AEF1F750-031C-BDB7-BD7B-9CBE17406FDB}"/>
              </a:ext>
              <a:ext uri="{C183D7F6-B498-43B3-948B-1728B52AA6E4}">
                <adec:decorative xmlns:adec="http://schemas.microsoft.com/office/drawing/2017/decorative" xmlns=""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xmlns="" id="{FEB515B5-2D9F-58E1-6E3C-CCBF105D891E}"/>
              </a:ext>
              <a:ext uri="{C183D7F6-B498-43B3-948B-1728B52AA6E4}">
                <adec:decorative xmlns:adec="http://schemas.microsoft.com/office/drawing/2017/decorative" xmlns=""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xmlns="" id="{5CCFEDF9-5B69-87BA-8A33-35033DA4013F}"/>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1527048" y="327989"/>
            <a:ext cx="4550664" cy="2453773"/>
          </a:xfrm>
        </p:spPr>
        <p:txBody>
          <a:bodyPr tIns="0" anchor="b" anchorCtr="0">
            <a:noAutofit/>
          </a:bodyPr>
          <a:lstStyle>
            <a:lvl1pPr algn="l">
              <a:defRPr sz="4400"/>
            </a:lvl1pPr>
          </a:lstStyle>
          <a:p>
            <a:r>
              <a:rPr lang="en-US" dirty="0"/>
              <a:t>Click to add title</a:t>
            </a:r>
          </a:p>
        </p:txBody>
      </p:sp>
      <p:sp>
        <p:nvSpPr>
          <p:cNvPr id="3" name="Subtitle 2"/>
          <p:cNvSpPr>
            <a:spLocks noGrp="1"/>
          </p:cNvSpPr>
          <p:nvPr>
            <p:ph type="subTitle" idx="1" hasCustomPrompt="1"/>
          </p:nvPr>
        </p:nvSpPr>
        <p:spPr>
          <a:xfrm>
            <a:off x="1545336" y="2846832"/>
            <a:ext cx="4550664" cy="2314448"/>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xmlns="" id="{8D5D10FF-3DE5-39CA-FA9A-29A09DC47BFC}"/>
              </a:ext>
              <a:ext uri="{C183D7F6-B498-43B3-948B-1728B52AA6E4}">
                <adec:decorative xmlns:adec="http://schemas.microsoft.com/office/drawing/2017/decorative" xmlns=""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xmlns="" id="{BFA89E6A-8342-AE30-45E0-BC1DFE3276CC}"/>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xmlns="" id="{A08309FA-889A-E2F2-1EDA-F872245F5FDF}"/>
              </a:ext>
              <a:ext uri="{C183D7F6-B498-43B3-948B-1728B52AA6E4}">
                <adec:decorative xmlns:adec="http://schemas.microsoft.com/office/drawing/2017/decorative" xmlns=""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xmlns="" id="{D9D7EB49-4BC9-040F-C4CC-5771C5FB312B}"/>
              </a:ext>
              <a:ext uri="{C183D7F6-B498-43B3-948B-1728B52AA6E4}">
                <adec:decorative xmlns:adec="http://schemas.microsoft.com/office/drawing/2017/decorative" xmlns=""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xmlns="" id="{3CE04498-C285-EFB8-340C-1A064078152B}"/>
              </a:ext>
              <a:ext uri="{C183D7F6-B498-43B3-948B-1728B52AA6E4}">
                <adec:decorative xmlns:adec="http://schemas.microsoft.com/office/drawing/2017/decorative" xmlns=""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xmlns=""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xmlns="" id="{0F9C0517-D83A-CC55-35B8-B2F990C96D30}"/>
              </a:ext>
            </a:extLst>
          </p:cNvPr>
          <p:cNvSpPr>
            <a:spLocks noGrp="1"/>
          </p:cNvSpPr>
          <p:nvPr>
            <p:ph sz="half" idx="2" hasCustomPrompt="1"/>
          </p:nvPr>
        </p:nvSpPr>
        <p:spPr>
          <a:xfrm>
            <a:off x="3685032"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xmlns="" id="{CF8BFBBE-0EAE-B647-2648-A5FB0094BF6B}"/>
              </a:ext>
            </a:extLst>
          </p:cNvPr>
          <p:cNvSpPr>
            <a:spLocks noGrp="1"/>
          </p:cNvSpPr>
          <p:nvPr>
            <p:ph sz="quarter" idx="4" hasCustomPrompt="1"/>
          </p:nvPr>
        </p:nvSpPr>
        <p:spPr>
          <a:xfrm>
            <a:off x="7684539" y="2305215"/>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2C6B5F91-ABF5-D0B6-E43F-40CEDC3A6DF8}"/>
              </a:ext>
              <a:ext uri="{C183D7F6-B498-43B3-948B-1728B52AA6E4}">
                <adec:decorative xmlns:adec="http://schemas.microsoft.com/office/drawing/2017/decorative" xmlns=""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xmlns="" id="{A52D64F1-27B6-A1E5-4F44-A6029FAB307B}"/>
              </a:ext>
              <a:ext uri="{C183D7F6-B498-43B3-948B-1728B52AA6E4}">
                <adec:decorative xmlns:adec="http://schemas.microsoft.com/office/drawing/2017/decorative" xmlns=""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lstStyle/>
          <a:p>
            <a:r>
              <a:rPr lang="en-US" dirty="0"/>
              <a:t>Click to add title</a:t>
            </a:r>
          </a:p>
        </p:txBody>
      </p:sp>
      <p:sp>
        <p:nvSpPr>
          <p:cNvPr id="4" name="Footer Placeholder 3"/>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xmlns="" id="{A626DE4B-D4E5-B36A-89FA-7C0E87AFC31D}"/>
              </a:ext>
              <a:ext uri="{C183D7F6-B498-43B3-948B-1728B52AA6E4}">
                <adec:decorative xmlns:adec="http://schemas.microsoft.com/office/drawing/2017/decorative" xmlns=""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xmlns="" id="{95243571-BE64-3777-F992-88FC43A60537}"/>
              </a:ext>
              <a:ext uri="{C183D7F6-B498-43B3-948B-1728B52AA6E4}">
                <adec:decorative xmlns:adec="http://schemas.microsoft.com/office/drawing/2017/decorative" xmlns=""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ADFAE2CB-0EAD-E788-FCB7-FB12F6939199}"/>
              </a:ext>
              <a:ext uri="{C183D7F6-B498-43B3-948B-1728B52AA6E4}">
                <adec:decorative xmlns:adec="http://schemas.microsoft.com/office/drawing/2017/decorative" xmlns=""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70215" y="741458"/>
            <a:ext cx="3932237" cy="1524662"/>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70215" y="2301902"/>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75923D9E-9381-3D11-B31A-1BF5C97F35B0}"/>
              </a:ext>
              <a:ext uri="{C183D7F6-B498-43B3-948B-1728B52AA6E4}">
                <adec:decorative xmlns:adec="http://schemas.microsoft.com/office/drawing/2017/decorative" xmlns=""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xmlns=""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xmlns=""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xmlns="" id="{0F297964-0B81-31DC-6D6D-1414832238B1}"/>
              </a:ext>
              <a:ext uri="{C183D7F6-B498-43B3-948B-1728B52AA6E4}">
                <adec:decorative xmlns:adec="http://schemas.microsoft.com/office/drawing/2017/decorative" xmlns=""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xmlns=""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xmlns=""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xmlns="" id="{EFFAEAD9-58A9-096B-C6D0-58F7AD08EB20}"/>
              </a:ext>
              <a:ext uri="{C183D7F6-B498-43B3-948B-1728B52AA6E4}">
                <adec:decorative xmlns:adec="http://schemas.microsoft.com/office/drawing/2017/decorative" xmlns=""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xmlns="" id="{9A1CFBBA-B680-A6A7-3C4B-5FEAC4253283}"/>
              </a:ext>
            </a:extLst>
          </p:cNvPr>
          <p:cNvSpPr>
            <a:spLocks noGrp="1"/>
          </p:cNvSpPr>
          <p:nvPr>
            <p:ph type="title" hasCustomPrompt="1"/>
          </p:nvPr>
        </p:nvSpPr>
        <p:spPr>
          <a:xfrm>
            <a:off x="1499616" y="89452"/>
            <a:ext cx="5693664" cy="2580596"/>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xmlns="" id="{72386C43-DD10-E892-08AD-D6F4AE9617DD}"/>
              </a:ext>
            </a:extLst>
          </p:cNvPr>
          <p:cNvSpPr>
            <a:spLocks noGrp="1"/>
          </p:cNvSpPr>
          <p:nvPr>
            <p:ph idx="1" hasCustomPrompt="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CAA6B609-D718-DB49-892F-7E49376CC913}"/>
              </a:ext>
              <a:ext uri="{C183D7F6-B498-43B3-948B-1728B52AA6E4}">
                <adec:decorative xmlns:adec="http://schemas.microsoft.com/office/drawing/2017/decorative" xmlns=""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3"/>
            <a:ext cx="4011087" cy="1480931"/>
          </a:xfrm>
        </p:spPr>
        <p:txBody>
          <a:bodyPr anchor="b"/>
          <a:lstStyle>
            <a:lvl1pPr>
              <a:lnSpc>
                <a:spcPct val="100000"/>
              </a:lnSpc>
              <a:defRPr sz="3200"/>
            </a:lvl1pPr>
          </a:lstStyle>
          <a:p>
            <a:r>
              <a:rPr lang="en-US" dirty="0"/>
              <a:t>Click to add title</a:t>
            </a:r>
          </a:p>
        </p:txBody>
      </p:sp>
      <p:sp>
        <p:nvSpPr>
          <p:cNvPr id="6" name="Footer Placeholder 5"/>
          <p:cNvSpPr>
            <a:spLocks noGrp="1"/>
          </p:cNvSpPr>
          <p:nvPr>
            <p:ph type="ftr" sz="quarter" idx="11"/>
          </p:nvPr>
        </p:nvSpPr>
        <p:spPr/>
        <p:txBody>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401108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xmlns="" id="{C35EFB42-020B-1DF4-3D42-26092CE45F08}"/>
              </a:ext>
              <a:ext uri="{C183D7F6-B498-43B3-948B-1728B52AA6E4}">
                <adec:decorative xmlns:adec="http://schemas.microsoft.com/office/drawing/2017/decorative" xmlns=""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xmlns="" id="{AB4DD322-D1E0-74CB-BBFF-057426E58EBC}"/>
              </a:ext>
              <a:ext uri="{C183D7F6-B498-43B3-948B-1728B52AA6E4}">
                <adec:decorative xmlns:adec="http://schemas.microsoft.com/office/drawing/2017/decorative" xmlns=""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xmlns="" id="{C11D3FCE-EC92-8558-A3E5-04DB12477A3B}"/>
              </a:ext>
              <a:ext uri="{C183D7F6-B498-43B3-948B-1728B52AA6E4}">
                <adec:decorative xmlns:adec="http://schemas.microsoft.com/office/drawing/2017/decorative" xmlns=""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xmlns="" id="{217CBC9E-B934-828F-2AE5-211CEF5B1D25}"/>
              </a:ext>
              <a:ext uri="{C183D7F6-B498-43B3-948B-1728B52AA6E4}">
                <adec:decorative xmlns:adec="http://schemas.microsoft.com/office/drawing/2017/decorative" xmlns=""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811462"/>
          </a:xfrm>
        </p:spPr>
        <p:txBody>
          <a:bodyPr>
            <a:noAutofit/>
          </a:bodyPr>
          <a:lstStyle>
            <a:lvl1pPr algn="l">
              <a:lnSpc>
                <a:spcPct val="100000"/>
              </a:lnSpc>
              <a:defRPr b="1"/>
            </a:lvl1pPr>
          </a:lstStyle>
          <a:p>
            <a:r>
              <a:rPr lang="en-US" dirty="0"/>
              <a:t>Click to add title</a:t>
            </a:r>
          </a:p>
        </p:txBody>
      </p:sp>
      <p:sp>
        <p:nvSpPr>
          <p:cNvPr id="5" name="Footer Placeholder 4"/>
          <p:cNvSpPr>
            <a:spLocks noGrp="1"/>
          </p:cNvSpPr>
          <p:nvPr userDrawn="1">
            <p:ph type="ftr" sz="quarter" idx="11"/>
          </p:nvPr>
        </p:nvSpPr>
        <p:spPr>
          <a:xfrm>
            <a:off x="4224528" y="457200"/>
            <a:ext cx="3200400" cy="274320"/>
          </a:xfrm>
        </p:spPr>
        <p:txBody>
          <a:bodyPr>
            <a:noAutofit/>
          </a:bodyPr>
          <a:lstStyle>
            <a:lvl1pPr>
              <a:defRPr>
                <a:latin typeface="+mn-lt"/>
              </a:defRPr>
            </a:lvl1pPr>
          </a:lstStyle>
          <a:p>
            <a:r>
              <a:rPr lang="en-US"/>
              <a:t>Presentation title</a:t>
            </a:r>
            <a:endParaRPr lang="en-US" dirty="0"/>
          </a:p>
        </p:txBody>
      </p:sp>
      <p:sp>
        <p:nvSpPr>
          <p:cNvPr id="6" name="Slide Number Placeholder 5"/>
          <p:cNvSpPr>
            <a:spLocks noGrp="1"/>
          </p:cNvSpPr>
          <p:nvPr userDrawn="1">
            <p:ph type="sldNum" sz="quarter" idx="12"/>
          </p:nvPr>
        </p:nvSpPr>
        <p:spPr>
          <a:xfrm>
            <a:off x="10003536" y="472108"/>
            <a:ext cx="987552" cy="244503"/>
          </a:xfrm>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userDrawn="1">
            <p:ph idx="1" hasCustomPrompt="1"/>
          </p:nvPr>
        </p:nvSpPr>
        <p:spPr>
          <a:xfrm>
            <a:off x="4224528" y="3723748"/>
            <a:ext cx="6766560" cy="244723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xmlns="" id="{3D352B04-96E6-839B-9D92-EE98385C4D49}"/>
              </a:ext>
              <a:ext uri="{C183D7F6-B498-43B3-948B-1728B52AA6E4}">
                <adec:decorative xmlns:adec="http://schemas.microsoft.com/office/drawing/2017/decorative" xmlns=""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xmlns="" id="{723D98FB-5EB7-A8DF-8470-B23A80D669E4}"/>
              </a:ext>
              <a:ext uri="{C183D7F6-B498-43B3-948B-1728B52AA6E4}">
                <adec:decorative xmlns:adec="http://schemas.microsoft.com/office/drawing/2017/decorative" xmlns=""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xmlns="" id="{4550F3CE-BAE9-3916-42CA-F4D906FA5173}"/>
              </a:ext>
              <a:ext uri="{C183D7F6-B498-43B3-948B-1728B52AA6E4}">
                <adec:decorative xmlns:adec="http://schemas.microsoft.com/office/drawing/2017/decorative" xmlns=""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xmlns="" id="{D83F65A0-0C52-48AD-DC5D-B5D3BF3CC188}"/>
              </a:ext>
              <a:ext uri="{C183D7F6-B498-43B3-948B-1728B52AA6E4}">
                <adec:decorative xmlns:adec="http://schemas.microsoft.com/office/drawing/2017/decorative" xmlns=""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xmlns="" id="{F8FA7F58-C470-6376-9DB1-DE7034C491E8}"/>
              </a:ext>
              <a:ext uri="{C183D7F6-B498-43B3-948B-1728B52AA6E4}">
                <adec:decorative xmlns:adec="http://schemas.microsoft.com/office/drawing/2017/decorative" xmlns=""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xmlns="" id="{B27C9E57-563E-7980-7B3C-45FAD9C386F4}"/>
              </a:ext>
              <a:ext uri="{C183D7F6-B498-43B3-948B-1728B52AA6E4}">
                <adec:decorative xmlns:adec="http://schemas.microsoft.com/office/drawing/2017/decorative" xmlns=""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4400"/>
            </a:lvl1pPr>
          </a:lstStyle>
          <a:p>
            <a:r>
              <a:rPr lang="en-US" dirty="0"/>
              <a:t>Click to add title</a:t>
            </a:r>
          </a:p>
        </p:txBody>
      </p:sp>
      <p:sp>
        <p:nvSpPr>
          <p:cNvPr id="3" name="Text Placeholder 2"/>
          <p:cNvSpPr>
            <a:spLocks noGrp="1"/>
          </p:cNvSpPr>
          <p:nvPr>
            <p:ph type="body" idx="1" hasCustomPrompt="1"/>
          </p:nvPr>
        </p:nvSpPr>
        <p:spPr>
          <a:xfrm>
            <a:off x="2895600" y="4598948"/>
            <a:ext cx="6400800" cy="847695"/>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xmlns="" id="{2459EA3C-8B88-5F1F-531E-7DA7DE55710B}"/>
              </a:ext>
              <a:ext uri="{C183D7F6-B498-43B3-948B-1728B52AA6E4}">
                <adec:decorative xmlns:adec="http://schemas.microsoft.com/office/drawing/2017/decorative" xmlns=""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31520"/>
            <a:ext cx="10665089" cy="1362057"/>
          </a:xfrm>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xmlns="" id="{B0C0F070-237F-C60F-3458-4D4D9BA0A222}"/>
              </a:ext>
              <a:ext uri="{C183D7F6-B498-43B3-948B-1728B52AA6E4}">
                <adec:decorative xmlns:adec="http://schemas.microsoft.com/office/drawing/2017/decorative" xmlns=""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oAutofit/>
          </a:bodyPr>
          <a:lstStyle>
            <a:lvl1pPr>
              <a:lnSpc>
                <a:spcPct val="100000"/>
              </a:lnSpc>
              <a:defRPr/>
            </a:lvl1pPr>
          </a:lstStyle>
          <a:p>
            <a:r>
              <a:rPr lang="en-US" dirty="0"/>
              <a:t>Click to add title</a:t>
            </a:r>
          </a:p>
        </p:txBody>
      </p:sp>
      <p:sp>
        <p:nvSpPr>
          <p:cNvPr id="6" name="Footer Placeholder 5"/>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xmlns="" id="{2A3EC91E-4089-D366-06D3-3E66F93DFAF3}"/>
              </a:ext>
              <a:ext uri="{C183D7F6-B498-43B3-948B-1728B52AA6E4}">
                <adec:decorative xmlns:adec="http://schemas.microsoft.com/office/drawing/2017/decorative" xmlns=""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xmlns="" id="{70F595E1-C910-3710-90E9-AF5FFCE05861}"/>
              </a:ext>
              <a:ext uri="{C183D7F6-B498-43B3-948B-1728B52AA6E4}">
                <adec:decorative xmlns:adec="http://schemas.microsoft.com/office/drawing/2017/decorative" xmlns=""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xmlns="" id="{AA39EF58-54F1-4AC9-1D83-2E7DEEAAEA6A}"/>
              </a:ext>
              <a:ext uri="{C183D7F6-B498-43B3-948B-1728B52AA6E4}">
                <adec:decorative xmlns:adec="http://schemas.microsoft.com/office/drawing/2017/decorative" xmlns=""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xmlns="" id="{0C320934-59CC-4123-C7C1-FEEE89F3045F}"/>
              </a:ext>
              <a:ext uri="{C183D7F6-B498-43B3-948B-1728B52AA6E4}">
                <adec:decorative xmlns:adec="http://schemas.microsoft.com/office/drawing/2017/decorative" xmlns=""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xmlns="" id="{EC46DC71-C12A-96C8-3FE2-AA95AB58B349}"/>
              </a:ext>
              <a:ext uri="{C183D7F6-B498-43B3-948B-1728B52AA6E4}">
                <adec:decorative xmlns:adec="http://schemas.microsoft.com/office/drawing/2017/decorative" xmlns=""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pPr/>
              <a:t>‹#›</a:t>
            </a:fld>
            <a:endParaRPr lang="en-US" dirty="0"/>
          </a:p>
        </p:txBody>
      </p:sp>
      <p:sp>
        <p:nvSpPr>
          <p:cNvPr id="57" name="Text Placeholder 54">
            <a:extLst>
              <a:ext uri="{FF2B5EF4-FFF2-40B4-BE49-F238E27FC236}">
                <a16:creationId xmlns:a16="http://schemas.microsoft.com/office/drawing/2014/main" xmlns=""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xmlns=""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xmlns=""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FCC43996-DAC9-130F-CB05-4A8A90381D37}"/>
              </a:ext>
              <a:ext uri="{C183D7F6-B498-43B3-948B-1728B52AA6E4}">
                <adec:decorative xmlns:adec="http://schemas.microsoft.com/office/drawing/2017/decorative" xmlns=""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xmlns="" id="{EA04E8AF-9DFE-7077-DB36-941F6490BAD8}"/>
              </a:ext>
            </a:extLst>
          </p:cNvPr>
          <p:cNvSpPr>
            <a:spLocks noGrp="1"/>
          </p:cNvSpPr>
          <p:nvPr>
            <p:ph type="title" hasCustomPrompt="1"/>
          </p:nvPr>
        </p:nvSpPr>
        <p:spPr>
          <a:xfrm>
            <a:off x="758952" y="751398"/>
            <a:ext cx="10671048" cy="1362057"/>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xmlns=""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xmlns=""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xmlns=""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xmlns=""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xmlns=""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xmlns=""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xmlns=""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xmlns=""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xmlns=""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xmlns=""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xmlns=""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xmlns=""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xmlns=""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04E8AF-9DFE-7077-DB36-941F6490BAD8}"/>
              </a:ext>
            </a:extLst>
          </p:cNvPr>
          <p:cNvSpPr>
            <a:spLocks noGrp="1"/>
          </p:cNvSpPr>
          <p:nvPr>
            <p:ph type="title" hasCustomPrompt="1"/>
          </p:nvPr>
        </p:nvSpPr>
        <p:spPr>
          <a:xfrm>
            <a:off x="760937" y="755729"/>
            <a:ext cx="10665089" cy="859972"/>
          </a:xfrm>
        </p:spPr>
        <p:txBody>
          <a:bodyPr>
            <a:noAutofit/>
          </a:bodyPr>
          <a:lstStyle>
            <a:lvl1pPr>
              <a:lnSpc>
                <a:spcPct val="100000"/>
              </a:lnSpc>
              <a:defRPr/>
            </a:lvl1pPr>
          </a:lstStyle>
          <a:p>
            <a:r>
              <a:rPr lang="en-US" dirty="0"/>
              <a:t>Click to add title</a:t>
            </a:r>
          </a:p>
        </p:txBody>
      </p:sp>
      <p:sp>
        <p:nvSpPr>
          <p:cNvPr id="4" name="Footer Placeholder 3">
            <a:extLst>
              <a:ext uri="{FF2B5EF4-FFF2-40B4-BE49-F238E27FC236}">
                <a16:creationId xmlns:a16="http://schemas.microsoft.com/office/drawing/2014/main" xmlns="" id="{43B58B80-D2DB-A0A1-0362-1157E9087574}"/>
              </a:ext>
            </a:extLst>
          </p:cNvPr>
          <p:cNvSpPr>
            <a:spLocks noGrp="1"/>
          </p:cNvSpPr>
          <p:nvPr>
            <p:ph type="ftr" sz="quarter" idx="11"/>
          </p:nvPr>
        </p:nvSpPr>
        <p:spPr/>
        <p:txBody>
          <a:bodyPr>
            <a:noAutofit/>
          </a:bodyPr>
          <a:lstStyle>
            <a:lvl1pPr>
              <a:defRPr>
                <a:latin typeface="+mn-lt"/>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xmlns="" id="{6AAAFB85-16C0-836A-1D0D-E65277CC341D}"/>
              </a:ext>
            </a:extLst>
          </p:cNvPr>
          <p:cNvSpPr>
            <a:spLocks noGrp="1"/>
          </p:cNvSpPr>
          <p:nvPr>
            <p:ph type="pic" sz="quarter" idx="13" hasCustomPrompt="1"/>
          </p:nvPr>
        </p:nvSpPr>
        <p:spPr>
          <a:xfrm>
            <a:off x="1271016"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xmlns="" id="{FB04BFFD-8D76-D31F-232F-38A7065ACAF3}"/>
              </a:ext>
            </a:extLst>
          </p:cNvPr>
          <p:cNvSpPr>
            <a:spLocks noGrp="1"/>
          </p:cNvSpPr>
          <p:nvPr>
            <p:ph type="body" sz="quarter" idx="14" hasCustomPrompt="1"/>
          </p:nvPr>
        </p:nvSpPr>
        <p:spPr>
          <a:xfrm>
            <a:off x="1271016"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xmlns="" id="{75A2E03A-AFB4-3868-FAB5-A24228FA8A04}"/>
              </a:ext>
            </a:extLst>
          </p:cNvPr>
          <p:cNvSpPr>
            <a:spLocks noGrp="1"/>
          </p:cNvSpPr>
          <p:nvPr>
            <p:ph type="body" sz="quarter" idx="15" hasCustomPrompt="1"/>
          </p:nvPr>
        </p:nvSpPr>
        <p:spPr>
          <a:xfrm>
            <a:off x="1271016"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xmlns="" id="{BB749B9A-080F-37C0-08E6-909A5DA554D4}"/>
              </a:ext>
            </a:extLst>
          </p:cNvPr>
          <p:cNvSpPr>
            <a:spLocks noGrp="1"/>
          </p:cNvSpPr>
          <p:nvPr>
            <p:ph type="pic" sz="quarter" idx="25" hasCustomPrompt="1"/>
          </p:nvPr>
        </p:nvSpPr>
        <p:spPr>
          <a:xfrm>
            <a:off x="1271016"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xmlns="" id="{C4C7516E-0853-87BE-108B-697DD8E0DA75}"/>
              </a:ext>
            </a:extLst>
          </p:cNvPr>
          <p:cNvSpPr>
            <a:spLocks noGrp="1"/>
          </p:cNvSpPr>
          <p:nvPr>
            <p:ph type="body" sz="quarter" idx="29" hasCustomPrompt="1"/>
          </p:nvPr>
        </p:nvSpPr>
        <p:spPr>
          <a:xfrm>
            <a:off x="1271016"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xmlns="" id="{FB1A74E1-7CEB-F501-F998-7361A20F7349}"/>
              </a:ext>
            </a:extLst>
          </p:cNvPr>
          <p:cNvSpPr>
            <a:spLocks noGrp="1"/>
          </p:cNvSpPr>
          <p:nvPr>
            <p:ph type="body" sz="quarter" idx="30" hasCustomPrompt="1"/>
          </p:nvPr>
        </p:nvSpPr>
        <p:spPr>
          <a:xfrm>
            <a:off x="1271016"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xmlns="" id="{FBADCD1B-D9E0-EA12-0DD5-22E5C60E5D6B}"/>
              </a:ext>
            </a:extLst>
          </p:cNvPr>
          <p:cNvSpPr>
            <a:spLocks noGrp="1"/>
          </p:cNvSpPr>
          <p:nvPr>
            <p:ph type="pic" sz="quarter" idx="17" hasCustomPrompt="1"/>
          </p:nvPr>
        </p:nvSpPr>
        <p:spPr>
          <a:xfrm>
            <a:off x="3828288"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xmlns="" id="{AD33972D-9092-4B3C-A699-07849068AF1D}"/>
              </a:ext>
            </a:extLst>
          </p:cNvPr>
          <p:cNvSpPr>
            <a:spLocks noGrp="1"/>
          </p:cNvSpPr>
          <p:nvPr>
            <p:ph type="body" sz="quarter" idx="16" hasCustomPrompt="1"/>
          </p:nvPr>
        </p:nvSpPr>
        <p:spPr>
          <a:xfrm>
            <a:off x="3828288"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xmlns="" id="{B54F15B1-EAC3-0113-6737-C64480876C5F}"/>
              </a:ext>
            </a:extLst>
          </p:cNvPr>
          <p:cNvSpPr>
            <a:spLocks noGrp="1"/>
          </p:cNvSpPr>
          <p:nvPr>
            <p:ph type="body" sz="quarter" idx="18" hasCustomPrompt="1"/>
          </p:nvPr>
        </p:nvSpPr>
        <p:spPr>
          <a:xfrm>
            <a:off x="3828288"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xmlns="" id="{B5D5100A-3D51-45DB-3A84-9E7FB85261E3}"/>
              </a:ext>
            </a:extLst>
          </p:cNvPr>
          <p:cNvSpPr>
            <a:spLocks noGrp="1"/>
          </p:cNvSpPr>
          <p:nvPr>
            <p:ph type="pic" sz="quarter" idx="26" hasCustomPrompt="1"/>
          </p:nvPr>
        </p:nvSpPr>
        <p:spPr>
          <a:xfrm>
            <a:off x="3828288"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xmlns="" id="{B775B771-678A-D917-7FE0-5DA7A23CCE25}"/>
              </a:ext>
            </a:extLst>
          </p:cNvPr>
          <p:cNvSpPr>
            <a:spLocks noGrp="1"/>
          </p:cNvSpPr>
          <p:nvPr>
            <p:ph type="body" sz="quarter" idx="31" hasCustomPrompt="1"/>
          </p:nvPr>
        </p:nvSpPr>
        <p:spPr>
          <a:xfrm>
            <a:off x="3828288"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xmlns="" id="{AA2B9540-B92A-AD9C-C01A-B08A98BF8455}"/>
              </a:ext>
            </a:extLst>
          </p:cNvPr>
          <p:cNvSpPr>
            <a:spLocks noGrp="1"/>
          </p:cNvSpPr>
          <p:nvPr>
            <p:ph type="body" sz="quarter" idx="32" hasCustomPrompt="1"/>
          </p:nvPr>
        </p:nvSpPr>
        <p:spPr>
          <a:xfrm>
            <a:off x="3828288"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xmlns="" id="{FCEED0A5-9A71-D54A-91FC-264BD71DDED3}"/>
              </a:ext>
            </a:extLst>
          </p:cNvPr>
          <p:cNvSpPr>
            <a:spLocks noGrp="1"/>
          </p:cNvSpPr>
          <p:nvPr>
            <p:ph type="pic" sz="quarter" idx="20" hasCustomPrompt="1"/>
          </p:nvPr>
        </p:nvSpPr>
        <p:spPr>
          <a:xfrm>
            <a:off x="6385560"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xmlns="" id="{F44A0C74-A714-A8C2-69D2-74CAD68037A5}"/>
              </a:ext>
            </a:extLst>
          </p:cNvPr>
          <p:cNvSpPr>
            <a:spLocks noGrp="1"/>
          </p:cNvSpPr>
          <p:nvPr>
            <p:ph type="body" sz="quarter" idx="19" hasCustomPrompt="1"/>
          </p:nvPr>
        </p:nvSpPr>
        <p:spPr>
          <a:xfrm>
            <a:off x="6385560" y="332046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xmlns="" id="{552F4682-3F02-2A70-A285-FB2D1822A4D6}"/>
              </a:ext>
            </a:extLst>
          </p:cNvPr>
          <p:cNvSpPr>
            <a:spLocks noGrp="1"/>
          </p:cNvSpPr>
          <p:nvPr>
            <p:ph type="body" sz="quarter" idx="21" hasCustomPrompt="1"/>
          </p:nvPr>
        </p:nvSpPr>
        <p:spPr>
          <a:xfrm>
            <a:off x="6385560"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xmlns="" id="{3D2AAC25-9404-1F6F-200C-5660F4995858}"/>
              </a:ext>
            </a:extLst>
          </p:cNvPr>
          <p:cNvSpPr>
            <a:spLocks noGrp="1"/>
          </p:cNvSpPr>
          <p:nvPr>
            <p:ph type="pic" sz="quarter" idx="27" hasCustomPrompt="1"/>
          </p:nvPr>
        </p:nvSpPr>
        <p:spPr>
          <a:xfrm>
            <a:off x="6385560"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xmlns="" id="{AE4677E1-AC1B-AB9C-5E0C-794903DD1CEB}"/>
              </a:ext>
            </a:extLst>
          </p:cNvPr>
          <p:cNvSpPr>
            <a:spLocks noGrp="1"/>
          </p:cNvSpPr>
          <p:nvPr>
            <p:ph type="body" sz="quarter" idx="33" hasCustomPrompt="1"/>
          </p:nvPr>
        </p:nvSpPr>
        <p:spPr>
          <a:xfrm>
            <a:off x="6385560" y="5919391"/>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xmlns="" id="{826BBF6C-7198-3C15-CDCB-E72B08709C1F}"/>
              </a:ext>
            </a:extLst>
          </p:cNvPr>
          <p:cNvSpPr>
            <a:spLocks noGrp="1"/>
          </p:cNvSpPr>
          <p:nvPr>
            <p:ph type="body" sz="quarter" idx="34" hasCustomPrompt="1"/>
          </p:nvPr>
        </p:nvSpPr>
        <p:spPr>
          <a:xfrm>
            <a:off x="6385560"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xmlns="" id="{4F0F5D16-7316-B120-F378-E3D492FEEB9C}"/>
              </a:ext>
            </a:extLst>
          </p:cNvPr>
          <p:cNvSpPr>
            <a:spLocks noGrp="1"/>
          </p:cNvSpPr>
          <p:nvPr>
            <p:ph type="pic" sz="quarter" idx="23" hasCustomPrompt="1"/>
          </p:nvPr>
        </p:nvSpPr>
        <p:spPr>
          <a:xfrm>
            <a:off x="8942832" y="1674543"/>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xmlns="" id="{47AC9724-9FC2-62FA-0DE7-3F9FE9B67A34}"/>
              </a:ext>
            </a:extLst>
          </p:cNvPr>
          <p:cNvSpPr>
            <a:spLocks noGrp="1"/>
          </p:cNvSpPr>
          <p:nvPr>
            <p:ph type="body" sz="quarter" idx="22" hasCustomPrompt="1"/>
          </p:nvPr>
        </p:nvSpPr>
        <p:spPr>
          <a:xfrm>
            <a:off x="8942832" y="332046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xmlns="" id="{114EE337-FC29-F325-E528-A3F809B28B5B}"/>
              </a:ext>
            </a:extLst>
          </p:cNvPr>
          <p:cNvSpPr>
            <a:spLocks noGrp="1"/>
          </p:cNvSpPr>
          <p:nvPr>
            <p:ph type="body" sz="quarter" idx="24" hasCustomPrompt="1"/>
          </p:nvPr>
        </p:nvSpPr>
        <p:spPr>
          <a:xfrm>
            <a:off x="8942832" y="369647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xmlns="" id="{90CBAA5D-3D9B-0CB5-E527-996433638BE3}"/>
              </a:ext>
            </a:extLst>
          </p:cNvPr>
          <p:cNvSpPr>
            <a:spLocks noGrp="1"/>
          </p:cNvSpPr>
          <p:nvPr>
            <p:ph type="pic" sz="quarter" idx="28" hasCustomPrompt="1"/>
          </p:nvPr>
        </p:nvSpPr>
        <p:spPr>
          <a:xfrm>
            <a:off x="8942832" y="4273471"/>
            <a:ext cx="2029968" cy="1828800"/>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xmlns="" id="{5B47333C-2F5E-FA7D-5DD1-191E0F421B61}"/>
              </a:ext>
            </a:extLst>
          </p:cNvPr>
          <p:cNvSpPr>
            <a:spLocks noGrp="1"/>
          </p:cNvSpPr>
          <p:nvPr>
            <p:ph type="body" sz="quarter" idx="35" hasCustomPrompt="1"/>
          </p:nvPr>
        </p:nvSpPr>
        <p:spPr>
          <a:xfrm>
            <a:off x="8942832" y="5919391"/>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xmlns="" id="{D0AA2AE2-5A11-76D4-4D9C-B6B24D1419D0}"/>
              </a:ext>
            </a:extLst>
          </p:cNvPr>
          <p:cNvSpPr>
            <a:spLocks noGrp="1"/>
          </p:cNvSpPr>
          <p:nvPr>
            <p:ph type="body" sz="quarter" idx="36" hasCustomPrompt="1"/>
          </p:nvPr>
        </p:nvSpPr>
        <p:spPr>
          <a:xfrm>
            <a:off x="8942832" y="6295400"/>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760938" y="457200"/>
            <a:ext cx="3200400" cy="244502"/>
          </a:xfrm>
          <a:prstGeom prst="rect">
            <a:avLst/>
          </a:prstGeom>
        </p:spPr>
        <p:txBody>
          <a:bodyPr vert="horz" lIns="0" tIns="45720" rIns="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18.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8.xml"/><Relationship Id="rId1" Type="http://schemas.openxmlformats.org/officeDocument/2006/relationships/themeOverride" Target="../theme/themeOverride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mailto:pmmohan@kkwagh.edu.in"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7125235" y="3632969"/>
            <a:ext cx="4304331" cy="2577704"/>
          </a:xfrm>
        </p:spPr>
        <p:txBody>
          <a:bodyPr>
            <a:normAutofit/>
          </a:bodyPr>
          <a:lstStyle/>
          <a:p>
            <a:pPr marL="0" indent="0">
              <a:buNone/>
            </a:pPr>
            <a:r>
              <a:rPr lang="en-US" sz="2000" b="1" dirty="0">
                <a:solidFill>
                  <a:schemeClr val="tx1"/>
                </a:solidFill>
                <a:latin typeface="Times New Roman" pitchFamily="18" charset="0"/>
                <a:cs typeface="Times New Roman" pitchFamily="18" charset="0"/>
              </a:rPr>
              <a:t>Guide name: </a:t>
            </a:r>
            <a:r>
              <a:rPr lang="en-US" sz="2000" dirty="0">
                <a:solidFill>
                  <a:schemeClr val="tx1"/>
                </a:solidFill>
                <a:latin typeface="Times New Roman" pitchFamily="18" charset="0"/>
                <a:cs typeface="Times New Roman" pitchFamily="18" charset="0"/>
              </a:rPr>
              <a:t>Mr. S. H. </a:t>
            </a:r>
            <a:r>
              <a:rPr lang="en-US" sz="2000" dirty="0" err="1">
                <a:solidFill>
                  <a:schemeClr val="tx1"/>
                </a:solidFill>
                <a:latin typeface="Times New Roman" pitchFamily="18" charset="0"/>
                <a:cs typeface="Times New Roman" pitchFamily="18" charset="0"/>
              </a:rPr>
              <a:t>Sangale</a:t>
            </a:r>
            <a:endParaRPr lang="en-US" sz="2000" dirty="0">
              <a:solidFill>
                <a:schemeClr val="tx1"/>
              </a:solidFill>
              <a:latin typeface="Times New Roman" pitchFamily="18" charset="0"/>
              <a:cs typeface="Times New Roman" pitchFamily="18" charset="0"/>
            </a:endParaRPr>
          </a:p>
          <a:p>
            <a:pPr marL="0" indent="0">
              <a:buNone/>
            </a:pPr>
            <a:endParaRPr lang="en-US" sz="2000" dirty="0">
              <a:solidFill>
                <a:schemeClr val="tx1"/>
              </a:solidFill>
              <a:latin typeface="Times New Roman" pitchFamily="18" charset="0"/>
              <a:cs typeface="Times New Roman" pitchFamily="18" charset="0"/>
            </a:endParaRPr>
          </a:p>
          <a:p>
            <a:pPr marL="0" indent="0">
              <a:buNone/>
            </a:pPr>
            <a:r>
              <a:rPr lang="en-US" sz="2000" b="1" dirty="0">
                <a:solidFill>
                  <a:schemeClr val="tx1"/>
                </a:solidFill>
                <a:latin typeface="Times New Roman" pitchFamily="18" charset="0"/>
                <a:cs typeface="Times New Roman" pitchFamily="18" charset="0"/>
              </a:rPr>
              <a:t>Group Members:</a:t>
            </a:r>
          </a:p>
          <a:p>
            <a:pPr marL="514350" indent="-514350" algn="just">
              <a:buFont typeface="+mj-lt"/>
              <a:buAutoNum type="arabicPeriod"/>
            </a:pPr>
            <a:r>
              <a:rPr lang="en-US" sz="2000" dirty="0" err="1">
                <a:solidFill>
                  <a:schemeClr val="tx1"/>
                </a:solidFill>
                <a:latin typeface="Times New Roman" panose="02020603050405020304" pitchFamily="18" charset="0"/>
                <a:cs typeface="Times New Roman" panose="02020603050405020304" pitchFamily="18" charset="0"/>
              </a:rPr>
              <a:t>Kalyani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Hemant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Bangar</a:t>
            </a:r>
            <a:endParaRPr lang="en-IN" sz="2000" dirty="0">
              <a:solidFill>
                <a:schemeClr val="tx1"/>
              </a:solidFill>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IN" sz="2000" dirty="0" err="1">
                <a:solidFill>
                  <a:schemeClr val="tx1"/>
                </a:solidFill>
                <a:latin typeface="Times New Roman" panose="02020603050405020304" pitchFamily="18" charset="0"/>
                <a:cs typeface="Times New Roman" panose="02020603050405020304" pitchFamily="18" charset="0"/>
              </a:rPr>
              <a:t>Aditya</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Arun</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Dhakane</a:t>
            </a:r>
            <a:endParaRPr lang="en-IN" sz="2000" dirty="0">
              <a:solidFill>
                <a:schemeClr val="tx1"/>
              </a:solidFill>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2000" dirty="0" err="1">
                <a:solidFill>
                  <a:schemeClr val="tx1"/>
                </a:solidFill>
                <a:latin typeface="Times New Roman" panose="02020603050405020304" pitchFamily="18" charset="0"/>
                <a:cs typeface="Times New Roman" panose="02020603050405020304" pitchFamily="18" charset="0"/>
              </a:rPr>
              <a:t>Shraddha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Punjaram</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Gaidhani</a:t>
            </a:r>
            <a:endParaRPr lang="en-IN" sz="2000" dirty="0">
              <a:solidFill>
                <a:schemeClr val="tx1"/>
              </a:solidFill>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2000" dirty="0" err="1">
                <a:solidFill>
                  <a:schemeClr val="tx1"/>
                </a:solidFill>
                <a:latin typeface="Times New Roman" panose="02020603050405020304" pitchFamily="18" charset="0"/>
                <a:cs typeface="Times New Roman" panose="02020603050405020304" pitchFamily="18" charset="0"/>
              </a:rPr>
              <a:t>Ashwini</a:t>
            </a:r>
            <a:r>
              <a:rPr lang="en-US" sz="2000" dirty="0">
                <a:solidFill>
                  <a:schemeClr val="tx1"/>
                </a:solidFill>
                <a:latin typeface="Times New Roman" panose="02020603050405020304" pitchFamily="18" charset="0"/>
                <a:cs typeface="Times New Roman" panose="02020603050405020304" pitchFamily="18" charset="0"/>
              </a:rPr>
              <a:t> Ashok </a:t>
            </a:r>
            <a:r>
              <a:rPr lang="en-US" sz="2000" dirty="0" err="1">
                <a:solidFill>
                  <a:schemeClr val="tx1"/>
                </a:solidFill>
                <a:latin typeface="Times New Roman" panose="02020603050405020304" pitchFamily="18" charset="0"/>
                <a:cs typeface="Times New Roman" panose="02020603050405020304" pitchFamily="18" charset="0"/>
              </a:rPr>
              <a:t>Salunke</a:t>
            </a:r>
            <a:endParaRPr lang="en-IN" sz="2000" dirty="0">
              <a:solidFill>
                <a:schemeClr val="tx1"/>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E16FEFB3-B41F-5445-EC5C-39B2C5168033}"/>
              </a:ext>
            </a:extLst>
          </p:cNvPr>
          <p:cNvPicPr>
            <a:picLocks noChangeAspect="1"/>
          </p:cNvPicPr>
          <p:nvPr/>
        </p:nvPicPr>
        <p:blipFill>
          <a:blip r:embed="rId2"/>
          <a:stretch>
            <a:fillRect/>
          </a:stretch>
        </p:blipFill>
        <p:spPr>
          <a:xfrm>
            <a:off x="1937953" y="562893"/>
            <a:ext cx="1372671" cy="792996"/>
          </a:xfrm>
          <a:prstGeom prst="rect">
            <a:avLst/>
          </a:prstGeom>
        </p:spPr>
      </p:pic>
      <p:sp>
        <p:nvSpPr>
          <p:cNvPr id="8" name="Subtitle 2">
            <a:extLst>
              <a:ext uri="{FF2B5EF4-FFF2-40B4-BE49-F238E27FC236}">
                <a16:creationId xmlns:a16="http://schemas.microsoft.com/office/drawing/2014/main" xmlns="" id="{2A603EF3-6EF8-0E89-8720-57DBEC9F13A4}"/>
              </a:ext>
            </a:extLst>
          </p:cNvPr>
          <p:cNvSpPr txBox="1">
            <a:spLocks/>
          </p:cNvSpPr>
          <p:nvPr/>
        </p:nvSpPr>
        <p:spPr>
          <a:xfrm>
            <a:off x="872836" y="1855682"/>
            <a:ext cx="10768704" cy="1777287"/>
          </a:xfrm>
          <a:prstGeom prst="rect">
            <a:avLst/>
          </a:prstGeom>
          <a:effectLst>
            <a:glow rad="63500">
              <a:schemeClr val="accent2">
                <a:satMod val="175000"/>
                <a:alpha val="40000"/>
              </a:schemeClr>
            </a:glow>
          </a:effectLst>
        </p:spPr>
        <p:txBody>
          <a:bodyPr vert="horz" lIns="91440" tIns="45720" rIns="91440" bIns="45720" rtlCol="0">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4400" dirty="0">
                <a:solidFill>
                  <a:schemeClr val="accent6">
                    <a:lumMod val="75000"/>
                  </a:schemeClr>
                </a:solidFill>
                <a:latin typeface="Times New Roman" panose="02020603050405020304" pitchFamily="18" charset="0"/>
                <a:cs typeface="Times New Roman" panose="02020603050405020304" pitchFamily="18" charset="0"/>
              </a:rPr>
              <a:t>A </a:t>
            </a:r>
            <a:r>
              <a:rPr lang="en-IN" sz="4400" dirty="0" smtClean="0">
                <a:solidFill>
                  <a:schemeClr val="accent6">
                    <a:lumMod val="75000"/>
                  </a:schemeClr>
                </a:solidFill>
                <a:latin typeface="Times New Roman" panose="02020603050405020304" pitchFamily="18" charset="0"/>
                <a:cs typeface="Times New Roman" panose="02020603050405020304" pitchFamily="18" charset="0"/>
              </a:rPr>
              <a:t>Holistic </a:t>
            </a:r>
            <a:r>
              <a:rPr lang="en-IN" sz="4400" dirty="0">
                <a:solidFill>
                  <a:schemeClr val="accent6">
                    <a:lumMod val="75000"/>
                  </a:schemeClr>
                </a:solidFill>
                <a:latin typeface="Times New Roman" panose="02020603050405020304" pitchFamily="18" charset="0"/>
                <a:cs typeface="Times New Roman" panose="02020603050405020304" pitchFamily="18" charset="0"/>
              </a:rPr>
              <a:t>A</a:t>
            </a:r>
            <a:r>
              <a:rPr lang="en-IN" sz="4400" dirty="0" smtClean="0">
                <a:solidFill>
                  <a:schemeClr val="accent6">
                    <a:lumMod val="75000"/>
                  </a:schemeClr>
                </a:solidFill>
                <a:latin typeface="Times New Roman" panose="02020603050405020304" pitchFamily="18" charset="0"/>
                <a:cs typeface="Times New Roman" panose="02020603050405020304" pitchFamily="18" charset="0"/>
              </a:rPr>
              <a:t>pproach </a:t>
            </a:r>
            <a:r>
              <a:rPr lang="en-IN" sz="4400" dirty="0">
                <a:solidFill>
                  <a:schemeClr val="accent6">
                    <a:lumMod val="75000"/>
                  </a:schemeClr>
                </a:solidFill>
                <a:latin typeface="Times New Roman" panose="02020603050405020304" pitchFamily="18" charset="0"/>
                <a:cs typeface="Times New Roman" panose="02020603050405020304" pitchFamily="18" charset="0"/>
              </a:rPr>
              <a:t>to </a:t>
            </a:r>
            <a:r>
              <a:rPr lang="en-IN" sz="4400" dirty="0" smtClean="0">
                <a:solidFill>
                  <a:schemeClr val="accent6">
                    <a:lumMod val="75000"/>
                  </a:schemeClr>
                </a:solidFill>
                <a:latin typeface="Times New Roman" panose="02020603050405020304" pitchFamily="18" charset="0"/>
                <a:cs typeface="Times New Roman" panose="02020603050405020304" pitchFamily="18" charset="0"/>
              </a:rPr>
              <a:t>Campus </a:t>
            </a:r>
            <a:r>
              <a:rPr lang="en-IN" sz="4400" dirty="0">
                <a:solidFill>
                  <a:schemeClr val="accent6">
                    <a:lumMod val="75000"/>
                  </a:schemeClr>
                </a:solidFill>
                <a:latin typeface="Times New Roman" panose="02020603050405020304" pitchFamily="18" charset="0"/>
                <a:cs typeface="Times New Roman" panose="02020603050405020304" pitchFamily="18" charset="0"/>
              </a:rPr>
              <a:t>R</a:t>
            </a:r>
            <a:r>
              <a:rPr lang="en-IN" sz="4400" dirty="0" smtClean="0">
                <a:solidFill>
                  <a:schemeClr val="accent6">
                    <a:lumMod val="75000"/>
                  </a:schemeClr>
                </a:solidFill>
                <a:latin typeface="Times New Roman" panose="02020603050405020304" pitchFamily="18" charset="0"/>
                <a:cs typeface="Times New Roman" panose="02020603050405020304" pitchFamily="18" charset="0"/>
              </a:rPr>
              <a:t>ecruitment </a:t>
            </a:r>
            <a:r>
              <a:rPr lang="en-IN" sz="4400" dirty="0">
                <a:solidFill>
                  <a:schemeClr val="accent6">
                    <a:lumMod val="75000"/>
                  </a:schemeClr>
                </a:solidFill>
                <a:latin typeface="Times New Roman" panose="02020603050405020304" pitchFamily="18" charset="0"/>
                <a:cs typeface="Times New Roman" panose="02020603050405020304" pitchFamily="18" charset="0"/>
              </a:rPr>
              <a:t>and </a:t>
            </a:r>
            <a:r>
              <a:rPr lang="en-IN" sz="4400" dirty="0" smtClean="0">
                <a:solidFill>
                  <a:schemeClr val="accent6">
                    <a:lumMod val="75000"/>
                  </a:schemeClr>
                </a:solidFill>
                <a:latin typeface="Times New Roman" panose="02020603050405020304" pitchFamily="18" charset="0"/>
                <a:cs typeface="Times New Roman" panose="02020603050405020304" pitchFamily="18" charset="0"/>
              </a:rPr>
              <a:t>Student </a:t>
            </a:r>
            <a:r>
              <a:rPr lang="en-IN" sz="4400" dirty="0">
                <a:solidFill>
                  <a:schemeClr val="accent6">
                    <a:lumMod val="75000"/>
                  </a:schemeClr>
                </a:solidFill>
                <a:latin typeface="Times New Roman" panose="02020603050405020304" pitchFamily="18" charset="0"/>
                <a:cs typeface="Times New Roman" panose="02020603050405020304" pitchFamily="18" charset="0"/>
              </a:rPr>
              <a:t>P</a:t>
            </a:r>
            <a:r>
              <a:rPr lang="en-IN" sz="4400" dirty="0" smtClean="0">
                <a:solidFill>
                  <a:schemeClr val="accent6">
                    <a:lumMod val="75000"/>
                  </a:schemeClr>
                </a:solidFill>
                <a:latin typeface="Times New Roman" panose="02020603050405020304" pitchFamily="18" charset="0"/>
                <a:cs typeface="Times New Roman" panose="02020603050405020304" pitchFamily="18" charset="0"/>
              </a:rPr>
              <a:t>rofile </a:t>
            </a:r>
            <a:r>
              <a:rPr lang="en-IN" sz="4400" dirty="0">
                <a:solidFill>
                  <a:schemeClr val="accent6">
                    <a:lumMod val="75000"/>
                  </a:schemeClr>
                </a:solidFill>
                <a:latin typeface="Times New Roman" panose="02020603050405020304" pitchFamily="18" charset="0"/>
                <a:cs typeface="Times New Roman" panose="02020603050405020304" pitchFamily="18" charset="0"/>
              </a:rPr>
              <a:t>A</a:t>
            </a:r>
            <a:r>
              <a:rPr lang="en-IN" sz="4400" dirty="0" smtClean="0">
                <a:solidFill>
                  <a:schemeClr val="accent6">
                    <a:lumMod val="75000"/>
                  </a:schemeClr>
                </a:solidFill>
                <a:latin typeface="Times New Roman" panose="02020603050405020304" pitchFamily="18" charset="0"/>
                <a:cs typeface="Times New Roman" panose="02020603050405020304" pitchFamily="18" charset="0"/>
              </a:rPr>
              <a:t>nalysis </a:t>
            </a:r>
            <a:r>
              <a:rPr lang="en-IN" sz="4400" dirty="0">
                <a:solidFill>
                  <a:schemeClr val="accent6">
                    <a:lumMod val="75000"/>
                  </a:schemeClr>
                </a:solidFill>
                <a:latin typeface="Times New Roman" panose="02020603050405020304" pitchFamily="18" charset="0"/>
                <a:cs typeface="Times New Roman" panose="02020603050405020304" pitchFamily="18" charset="0"/>
              </a:rPr>
              <a:t>for </a:t>
            </a:r>
            <a:r>
              <a:rPr lang="en-IN" sz="4400" dirty="0" smtClean="0">
                <a:solidFill>
                  <a:schemeClr val="accent6">
                    <a:lumMod val="75000"/>
                  </a:schemeClr>
                </a:solidFill>
                <a:latin typeface="Times New Roman" panose="02020603050405020304" pitchFamily="18" charset="0"/>
                <a:cs typeface="Times New Roman" panose="02020603050405020304" pitchFamily="18" charset="0"/>
              </a:rPr>
              <a:t>Placement</a:t>
            </a:r>
            <a:endParaRPr lang="en-IN" sz="44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9" name="Google Shape;84;p1">
            <a:extLst>
              <a:ext uri="{FF2B5EF4-FFF2-40B4-BE49-F238E27FC236}">
                <a16:creationId xmlns:a16="http://schemas.microsoft.com/office/drawing/2014/main" xmlns="" id="{15B6B0DE-E4D6-29F0-302A-37F552F32609}"/>
              </a:ext>
            </a:extLst>
          </p:cNvPr>
          <p:cNvSpPr txBox="1">
            <a:spLocks/>
          </p:cNvSpPr>
          <p:nvPr/>
        </p:nvSpPr>
        <p:spPr>
          <a:xfrm>
            <a:off x="3596759" y="329185"/>
            <a:ext cx="6028791" cy="1260412"/>
          </a:xfrm>
          <a:prstGeom prst="rect">
            <a:avLst/>
          </a:prstGeom>
          <a:noFill/>
          <a:ln>
            <a:noFill/>
          </a:ln>
        </p:spPr>
        <p:txBody>
          <a:bodyPr spcFirstLastPara="1" vert="horz" wrap="square" lIns="91425" tIns="45700" rIns="91425" bIns="45700" rtlCol="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ysClr val="windowText" lastClr="000000"/>
              </a:buClr>
              <a:buSzPts val="2800"/>
              <a:buFont typeface="Balthazar"/>
              <a:buNone/>
              <a:tabLst/>
              <a:defRPr/>
            </a:pPr>
            <a:r>
              <a:rPr kumimoji="0" lang="en-IN" sz="2800" b="1" i="0" u="none" strike="noStrike" kern="1200" cap="none" spc="-100" normalizeH="0" baseline="0" noProof="0" dirty="0">
                <a:ln>
                  <a:noFill/>
                </a:ln>
                <a:solidFill>
                  <a:sysClr val="windowText" lastClr="000000"/>
                </a:solidFill>
                <a:effectLst/>
                <a:uLnTx/>
                <a:uFillTx/>
                <a:latin typeface="Balthazar"/>
                <a:ea typeface="Balthazar"/>
                <a:cs typeface="Balthazar"/>
                <a:sym typeface="Balthazar"/>
              </a:rPr>
              <a:t>K. K. </a:t>
            </a:r>
            <a:r>
              <a:rPr kumimoji="0" lang="en-IN" sz="2800" b="1" i="0" u="none" strike="noStrike" kern="1200" cap="none" spc="-100" normalizeH="0" baseline="0" noProof="0" dirty="0" err="1">
                <a:ln>
                  <a:noFill/>
                </a:ln>
                <a:solidFill>
                  <a:sysClr val="windowText" lastClr="000000"/>
                </a:solidFill>
                <a:effectLst/>
                <a:uLnTx/>
                <a:uFillTx/>
                <a:latin typeface="Balthazar"/>
                <a:ea typeface="Balthazar"/>
                <a:cs typeface="Balthazar"/>
                <a:sym typeface="Balthazar"/>
              </a:rPr>
              <a:t>Wagh</a:t>
            </a:r>
            <a:r>
              <a:rPr kumimoji="0" lang="en-IN" sz="2800" b="1" i="0" u="none" strike="noStrike" kern="1200" cap="none" spc="-100" normalizeH="0" baseline="0" noProof="0" dirty="0">
                <a:ln>
                  <a:noFill/>
                </a:ln>
                <a:solidFill>
                  <a:sysClr val="windowText" lastClr="000000"/>
                </a:solidFill>
                <a:effectLst/>
                <a:uLnTx/>
                <a:uFillTx/>
                <a:latin typeface="Balthazar"/>
                <a:ea typeface="Balthazar"/>
                <a:cs typeface="Balthazar"/>
                <a:sym typeface="Balthazar"/>
              </a:rPr>
              <a:t> Polytechnic, </a:t>
            </a:r>
            <a:r>
              <a:rPr kumimoji="0" lang="en-IN" sz="2800" b="1" i="0" u="none" strike="noStrike" kern="1200" cap="none" spc="-100" normalizeH="0" baseline="0" noProof="0" dirty="0" err="1">
                <a:ln>
                  <a:noFill/>
                </a:ln>
                <a:solidFill>
                  <a:sysClr val="windowText" lastClr="000000"/>
                </a:solidFill>
                <a:effectLst/>
                <a:uLnTx/>
                <a:uFillTx/>
                <a:latin typeface="Balthazar"/>
                <a:ea typeface="Balthazar"/>
                <a:cs typeface="Balthazar"/>
                <a:sym typeface="Balthazar"/>
              </a:rPr>
              <a:t>Nashik</a:t>
            </a:r>
            <a:r>
              <a:rPr kumimoji="0" lang="en-IN" sz="2800" b="1" i="0" u="none" strike="noStrike" kern="1200" cap="none" spc="-100" normalizeH="0" baseline="0" noProof="0" dirty="0">
                <a:ln>
                  <a:noFill/>
                </a:ln>
                <a:solidFill>
                  <a:sysClr val="windowText" lastClr="000000"/>
                </a:solidFill>
                <a:effectLst/>
                <a:uLnTx/>
                <a:uFillTx/>
                <a:latin typeface="Balthazar"/>
                <a:ea typeface="Balthazar"/>
                <a:cs typeface="Balthazar"/>
                <a:sym typeface="Balthazar"/>
              </a:rPr>
              <a:t>.</a:t>
            </a:r>
            <a:r>
              <a:rPr kumimoji="0" lang="en-IN" sz="2000" b="0" i="0" u="none" strike="noStrike" kern="1200" cap="none" spc="-100" normalizeH="0" baseline="0" noProof="0" dirty="0">
                <a:ln>
                  <a:noFill/>
                </a:ln>
                <a:solidFill>
                  <a:sysClr val="windowText" lastClr="000000"/>
                </a:solidFill>
                <a:effectLst/>
                <a:uLnTx/>
                <a:uFillTx/>
                <a:latin typeface="Cambria"/>
                <a:ea typeface="+mj-ea"/>
                <a:cs typeface="+mj-cs"/>
              </a:rPr>
              <a:t/>
            </a:r>
            <a:br>
              <a:rPr kumimoji="0" lang="en-IN" sz="2000" b="0" i="0" u="none" strike="noStrike" kern="1200" cap="none" spc="-100" normalizeH="0" baseline="0" noProof="0" dirty="0">
                <a:ln>
                  <a:noFill/>
                </a:ln>
                <a:solidFill>
                  <a:sysClr val="windowText" lastClr="000000"/>
                </a:solidFill>
                <a:effectLst/>
                <a:uLnTx/>
                <a:uFillTx/>
                <a:latin typeface="Cambria"/>
                <a:ea typeface="+mj-ea"/>
                <a:cs typeface="+mj-cs"/>
              </a:rPr>
            </a:br>
            <a:r>
              <a:rPr kumimoji="0" lang="en-IN" sz="1400" b="0" i="0" u="none" strike="noStrike" kern="1200" cap="none" spc="-100" normalizeH="0" baseline="0" noProof="0" dirty="0" err="1">
                <a:ln>
                  <a:noFill/>
                </a:ln>
                <a:solidFill>
                  <a:sysClr val="windowText" lastClr="000000"/>
                </a:solidFill>
                <a:effectLst/>
                <a:uLnTx/>
                <a:uFillTx/>
                <a:latin typeface="Copperplate Gothic Light" panose="020E0507020206020404" pitchFamily="34" charset="0"/>
                <a:ea typeface="Balthazar"/>
                <a:cs typeface="Balthazar"/>
                <a:sym typeface="Balthazar"/>
              </a:rPr>
              <a:t>Hirabai</a:t>
            </a:r>
            <a:r>
              <a:rPr kumimoji="0" lang="en-IN" sz="1400" b="0" i="0" u="none" strike="noStrike" kern="1200" cap="none" spc="-100" normalizeH="0" baseline="0" noProof="0" dirty="0">
                <a:ln>
                  <a:noFill/>
                </a:ln>
                <a:solidFill>
                  <a:sysClr val="windowText" lastClr="000000"/>
                </a:solidFill>
                <a:effectLst/>
                <a:uLnTx/>
                <a:uFillTx/>
                <a:latin typeface="Copperplate Gothic Light" panose="020E0507020206020404" pitchFamily="34" charset="0"/>
                <a:ea typeface="Balthazar"/>
                <a:cs typeface="Balthazar"/>
                <a:sym typeface="Balthazar"/>
              </a:rPr>
              <a:t> </a:t>
            </a:r>
            <a:r>
              <a:rPr kumimoji="0" lang="en-IN" sz="1400" b="0" i="0" u="none" strike="noStrike" kern="1200" cap="none" spc="-100" normalizeH="0" baseline="0" noProof="0" dirty="0" err="1">
                <a:ln>
                  <a:noFill/>
                </a:ln>
                <a:solidFill>
                  <a:sysClr val="windowText" lastClr="000000"/>
                </a:solidFill>
                <a:effectLst/>
                <a:uLnTx/>
                <a:uFillTx/>
                <a:latin typeface="Copperplate Gothic Light" panose="020E0507020206020404" pitchFamily="34" charset="0"/>
                <a:ea typeface="Balthazar"/>
                <a:cs typeface="Balthazar"/>
                <a:sym typeface="Balthazar"/>
              </a:rPr>
              <a:t>Haridas</a:t>
            </a:r>
            <a:r>
              <a:rPr kumimoji="0" lang="en-IN" sz="1400" b="0" i="0" u="none" strike="noStrike" kern="1200" cap="none" spc="-100" normalizeH="0" baseline="0" noProof="0" dirty="0">
                <a:ln>
                  <a:noFill/>
                </a:ln>
                <a:solidFill>
                  <a:sysClr val="windowText" lastClr="000000"/>
                </a:solidFill>
                <a:effectLst/>
                <a:uLnTx/>
                <a:uFillTx/>
                <a:latin typeface="Copperplate Gothic Light" panose="020E0507020206020404" pitchFamily="34" charset="0"/>
                <a:ea typeface="Balthazar"/>
                <a:cs typeface="Balthazar"/>
                <a:sym typeface="Balthazar"/>
              </a:rPr>
              <a:t> </a:t>
            </a:r>
            <a:r>
              <a:rPr kumimoji="0" lang="en-IN" sz="1400" b="0" i="0" u="none" strike="noStrike" kern="1200" cap="none" spc="-100" normalizeH="0" baseline="0" noProof="0" dirty="0" err="1">
                <a:ln>
                  <a:noFill/>
                </a:ln>
                <a:solidFill>
                  <a:sysClr val="windowText" lastClr="000000"/>
                </a:solidFill>
                <a:effectLst/>
                <a:uLnTx/>
                <a:uFillTx/>
                <a:latin typeface="Copperplate Gothic Light" panose="020E0507020206020404" pitchFamily="34" charset="0"/>
                <a:ea typeface="Balthazar"/>
                <a:cs typeface="Balthazar"/>
                <a:sym typeface="Balthazar"/>
              </a:rPr>
              <a:t>Vidyanagari</a:t>
            </a:r>
            <a:r>
              <a:rPr kumimoji="0" lang="en-IN" sz="1400" b="0" i="0" u="none" strike="noStrike" kern="1200" cap="none" spc="-100" normalizeH="0" baseline="0" noProof="0" dirty="0">
                <a:ln>
                  <a:noFill/>
                </a:ln>
                <a:solidFill>
                  <a:sysClr val="windowText" lastClr="000000"/>
                </a:solidFill>
                <a:effectLst/>
                <a:uLnTx/>
                <a:uFillTx/>
                <a:latin typeface="Copperplate Gothic Light" panose="020E0507020206020404" pitchFamily="34" charset="0"/>
                <a:ea typeface="Balthazar"/>
                <a:cs typeface="Balthazar"/>
                <a:sym typeface="Balthazar"/>
              </a:rPr>
              <a:t>, </a:t>
            </a:r>
            <a:r>
              <a:rPr kumimoji="0" lang="en-IN" sz="1400" b="0" i="0" u="none" strike="noStrike" kern="1200" cap="none" spc="-100" normalizeH="0" baseline="0" noProof="0" dirty="0" err="1">
                <a:ln>
                  <a:noFill/>
                </a:ln>
                <a:solidFill>
                  <a:sysClr val="windowText" lastClr="000000"/>
                </a:solidFill>
                <a:effectLst/>
                <a:uLnTx/>
                <a:uFillTx/>
                <a:latin typeface="Copperplate Gothic Light" panose="020E0507020206020404" pitchFamily="34" charset="0"/>
                <a:ea typeface="Balthazar"/>
                <a:cs typeface="Balthazar"/>
                <a:sym typeface="Balthazar"/>
              </a:rPr>
              <a:t>Amrutdham</a:t>
            </a:r>
            <a:r>
              <a:rPr kumimoji="0" lang="en-IN" sz="1400" b="0" i="0" u="none" strike="noStrike" kern="1200" cap="none" spc="-100" normalizeH="0" baseline="0" noProof="0" dirty="0">
                <a:ln>
                  <a:noFill/>
                </a:ln>
                <a:solidFill>
                  <a:sysClr val="windowText" lastClr="000000"/>
                </a:solidFill>
                <a:effectLst/>
                <a:uLnTx/>
                <a:uFillTx/>
                <a:latin typeface="Copperplate Gothic Light" panose="020E0507020206020404" pitchFamily="34" charset="0"/>
                <a:ea typeface="Balthazar"/>
                <a:cs typeface="Balthazar"/>
                <a:sym typeface="Balthazar"/>
              </a:rPr>
              <a:t>, </a:t>
            </a:r>
            <a:r>
              <a:rPr kumimoji="0" lang="en-IN" sz="1400" b="0" i="0" u="none" strike="noStrike" kern="1200" cap="none" spc="-100" normalizeH="0" baseline="0" noProof="0" dirty="0" err="1">
                <a:ln>
                  <a:noFill/>
                </a:ln>
                <a:solidFill>
                  <a:sysClr val="windowText" lastClr="000000"/>
                </a:solidFill>
                <a:effectLst/>
                <a:uLnTx/>
                <a:uFillTx/>
                <a:latin typeface="Copperplate Gothic Light" panose="020E0507020206020404" pitchFamily="34" charset="0"/>
                <a:ea typeface="Balthazar"/>
                <a:cs typeface="Balthazar"/>
                <a:sym typeface="Balthazar"/>
              </a:rPr>
              <a:t>Panchavati</a:t>
            </a:r>
            <a:r>
              <a:rPr kumimoji="0" lang="en-IN" sz="1400" b="0" i="0" u="none" strike="noStrike" kern="1200" cap="none" spc="-100" normalizeH="0" baseline="0" noProof="0" dirty="0">
                <a:ln>
                  <a:noFill/>
                </a:ln>
                <a:solidFill>
                  <a:sysClr val="windowText" lastClr="000000"/>
                </a:solidFill>
                <a:effectLst/>
                <a:uLnTx/>
                <a:uFillTx/>
                <a:latin typeface="Copperplate Gothic Light" panose="020E0507020206020404" pitchFamily="34" charset="0"/>
                <a:ea typeface="Balthazar"/>
                <a:cs typeface="Balthazar"/>
                <a:sym typeface="Balthazar"/>
              </a:rPr>
              <a:t>, Nashik-422003</a:t>
            </a:r>
            <a:r>
              <a:rPr kumimoji="0" lang="en-IN" sz="2000" b="0" i="0" u="none" strike="noStrike" kern="1200" cap="none" spc="-100" normalizeH="0" baseline="0" noProof="0" dirty="0">
                <a:ln>
                  <a:noFill/>
                </a:ln>
                <a:solidFill>
                  <a:sysClr val="windowText" lastClr="000000"/>
                </a:solidFill>
                <a:effectLst/>
                <a:uLnTx/>
                <a:uFillTx/>
                <a:latin typeface="Cambria"/>
                <a:ea typeface="+mj-ea"/>
                <a:cs typeface="+mj-cs"/>
              </a:rPr>
              <a:t/>
            </a:r>
            <a:br>
              <a:rPr kumimoji="0" lang="en-IN" sz="2000" b="0" i="0" u="none" strike="noStrike" kern="1200" cap="none" spc="-100" normalizeH="0" baseline="0" noProof="0" dirty="0">
                <a:ln>
                  <a:noFill/>
                </a:ln>
                <a:solidFill>
                  <a:sysClr val="windowText" lastClr="000000"/>
                </a:solidFill>
                <a:effectLst/>
                <a:uLnTx/>
                <a:uFillTx/>
                <a:latin typeface="Cambria"/>
                <a:ea typeface="+mj-ea"/>
                <a:cs typeface="+mj-cs"/>
              </a:rPr>
            </a:br>
            <a:r>
              <a:rPr kumimoji="0" lang="en-IN" sz="2000" b="1" i="0" u="none" strike="noStrike" kern="1200" cap="none" spc="-100" normalizeH="0" baseline="0" noProof="0" dirty="0">
                <a:ln>
                  <a:noFill/>
                </a:ln>
                <a:solidFill>
                  <a:sysClr val="windowText" lastClr="000000"/>
                </a:solidFill>
                <a:effectLst/>
                <a:uLnTx/>
                <a:uFillTx/>
                <a:latin typeface="Arial"/>
                <a:ea typeface="Arial"/>
                <a:cs typeface="Arial"/>
                <a:sym typeface="Arial"/>
              </a:rPr>
              <a:t>Department of Computer Technology</a:t>
            </a:r>
            <a:r>
              <a:rPr kumimoji="0" lang="en-IN" sz="2400" b="1" i="0" u="none" strike="noStrike" kern="1200" cap="none" spc="-100" normalizeH="0" baseline="0" noProof="0" dirty="0">
                <a:ln>
                  <a:noFill/>
                </a:ln>
                <a:solidFill>
                  <a:sysClr val="windowText" lastClr="000000"/>
                </a:solidFill>
                <a:effectLst/>
                <a:uLnTx/>
                <a:uFillTx/>
                <a:latin typeface="Cambria"/>
                <a:ea typeface="+mj-ea"/>
                <a:cs typeface="+mj-cs"/>
              </a:rPr>
              <a:t>	</a:t>
            </a:r>
            <a:endParaRPr kumimoji="0" lang="en-IN" sz="1400" b="0" i="0" u="none" strike="noStrike" kern="1200" cap="none" spc="-100" normalizeH="0" baseline="0" noProof="0" dirty="0">
              <a:ln>
                <a:noFill/>
              </a:ln>
              <a:solidFill>
                <a:sysClr val="windowText" lastClr="000000"/>
              </a:solidFill>
              <a:effectLst/>
              <a:uLnTx/>
              <a:uFillTx/>
              <a:latin typeface="Cambria"/>
              <a:ea typeface="+mj-ea"/>
              <a:cs typeface="+mj-cs"/>
            </a:endParaRPr>
          </a:p>
        </p:txBody>
      </p:sp>
      <p:cxnSp>
        <p:nvCxnSpPr>
          <p:cNvPr id="12" name="Straight Connector 11"/>
          <p:cNvCxnSpPr/>
          <p:nvPr/>
        </p:nvCxnSpPr>
        <p:spPr>
          <a:xfrm>
            <a:off x="6964250" y="3747753"/>
            <a:ext cx="0" cy="2462920"/>
          </a:xfrm>
          <a:prstGeom prst="line">
            <a:avLst/>
          </a:prstGeom>
          <a:ln w="57150"/>
        </p:spPr>
        <p:style>
          <a:lnRef idx="3">
            <a:schemeClr val="accent3"/>
          </a:lnRef>
          <a:fillRef idx="0">
            <a:schemeClr val="accent3"/>
          </a:fillRef>
          <a:effectRef idx="2">
            <a:schemeClr val="accent3"/>
          </a:effectRef>
          <a:fontRef idx="minor">
            <a:schemeClr val="tx1"/>
          </a:fontRef>
        </p:style>
      </p:cxnSp>
      <p:sp>
        <p:nvSpPr>
          <p:cNvPr id="3" name="Rectangle 2"/>
          <p:cNvSpPr/>
          <p:nvPr/>
        </p:nvSpPr>
        <p:spPr>
          <a:xfrm>
            <a:off x="0" y="4636394"/>
            <a:ext cx="1390918" cy="22216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93373" y="4241333"/>
            <a:ext cx="1390918" cy="1360977"/>
          </a:xfrm>
          <a:prstGeom prst="rect">
            <a:avLst/>
          </a:prstGeom>
          <a:solidFill>
            <a:srgbClr val="87DF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p:cNvSpPr/>
          <p:nvPr/>
        </p:nvSpPr>
        <p:spPr>
          <a:xfrm rot="10800000">
            <a:off x="9391916" y="0"/>
            <a:ext cx="2800081" cy="1390108"/>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6200000">
            <a:off x="9609338" y="-174316"/>
            <a:ext cx="2365243" cy="2800084"/>
          </a:xfrm>
          <a:prstGeom prst="triangle">
            <a:avLst/>
          </a:prstGeom>
          <a:solidFill>
            <a:srgbClr val="87DF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9863767" y="329185"/>
            <a:ext cx="1085044" cy="1026704"/>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303798" y="4629433"/>
            <a:ext cx="2196249" cy="923330"/>
          </a:xfrm>
          <a:prstGeom prst="rect">
            <a:avLst/>
          </a:prstGeom>
          <a:noFill/>
        </p:spPr>
        <p:txBody>
          <a:bodyPr wrap="square" rtlCol="0">
            <a:spAutoFit/>
          </a:bodyPr>
          <a:lstStyle/>
          <a:p>
            <a:r>
              <a:rPr lang="en-US" sz="5400" b="1" dirty="0">
                <a:solidFill>
                  <a:schemeClr val="accent6"/>
                </a:solidFill>
                <a:latin typeface="Times New Roman" pitchFamily="18" charset="0"/>
                <a:cs typeface="Times New Roman" pitchFamily="18" charset="0"/>
              </a:rPr>
              <a:t>CP- 04</a:t>
            </a:r>
          </a:p>
        </p:txBody>
      </p:sp>
      <p:sp>
        <p:nvSpPr>
          <p:cNvPr id="14" name="Rectangle 13"/>
          <p:cNvSpPr/>
          <p:nvPr/>
        </p:nvSpPr>
        <p:spPr>
          <a:xfrm>
            <a:off x="240607" y="1355889"/>
            <a:ext cx="848822" cy="1631216"/>
          </a:xfrm>
          <a:prstGeom prst="rect">
            <a:avLst/>
          </a:prstGeom>
        </p:spPr>
        <p:txBody>
          <a:bodyPr wrap="none">
            <a:spAutoFit/>
          </a:bodyPr>
          <a:lstStyle/>
          <a:p>
            <a:r>
              <a:rPr lang="en-US" sz="10000" b="1" dirty="0" smtClean="0">
                <a:solidFill>
                  <a:srgbClr val="1F2C8F"/>
                </a:solidFill>
              </a:rPr>
              <a:t>‘‘</a:t>
            </a:r>
            <a:endParaRPr lang="en-IN" dirty="0"/>
          </a:p>
        </p:txBody>
      </p:sp>
      <p:sp>
        <p:nvSpPr>
          <p:cNvPr id="15" name="Rectangle 14"/>
          <p:cNvSpPr/>
          <p:nvPr/>
        </p:nvSpPr>
        <p:spPr>
          <a:xfrm>
            <a:off x="10535877" y="2171497"/>
            <a:ext cx="825867" cy="1631216"/>
          </a:xfrm>
          <a:prstGeom prst="rect">
            <a:avLst/>
          </a:prstGeom>
        </p:spPr>
        <p:txBody>
          <a:bodyPr wrap="none">
            <a:spAutoFit/>
          </a:bodyPr>
          <a:lstStyle/>
          <a:p>
            <a:pPr lvl="0" defTabSz="914400">
              <a:spcBef>
                <a:spcPts val="360"/>
              </a:spcBef>
            </a:pPr>
            <a:r>
              <a:rPr lang="en-US" sz="10000" b="1" dirty="0" smtClean="0">
                <a:solidFill>
                  <a:srgbClr val="1F2C8F"/>
                </a:solidFill>
              </a:rPr>
              <a:t>”</a:t>
            </a:r>
            <a:endParaRPr lang="en-IN" sz="10000" b="1" dirty="0">
              <a:solidFill>
                <a:srgbClr val="1F2C8F"/>
              </a:solidFill>
            </a:endParaRPr>
          </a:p>
        </p:txBody>
      </p:sp>
    </p:spTree>
    <p:extLst>
      <p:ext uri="{BB962C8B-B14F-4D97-AF65-F5344CB8AC3E}">
        <p14:creationId xmlns:p14="http://schemas.microsoft.com/office/powerpoint/2010/main" val="14540639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a:spLocks noGrp="1"/>
          </p:cNvSpPr>
          <p:nvPr>
            <p:ph type="title"/>
          </p:nvPr>
        </p:nvSpPr>
        <p:spPr>
          <a:xfrm>
            <a:off x="2601667" y="355786"/>
            <a:ext cx="8596668" cy="698695"/>
          </a:xfrm>
        </p:spPr>
        <p:txBody>
          <a:bodyPr>
            <a:noAutofit/>
          </a:bodyPr>
          <a:lstStyle/>
          <a:p>
            <a:pPr algn="l"/>
            <a:r>
              <a:rPr lang="en-US" sz="4000" dirty="0">
                <a:solidFill>
                  <a:schemeClr val="accent6">
                    <a:lumMod val="75000"/>
                  </a:schemeClr>
                </a:solidFill>
                <a:latin typeface="Times New Roman" pitchFamily="18" charset="0"/>
                <a:cs typeface="Times New Roman" pitchFamily="18" charset="0"/>
              </a:rPr>
              <a:t>Algorithm Used</a:t>
            </a:r>
            <a:endParaRPr lang="en-IN" sz="4000" dirty="0">
              <a:solidFill>
                <a:schemeClr val="accent6">
                  <a:lumMod val="75000"/>
                </a:schemeClr>
              </a:solidFill>
              <a:latin typeface="Times New Roman" pitchFamily="18" charset="0"/>
              <a:cs typeface="Times New Roman" pitchFamily="18" charset="0"/>
            </a:endParaRPr>
          </a:p>
        </p:txBody>
      </p:sp>
      <p:sp>
        <p:nvSpPr>
          <p:cNvPr id="30" name="Content Placeholder 2"/>
          <p:cNvSpPr txBox="1">
            <a:spLocks/>
          </p:cNvSpPr>
          <p:nvPr/>
        </p:nvSpPr>
        <p:spPr>
          <a:xfrm>
            <a:off x="1801504" y="1316182"/>
            <a:ext cx="9648968" cy="4991483"/>
          </a:xfrm>
          <a:prstGeom prst="rect">
            <a:avLst/>
          </a:prstGeom>
        </p:spPr>
        <p:txBody>
          <a:bodyPr vert="horz" lIns="0" tIns="0" rIns="0" bIns="0" rtlCol="0" anchor="ctr" anchorCtr="0">
            <a:normAutofit fontScale="92500" lnSpcReduction="20000"/>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r>
              <a:rPr lang="en-US" sz="3300" dirty="0" smtClean="0">
                <a:solidFill>
                  <a:schemeClr val="accent6">
                    <a:lumMod val="75000"/>
                  </a:schemeClr>
                </a:solidFill>
                <a:latin typeface="Times New Roman" pitchFamily="18" charset="0"/>
                <a:cs typeface="Times New Roman" pitchFamily="18" charset="0"/>
              </a:rPr>
              <a:t>The </a:t>
            </a:r>
            <a:r>
              <a:rPr lang="en-US" sz="3300" dirty="0">
                <a:solidFill>
                  <a:schemeClr val="accent6">
                    <a:lumMod val="75000"/>
                  </a:schemeClr>
                </a:solidFill>
                <a:latin typeface="Times New Roman" pitchFamily="18" charset="0"/>
                <a:cs typeface="Times New Roman" pitchFamily="18" charset="0"/>
              </a:rPr>
              <a:t>Big Five model of  Personality </a:t>
            </a:r>
            <a:r>
              <a:rPr lang="en-US" dirty="0">
                <a:solidFill>
                  <a:schemeClr val="tx1"/>
                </a:solidFill>
                <a:latin typeface="Times New Roman" pitchFamily="18" charset="0"/>
                <a:cs typeface="Times New Roman" pitchFamily="18" charset="0"/>
              </a:rPr>
              <a:t>:</a:t>
            </a:r>
          </a:p>
          <a:p>
            <a:pPr algn="l"/>
            <a:endParaRPr lang="en-US" dirty="0">
              <a:solidFill>
                <a:schemeClr val="tx1"/>
              </a:solidFill>
              <a:latin typeface="Times New Roman" pitchFamily="18" charset="0"/>
              <a:cs typeface="Times New Roman" pitchFamily="18" charset="0"/>
            </a:endParaRPr>
          </a:p>
          <a:p>
            <a:pPr marL="800100" lvl="1" indent="-342900" algn="just">
              <a:buFont typeface="Arial" pitchFamily="34" charset="0"/>
              <a:buChar char="•"/>
            </a:pPr>
            <a:r>
              <a:rPr lang="en-IN" sz="2400" dirty="0">
                <a:solidFill>
                  <a:schemeClr val="accent6">
                    <a:lumMod val="75000"/>
                  </a:schemeClr>
                </a:solidFill>
                <a:latin typeface="Times New Roman" pitchFamily="18" charset="0"/>
                <a:cs typeface="Times New Roman" pitchFamily="18" charset="0"/>
              </a:rPr>
              <a:t>The </a:t>
            </a:r>
            <a:r>
              <a:rPr lang="en-US" sz="2400" dirty="0">
                <a:solidFill>
                  <a:schemeClr val="accent6">
                    <a:lumMod val="75000"/>
                  </a:schemeClr>
                </a:solidFill>
                <a:latin typeface="Times New Roman" pitchFamily="18" charset="0"/>
                <a:cs typeface="Times New Roman" pitchFamily="18" charset="0"/>
              </a:rPr>
              <a:t>Big Five model of  Personality </a:t>
            </a:r>
            <a:r>
              <a:rPr lang="en-IN" sz="2400" dirty="0">
                <a:solidFill>
                  <a:schemeClr val="accent6">
                    <a:lumMod val="75000"/>
                  </a:schemeClr>
                </a:solidFill>
                <a:latin typeface="Times New Roman" pitchFamily="18" charset="0"/>
                <a:cs typeface="Times New Roman" pitchFamily="18" charset="0"/>
              </a:rPr>
              <a:t> test is a valuable tool for hiring managers to assess potential employees' personality traits before they start their job.</a:t>
            </a:r>
          </a:p>
          <a:p>
            <a:pPr lvl="1" algn="just"/>
            <a:endParaRPr lang="en-IN" sz="2400" dirty="0">
              <a:solidFill>
                <a:schemeClr val="accent6">
                  <a:lumMod val="75000"/>
                </a:schemeClr>
              </a:solidFill>
              <a:latin typeface="Times New Roman" pitchFamily="18" charset="0"/>
              <a:cs typeface="Times New Roman" pitchFamily="18" charset="0"/>
            </a:endParaRPr>
          </a:p>
          <a:p>
            <a:pPr marL="800100" lvl="1" indent="-342900" algn="just">
              <a:buFont typeface="Arial" pitchFamily="34" charset="0"/>
              <a:buChar char="•"/>
            </a:pPr>
            <a:r>
              <a:rPr lang="en-IN" sz="2400" dirty="0">
                <a:solidFill>
                  <a:schemeClr val="accent6">
                    <a:lumMod val="75000"/>
                  </a:schemeClr>
                </a:solidFill>
                <a:latin typeface="Times New Roman" pitchFamily="18" charset="0"/>
                <a:cs typeface="Times New Roman" pitchFamily="18" charset="0"/>
              </a:rPr>
              <a:t>It evaluates individuals on five key dimensions: </a:t>
            </a:r>
            <a:r>
              <a:rPr lang="en-IN" sz="2400" b="1" dirty="0">
                <a:solidFill>
                  <a:schemeClr val="accent6">
                    <a:lumMod val="75000"/>
                  </a:schemeClr>
                </a:solidFill>
                <a:latin typeface="Times New Roman" pitchFamily="18" charset="0"/>
                <a:cs typeface="Times New Roman" pitchFamily="18" charset="0"/>
              </a:rPr>
              <a:t>Openness to Experience, Conscientiousness, Extraversion, Agreeableness, and Neuroticism</a:t>
            </a:r>
            <a:r>
              <a:rPr lang="en-IN" sz="2400" dirty="0">
                <a:solidFill>
                  <a:schemeClr val="accent6">
                    <a:lumMod val="75000"/>
                  </a:schemeClr>
                </a:solidFill>
                <a:latin typeface="Times New Roman" pitchFamily="18" charset="0"/>
                <a:cs typeface="Times New Roman" pitchFamily="18" charset="0"/>
              </a:rPr>
              <a:t> collectively abbreviated as </a:t>
            </a:r>
            <a:r>
              <a:rPr lang="en-US" sz="2400" dirty="0">
                <a:solidFill>
                  <a:schemeClr val="accent6">
                    <a:lumMod val="75000"/>
                  </a:schemeClr>
                </a:solidFill>
                <a:latin typeface="Times New Roman" pitchFamily="18" charset="0"/>
                <a:cs typeface="Times New Roman" pitchFamily="18" charset="0"/>
              </a:rPr>
              <a:t>The Big Five model of  Personality </a:t>
            </a:r>
            <a:r>
              <a:rPr lang="en-IN" sz="2400" dirty="0">
                <a:solidFill>
                  <a:schemeClr val="accent6">
                    <a:lumMod val="75000"/>
                  </a:schemeClr>
                </a:solidFill>
                <a:latin typeface="Times New Roman" pitchFamily="18" charset="0"/>
                <a:cs typeface="Times New Roman" pitchFamily="18" charset="0"/>
              </a:rPr>
              <a:t>. </a:t>
            </a:r>
          </a:p>
          <a:p>
            <a:pPr marL="800100" lvl="1" indent="-342900" algn="just">
              <a:buFont typeface="Arial" pitchFamily="34" charset="0"/>
              <a:buChar char="•"/>
            </a:pPr>
            <a:endParaRPr lang="en-IN" sz="2400" dirty="0">
              <a:solidFill>
                <a:schemeClr val="accent6">
                  <a:lumMod val="75000"/>
                </a:schemeClr>
              </a:solidFill>
              <a:latin typeface="Times New Roman" pitchFamily="18" charset="0"/>
              <a:cs typeface="Times New Roman" pitchFamily="18" charset="0"/>
            </a:endParaRPr>
          </a:p>
          <a:p>
            <a:pPr marL="800100" lvl="1" indent="-342900" algn="just">
              <a:buFont typeface="Arial" pitchFamily="34" charset="0"/>
              <a:buChar char="•"/>
            </a:pPr>
            <a:r>
              <a:rPr lang="en-IN" sz="2400" dirty="0">
                <a:solidFill>
                  <a:schemeClr val="accent6">
                    <a:lumMod val="75000"/>
                  </a:schemeClr>
                </a:solidFill>
                <a:latin typeface="Times New Roman" pitchFamily="18" charset="0"/>
                <a:cs typeface="Times New Roman" pitchFamily="18" charset="0"/>
              </a:rPr>
              <a:t>By understanding where candidates fall on these personality scales, employers can tailor their interview questions and evaluation processes to predict how individuals may perform in various work situations.</a:t>
            </a:r>
          </a:p>
          <a:p>
            <a:pPr marL="800100" lvl="1" indent="-342900" algn="just">
              <a:buFont typeface="Arial" pitchFamily="34" charset="0"/>
              <a:buChar char="•"/>
            </a:pPr>
            <a:endParaRPr lang="en-IN" sz="2400" dirty="0">
              <a:solidFill>
                <a:schemeClr val="accent6">
                  <a:lumMod val="75000"/>
                </a:schemeClr>
              </a:solidFill>
              <a:latin typeface="Times New Roman" pitchFamily="18" charset="0"/>
              <a:cs typeface="Times New Roman" pitchFamily="18" charset="0"/>
            </a:endParaRPr>
          </a:p>
          <a:p>
            <a:pPr marL="800100" lvl="1" indent="-342900" algn="just">
              <a:buFont typeface="Arial" pitchFamily="34" charset="0"/>
              <a:buChar char="•"/>
            </a:pPr>
            <a:r>
              <a:rPr lang="en-IN" sz="2400" dirty="0">
                <a:solidFill>
                  <a:schemeClr val="accent6">
                    <a:lumMod val="75000"/>
                  </a:schemeClr>
                </a:solidFill>
                <a:latin typeface="Times New Roman" pitchFamily="18" charset="0"/>
                <a:cs typeface="Times New Roman" pitchFamily="18" charset="0"/>
              </a:rPr>
              <a:t>This insight enables more informed hiring decisions, enhancing the likelihood of successful and productive employees from day one.</a:t>
            </a:r>
            <a:endParaRPr lang="en-US" sz="2400" dirty="0">
              <a:solidFill>
                <a:schemeClr val="accent6">
                  <a:lumMod val="75000"/>
                </a:schemeClr>
              </a:solidFill>
              <a:latin typeface="Times New Roman" pitchFamily="18" charset="0"/>
              <a:cs typeface="Times New Roman" pitchFamily="18" charset="0"/>
            </a:endParaRPr>
          </a:p>
          <a:p>
            <a:pPr lvl="1"/>
            <a:endParaRPr lang="en-IN" sz="2400" dirty="0">
              <a:solidFill>
                <a:schemeClr val="tx1"/>
              </a:solidFill>
              <a:latin typeface="Times New Roman" pitchFamily="18" charset="0"/>
              <a:cs typeface="Times New Roman" pitchFamily="18" charset="0"/>
            </a:endParaRPr>
          </a:p>
        </p:txBody>
      </p:sp>
      <p:cxnSp>
        <p:nvCxnSpPr>
          <p:cNvPr id="5" name="Straight Connector 4"/>
          <p:cNvCxnSpPr/>
          <p:nvPr/>
        </p:nvCxnSpPr>
        <p:spPr>
          <a:xfrm>
            <a:off x="762000" y="4184073"/>
            <a:ext cx="10688472" cy="13854"/>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28879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FCD98E5C-0D61-2D56-8359-347212CDB1B1}"/>
              </a:ext>
            </a:extLst>
          </p:cNvPr>
          <p:cNvSpPr>
            <a:spLocks noGrp="1"/>
          </p:cNvSpPr>
          <p:nvPr>
            <p:ph type="title"/>
          </p:nvPr>
        </p:nvSpPr>
        <p:spPr>
          <a:xfrm>
            <a:off x="517079" y="307943"/>
            <a:ext cx="8596668" cy="887811"/>
          </a:xfrm>
        </p:spPr>
        <p:txBody>
          <a:bodyPr/>
          <a:lstStyle/>
          <a:p>
            <a:r>
              <a:rPr lang="en-IN" dirty="0">
                <a:solidFill>
                  <a:schemeClr val="accent6">
                    <a:lumMod val="75000"/>
                  </a:schemeClr>
                </a:solidFill>
                <a:effectLst/>
                <a:latin typeface="Times New Roman" pitchFamily="18" charset="0"/>
                <a:cs typeface="Times New Roman" pitchFamily="18" charset="0"/>
              </a:rPr>
              <a:t>Project</a:t>
            </a:r>
            <a:r>
              <a:rPr lang="en-IN" dirty="0">
                <a:solidFill>
                  <a:schemeClr val="accent6">
                    <a:lumMod val="75000"/>
                  </a:schemeClr>
                </a:solidFill>
                <a:latin typeface="Times New Roman" pitchFamily="18" charset="0"/>
                <a:cs typeface="Times New Roman" pitchFamily="18" charset="0"/>
              </a:rPr>
              <a:t>  </a:t>
            </a:r>
            <a:r>
              <a:rPr lang="en-IN" dirty="0">
                <a:solidFill>
                  <a:schemeClr val="accent6">
                    <a:lumMod val="75000"/>
                  </a:schemeClr>
                </a:solidFill>
                <a:effectLst/>
                <a:latin typeface="Times New Roman" pitchFamily="18" charset="0"/>
                <a:cs typeface="Times New Roman" pitchFamily="18" charset="0"/>
              </a:rPr>
              <a:t>Functionalities</a:t>
            </a:r>
            <a:r>
              <a:rPr lang="en-IN" dirty="0">
                <a:solidFill>
                  <a:schemeClr val="accent6">
                    <a:lumMod val="75000"/>
                  </a:schemeClr>
                </a:solidFill>
                <a:latin typeface="Times New Roman" pitchFamily="18" charset="0"/>
                <a:cs typeface="Times New Roman" pitchFamily="18" charset="0"/>
              </a:rPr>
              <a:t>.</a:t>
            </a:r>
          </a:p>
        </p:txBody>
      </p:sp>
      <p:sp>
        <p:nvSpPr>
          <p:cNvPr id="7" name="Content Placeholder 2">
            <a:extLst>
              <a:ext uri="{FF2B5EF4-FFF2-40B4-BE49-F238E27FC236}">
                <a16:creationId xmlns:a16="http://schemas.microsoft.com/office/drawing/2014/main" xmlns="" id="{45481860-D187-12C2-A2D5-59473F796012}"/>
              </a:ext>
            </a:extLst>
          </p:cNvPr>
          <p:cNvSpPr>
            <a:spLocks noGrp="1"/>
          </p:cNvSpPr>
          <p:nvPr>
            <p:ph idx="1"/>
          </p:nvPr>
        </p:nvSpPr>
        <p:spPr>
          <a:xfrm>
            <a:off x="441665" y="1569270"/>
            <a:ext cx="8857080" cy="4877722"/>
          </a:xfrm>
        </p:spPr>
        <p:txBody>
          <a:bodyPr>
            <a:noAutofit/>
          </a:bodyPr>
          <a:lstStyle/>
          <a:p>
            <a:pPr marL="457200" lvl="0" indent="-457200" algn="just">
              <a:lnSpc>
                <a:spcPct val="115000"/>
              </a:lnSpc>
              <a:buClrTx/>
              <a:buAutoNum type="arabicPeriod"/>
            </a:pPr>
            <a:r>
              <a:rPr lang="en-US" sz="2400" dirty="0">
                <a:solidFill>
                  <a:schemeClr val="accent6">
                    <a:lumMod val="75000"/>
                  </a:schemeClr>
                </a:solidFill>
                <a:latin typeface="Times New Roman" panose="02020603050405020304" pitchFamily="18" charset="0"/>
                <a:ea typeface="Calibri" panose="020F0502020204030204" pitchFamily="34" charset="0"/>
                <a:cs typeface="Mangal" panose="02040503050203030202" pitchFamily="18" charset="0"/>
              </a:rPr>
              <a:t>User can Create their Accounts.</a:t>
            </a:r>
          </a:p>
          <a:p>
            <a:pPr marL="457200" lvl="0" indent="-457200" algn="just">
              <a:lnSpc>
                <a:spcPct val="115000"/>
              </a:lnSpc>
              <a:buClrTx/>
              <a:buAutoNum type="arabicPeriod"/>
            </a:pPr>
            <a:r>
              <a:rPr lang="en-US" sz="2400" dirty="0">
                <a:solidFill>
                  <a:schemeClr val="accent6">
                    <a:lumMod val="75000"/>
                  </a:schemeClr>
                </a:solidFill>
                <a:effectLst/>
                <a:latin typeface="Times New Roman" panose="02020603050405020304" pitchFamily="18" charset="0"/>
                <a:ea typeface="Calibri" panose="020F0502020204030204" pitchFamily="34" charset="0"/>
                <a:cs typeface="Mangal" panose="02040503050203030202" pitchFamily="18" charset="0"/>
              </a:rPr>
              <a:t>Approval/disapproval of  requests of  Companies</a:t>
            </a:r>
            <a:r>
              <a:rPr lang="en-US" sz="2400" dirty="0">
                <a:solidFill>
                  <a:schemeClr val="accent6">
                    <a:lumMod val="75000"/>
                  </a:schemeClr>
                </a:solidFill>
                <a:latin typeface="Times New Roman" panose="02020603050405020304" pitchFamily="18" charset="0"/>
                <a:ea typeface="Calibri" panose="020F0502020204030204" pitchFamily="34" charset="0"/>
                <a:cs typeface="Mangal" panose="02040503050203030202" pitchFamily="18" charset="0"/>
              </a:rPr>
              <a:t>.</a:t>
            </a:r>
            <a:endParaRPr lang="en-IN" sz="2400" dirty="0">
              <a:solidFill>
                <a:schemeClr val="accent6">
                  <a:lumMod val="75000"/>
                </a:schemeClr>
              </a:solidFill>
              <a:latin typeface="Calibri" panose="020F0502020204030204" pitchFamily="34" charset="0"/>
              <a:ea typeface="Calibri" panose="020F0502020204030204" pitchFamily="34" charset="0"/>
              <a:cs typeface="Mangal" panose="02040503050203030202" pitchFamily="18" charset="0"/>
            </a:endParaRPr>
          </a:p>
          <a:p>
            <a:pPr marL="457200" lvl="0" indent="-457200" algn="just">
              <a:lnSpc>
                <a:spcPct val="115000"/>
              </a:lnSpc>
              <a:buClrTx/>
              <a:buAutoNum type="arabicPeriod"/>
            </a:pPr>
            <a:r>
              <a:rPr lang="en-US" sz="2400" dirty="0">
                <a:solidFill>
                  <a:schemeClr val="accent6">
                    <a:lumMod val="75000"/>
                  </a:schemeClr>
                </a:solidFill>
                <a:effectLst/>
                <a:latin typeface="Times New Roman" panose="02020603050405020304" pitchFamily="18" charset="0"/>
                <a:ea typeface="Calibri" panose="020F0502020204030204" pitchFamily="34" charset="0"/>
                <a:cs typeface="Mangal" panose="02040503050203030202" pitchFamily="18" charset="0"/>
              </a:rPr>
              <a:t>View, Delete Student &amp; Job list</a:t>
            </a:r>
            <a:endParaRPr lang="en-IN" sz="2400" dirty="0">
              <a:solidFill>
                <a:schemeClr val="accent6">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marL="457200" lvl="0" indent="-457200" algn="just">
              <a:lnSpc>
                <a:spcPct val="115000"/>
              </a:lnSpc>
              <a:buClrTx/>
              <a:buAutoNum type="arabicPeriod"/>
            </a:pPr>
            <a:r>
              <a:rPr lang="en-US" sz="2400" dirty="0">
                <a:solidFill>
                  <a:schemeClr val="accent6">
                    <a:lumMod val="75000"/>
                  </a:schemeClr>
                </a:solidFill>
                <a:effectLst/>
                <a:latin typeface="Times New Roman" panose="02020603050405020304" pitchFamily="18" charset="0"/>
                <a:ea typeface="Calibri" panose="020F0502020204030204" pitchFamily="34" charset="0"/>
                <a:cs typeface="Mangal" panose="02040503050203030202" pitchFamily="18" charset="0"/>
              </a:rPr>
              <a:t>Students can Apply for the </a:t>
            </a:r>
            <a:r>
              <a:rPr lang="en-US" sz="2400" dirty="0">
                <a:solidFill>
                  <a:schemeClr val="accent6">
                    <a:lumMod val="75000"/>
                  </a:schemeClr>
                </a:solidFill>
                <a:latin typeface="Times New Roman" panose="02020603050405020304" pitchFamily="18" charset="0"/>
                <a:ea typeface="Calibri" panose="020F0502020204030204" pitchFamily="34" charset="0"/>
                <a:cs typeface="Mangal" panose="02040503050203030202" pitchFamily="18" charset="0"/>
              </a:rPr>
              <a:t>Job</a:t>
            </a:r>
            <a:r>
              <a:rPr lang="en-US" sz="2400" dirty="0">
                <a:solidFill>
                  <a:schemeClr val="accent6">
                    <a:lumMod val="75000"/>
                  </a:schemeClr>
                </a:solidFill>
                <a:effectLst/>
                <a:latin typeface="Times New Roman" panose="02020603050405020304" pitchFamily="18" charset="0"/>
                <a:ea typeface="Calibri" panose="020F0502020204030204" pitchFamily="34" charset="0"/>
                <a:cs typeface="Mangal" panose="02040503050203030202" pitchFamily="18" charset="0"/>
              </a:rPr>
              <a:t>.</a:t>
            </a:r>
          </a:p>
          <a:p>
            <a:pPr marL="457200" lvl="0" indent="-457200" algn="just">
              <a:lnSpc>
                <a:spcPct val="115000"/>
              </a:lnSpc>
              <a:buClrTx/>
              <a:buAutoNum type="arabicPeriod"/>
            </a:pPr>
            <a:r>
              <a:rPr lang="en-US" sz="2400" dirty="0">
                <a:solidFill>
                  <a:schemeClr val="accent6">
                    <a:lumMod val="75000"/>
                  </a:schemeClr>
                </a:solidFill>
                <a:latin typeface="Times New Roman" panose="02020603050405020304" pitchFamily="18" charset="0"/>
                <a:ea typeface="Calibri" panose="020F0502020204030204" pitchFamily="34" charset="0"/>
                <a:cs typeface="Mangal" panose="02040503050203030202" pitchFamily="18" charset="0"/>
              </a:rPr>
              <a:t>HR Can hire Students based on the skills required </a:t>
            </a:r>
            <a:r>
              <a:rPr lang="en-US" sz="2400" dirty="0">
                <a:solidFill>
                  <a:schemeClr val="accent6">
                    <a:lumMod val="75000"/>
                  </a:schemeClr>
                </a:solidFill>
                <a:effectLst/>
                <a:latin typeface="Times New Roman" panose="02020603050405020304" pitchFamily="18" charset="0"/>
                <a:ea typeface="Calibri" panose="020F0502020204030204" pitchFamily="34" charset="0"/>
                <a:cs typeface="Mangal" panose="02040503050203030202" pitchFamily="18" charset="0"/>
              </a:rPr>
              <a:t>.</a:t>
            </a:r>
            <a:endParaRPr lang="en-US" sz="2400" dirty="0">
              <a:solidFill>
                <a:schemeClr val="accent6">
                  <a:lumMod val="75000"/>
                </a:schemeClr>
              </a:solidFill>
              <a:latin typeface="Times New Roman" panose="02020603050405020304" pitchFamily="18" charset="0"/>
              <a:ea typeface="Calibri" panose="020F0502020204030204" pitchFamily="34" charset="0"/>
              <a:cs typeface="Mangal" panose="02040503050203030202" pitchFamily="18" charset="0"/>
            </a:endParaRPr>
          </a:p>
          <a:p>
            <a:pPr marL="457200" lvl="0" indent="-457200" algn="just">
              <a:lnSpc>
                <a:spcPct val="115000"/>
              </a:lnSpc>
              <a:buClrTx/>
              <a:buAutoNum type="arabicPeriod"/>
            </a:pPr>
            <a:r>
              <a:rPr lang="en-US" sz="2400" dirty="0">
                <a:solidFill>
                  <a:schemeClr val="accent6">
                    <a:lumMod val="75000"/>
                  </a:schemeClr>
                </a:solidFill>
                <a:effectLst/>
                <a:latin typeface="Times New Roman" panose="02020603050405020304" pitchFamily="18" charset="0"/>
                <a:ea typeface="Calibri" panose="020F0502020204030204" pitchFamily="34" charset="0"/>
                <a:cs typeface="Mangal" panose="02040503050203030202" pitchFamily="18" charset="0"/>
              </a:rPr>
              <a:t>Admin can track the progress of students.</a:t>
            </a:r>
            <a:endParaRPr lang="en-US" sz="2400" dirty="0">
              <a:solidFill>
                <a:schemeClr val="accent6">
                  <a:lumMod val="75000"/>
                </a:schemeClr>
              </a:solidFill>
              <a:latin typeface="Times New Roman" panose="02020603050405020304" pitchFamily="18" charset="0"/>
              <a:ea typeface="Calibri" panose="020F0502020204030204" pitchFamily="34" charset="0"/>
              <a:cs typeface="Mangal" panose="02040503050203030202" pitchFamily="18" charset="0"/>
            </a:endParaRPr>
          </a:p>
          <a:p>
            <a:pPr marL="457200" lvl="0" indent="-457200" algn="just">
              <a:lnSpc>
                <a:spcPct val="115000"/>
              </a:lnSpc>
              <a:buClrTx/>
              <a:buAutoNum type="arabicPeriod"/>
            </a:pPr>
            <a:r>
              <a:rPr lang="en-US" sz="2400" dirty="0">
                <a:solidFill>
                  <a:schemeClr val="accent6">
                    <a:lumMod val="75000"/>
                  </a:schemeClr>
                </a:solidFill>
                <a:latin typeface="Times New Roman" panose="02020603050405020304" pitchFamily="18" charset="0"/>
                <a:ea typeface="Calibri" panose="020F0502020204030204" pitchFamily="34" charset="0"/>
                <a:cs typeface="Mangal" panose="02040503050203030202" pitchFamily="18" charset="0"/>
              </a:rPr>
              <a:t>Admin</a:t>
            </a:r>
            <a:r>
              <a:rPr lang="en-US" sz="2400" dirty="0">
                <a:solidFill>
                  <a:schemeClr val="accent6">
                    <a:lumMod val="75000"/>
                  </a:schemeClr>
                </a:solidFill>
                <a:effectLst/>
                <a:latin typeface="Times New Roman" panose="02020603050405020304" pitchFamily="18" charset="0"/>
                <a:ea typeface="Calibri" panose="020F0502020204030204" pitchFamily="34" charset="0"/>
                <a:cs typeface="Mangal" panose="02040503050203030202" pitchFamily="18" charset="0"/>
              </a:rPr>
              <a:t> dashboard.</a:t>
            </a:r>
          </a:p>
          <a:p>
            <a:pPr marL="457200" lvl="0" indent="-457200" algn="just">
              <a:lnSpc>
                <a:spcPct val="115000"/>
              </a:lnSpc>
              <a:buClrTx/>
              <a:buAutoNum type="arabicPeriod"/>
            </a:pPr>
            <a:r>
              <a:rPr lang="en-US" sz="2400" dirty="0">
                <a:solidFill>
                  <a:schemeClr val="accent6">
                    <a:lumMod val="75000"/>
                  </a:schemeClr>
                </a:solidFill>
                <a:latin typeface="Times New Roman" panose="02020603050405020304" pitchFamily="18" charset="0"/>
                <a:ea typeface="Calibri" panose="020F0502020204030204" pitchFamily="34" charset="0"/>
                <a:cs typeface="Mangal" panose="02040503050203030202" pitchFamily="18" charset="0"/>
              </a:rPr>
              <a:t>Student </a:t>
            </a:r>
            <a:r>
              <a:rPr lang="en-US" sz="2400" dirty="0">
                <a:solidFill>
                  <a:schemeClr val="accent6">
                    <a:lumMod val="75000"/>
                  </a:schemeClr>
                </a:solidFill>
                <a:effectLst/>
                <a:latin typeface="Times New Roman" panose="02020603050405020304" pitchFamily="18" charset="0"/>
                <a:ea typeface="Calibri" panose="020F0502020204030204" pitchFamily="34" charset="0"/>
                <a:cs typeface="Mangal" panose="02040503050203030202" pitchFamily="18" charset="0"/>
              </a:rPr>
              <a:t>dashboard.</a:t>
            </a:r>
            <a:endParaRPr lang="en-IN" sz="2400" dirty="0">
              <a:solidFill>
                <a:schemeClr val="accent6">
                  <a:lumMod val="75000"/>
                </a:schemeClr>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2860599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2D569A2F-778B-FFD5-84BB-9DA189CBC606}"/>
              </a:ext>
            </a:extLst>
          </p:cNvPr>
          <p:cNvSpPr>
            <a:spLocks noGrp="1"/>
          </p:cNvSpPr>
          <p:nvPr>
            <p:ph type="title"/>
          </p:nvPr>
        </p:nvSpPr>
        <p:spPr>
          <a:xfrm>
            <a:off x="2702256" y="470742"/>
            <a:ext cx="7942998" cy="499928"/>
          </a:xfrm>
        </p:spPr>
        <p:txBody>
          <a:bodyPr/>
          <a:lstStyle/>
          <a:p>
            <a:r>
              <a:rPr lang="en-IN" sz="3600" dirty="0">
                <a:solidFill>
                  <a:schemeClr val="accent6">
                    <a:lumMod val="75000"/>
                  </a:schemeClr>
                </a:solidFill>
                <a:latin typeface="Times New Roman" pitchFamily="18" charset="0"/>
                <a:cs typeface="Times New Roman" pitchFamily="18" charset="0"/>
              </a:rPr>
              <a:t>Functional   Requirements.</a:t>
            </a:r>
          </a:p>
        </p:txBody>
      </p:sp>
      <p:sp>
        <p:nvSpPr>
          <p:cNvPr id="6" name="Content Placeholder 2">
            <a:extLst>
              <a:ext uri="{FF2B5EF4-FFF2-40B4-BE49-F238E27FC236}">
                <a16:creationId xmlns:a16="http://schemas.microsoft.com/office/drawing/2014/main" xmlns="" id="{70BDBAC1-24A8-11CD-98EB-2F2C770DE38D}"/>
              </a:ext>
            </a:extLst>
          </p:cNvPr>
          <p:cNvSpPr txBox="1">
            <a:spLocks/>
          </p:cNvSpPr>
          <p:nvPr/>
        </p:nvSpPr>
        <p:spPr>
          <a:xfrm>
            <a:off x="1937981" y="1095178"/>
            <a:ext cx="9662616" cy="5503408"/>
          </a:xfrm>
          <a:prstGeom prst="rect">
            <a:avLst/>
          </a:prstGeom>
          <a:noFill/>
          <a:ln>
            <a:noFill/>
          </a:ln>
        </p:spPr>
        <p:txBody>
          <a:bodyPr vert="horz" lIns="0" tIns="0" rIns="0" bIns="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sz="1800" b="0" kern="1200" cap="all" spc="0" baseline="0">
                <a:solidFill>
                  <a:schemeClr val="accent6"/>
                </a:solidFill>
                <a:latin typeface="+mj-lt"/>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lgn="just">
              <a:spcBef>
                <a:spcPts val="600"/>
              </a:spcBef>
              <a:buFont typeface="Arial" pitchFamily="34" charset="0"/>
              <a:buChar char="•"/>
            </a:pPr>
            <a:r>
              <a:rPr lang="en-US" sz="2200" cap="none" dirty="0">
                <a:solidFill>
                  <a:schemeClr val="accent6">
                    <a:lumMod val="75000"/>
                  </a:schemeClr>
                </a:solidFill>
                <a:latin typeface="Times New Roman" pitchFamily="18" charset="0"/>
                <a:cs typeface="Times New Roman" pitchFamily="18" charset="0"/>
              </a:rPr>
              <a:t>The system should allow users to register and create an </a:t>
            </a:r>
            <a:r>
              <a:rPr lang="en-US" sz="2200" cap="none" dirty="0" smtClean="0">
                <a:solidFill>
                  <a:schemeClr val="accent6">
                    <a:lumMod val="75000"/>
                  </a:schemeClr>
                </a:solidFill>
                <a:latin typeface="Times New Roman" pitchFamily="18" charset="0"/>
                <a:cs typeface="Times New Roman" pitchFamily="18" charset="0"/>
              </a:rPr>
              <a:t>account.</a:t>
            </a:r>
            <a:endParaRPr lang="en-IN" sz="2200" cap="none" dirty="0">
              <a:solidFill>
                <a:schemeClr val="accent6">
                  <a:lumMod val="75000"/>
                </a:schemeClr>
              </a:solidFill>
              <a:latin typeface="Times New Roman" pitchFamily="18" charset="0"/>
              <a:cs typeface="Times New Roman" pitchFamily="18" charset="0"/>
            </a:endParaRPr>
          </a:p>
          <a:p>
            <a:pPr marL="342900" indent="-342900" algn="just">
              <a:buFont typeface="Arial" pitchFamily="34" charset="0"/>
              <a:buChar char="•"/>
            </a:pPr>
            <a:r>
              <a:rPr lang="en-US" sz="2200" cap="none" dirty="0">
                <a:solidFill>
                  <a:schemeClr val="accent6">
                    <a:lumMod val="75000"/>
                  </a:schemeClr>
                </a:solidFill>
                <a:latin typeface="Times New Roman" pitchFamily="18" charset="0"/>
                <a:cs typeface="Times New Roman" pitchFamily="18" charset="0"/>
              </a:rPr>
              <a:t> It should be able </a:t>
            </a:r>
            <a:r>
              <a:rPr lang="en-US" sz="2200" cap="none" dirty="0" smtClean="0">
                <a:solidFill>
                  <a:schemeClr val="accent6">
                    <a:lumMod val="75000"/>
                  </a:schemeClr>
                </a:solidFill>
                <a:latin typeface="Times New Roman" pitchFamily="18" charset="0"/>
                <a:cs typeface="Times New Roman" pitchFamily="18" charset="0"/>
              </a:rPr>
              <a:t>to </a:t>
            </a:r>
            <a:r>
              <a:rPr lang="en-US" sz="2200" cap="none" dirty="0">
                <a:solidFill>
                  <a:schemeClr val="accent6">
                    <a:lumMod val="75000"/>
                  </a:schemeClr>
                </a:solidFill>
                <a:latin typeface="Times New Roman" pitchFamily="18" charset="0"/>
                <a:cs typeface="Times New Roman" pitchFamily="18" charset="0"/>
              </a:rPr>
              <a:t>take skill assessments and receive personalized recommendations for training and job opportunities.</a:t>
            </a:r>
          </a:p>
          <a:p>
            <a:pPr marL="171450" indent="-171450" algn="just">
              <a:buFont typeface="Arial" pitchFamily="34" charset="0"/>
              <a:buChar char="•"/>
            </a:pPr>
            <a:endParaRPr lang="en-US" sz="900" cap="none" dirty="0">
              <a:solidFill>
                <a:schemeClr val="accent6">
                  <a:lumMod val="75000"/>
                </a:schemeClr>
              </a:solidFill>
              <a:latin typeface="Times New Roman" pitchFamily="18" charset="0"/>
              <a:cs typeface="Times New Roman" pitchFamily="18" charset="0"/>
            </a:endParaRPr>
          </a:p>
          <a:p>
            <a:pPr marL="342900" indent="-342900" algn="just">
              <a:buFont typeface="Arial" pitchFamily="34" charset="0"/>
              <a:buChar char="•"/>
            </a:pPr>
            <a:r>
              <a:rPr lang="en-IN" sz="2200" cap="none" dirty="0">
                <a:solidFill>
                  <a:schemeClr val="accent6">
                    <a:lumMod val="75000"/>
                  </a:schemeClr>
                </a:solidFill>
                <a:latin typeface="Times New Roman" pitchFamily="18" charset="0"/>
                <a:cs typeface="Times New Roman" pitchFamily="18" charset="0"/>
              </a:rPr>
              <a:t> </a:t>
            </a:r>
            <a:r>
              <a:rPr lang="en-US" sz="2200" cap="none" dirty="0">
                <a:solidFill>
                  <a:schemeClr val="accent6">
                    <a:lumMod val="75000"/>
                  </a:schemeClr>
                </a:solidFill>
                <a:latin typeface="Times New Roman" pitchFamily="18" charset="0"/>
                <a:cs typeface="Times New Roman" pitchFamily="18" charset="0"/>
              </a:rPr>
              <a:t>The should </a:t>
            </a:r>
            <a:r>
              <a:rPr lang="en-US" sz="2200" cap="none" dirty="0" smtClean="0">
                <a:solidFill>
                  <a:schemeClr val="accent6">
                    <a:lumMod val="75000"/>
                  </a:schemeClr>
                </a:solidFill>
                <a:latin typeface="Times New Roman" pitchFamily="18" charset="0"/>
                <a:cs typeface="Times New Roman" pitchFamily="18" charset="0"/>
              </a:rPr>
              <a:t>include a questionnaire/assessment </a:t>
            </a:r>
            <a:r>
              <a:rPr lang="en-US" sz="2200" cap="none" dirty="0">
                <a:solidFill>
                  <a:schemeClr val="accent6">
                    <a:lumMod val="75000"/>
                  </a:schemeClr>
                </a:solidFill>
                <a:latin typeface="Times New Roman" pitchFamily="18" charset="0"/>
                <a:cs typeface="Times New Roman" pitchFamily="18" charset="0"/>
              </a:rPr>
              <a:t>tool to evaluate the student's performance.</a:t>
            </a:r>
          </a:p>
          <a:p>
            <a:pPr marL="171450" indent="-171450" algn="just">
              <a:buFont typeface="Arial" pitchFamily="34" charset="0"/>
              <a:buChar char="•"/>
            </a:pPr>
            <a:endParaRPr lang="en-US" sz="900" cap="none" dirty="0">
              <a:solidFill>
                <a:schemeClr val="accent6">
                  <a:lumMod val="75000"/>
                </a:schemeClr>
              </a:solidFill>
              <a:latin typeface="Times New Roman" pitchFamily="18" charset="0"/>
              <a:cs typeface="Times New Roman" pitchFamily="18" charset="0"/>
            </a:endParaRPr>
          </a:p>
          <a:p>
            <a:pPr marL="342900" indent="-342900" algn="just">
              <a:buFont typeface="Arial" pitchFamily="34" charset="0"/>
              <a:buChar char="•"/>
            </a:pPr>
            <a:r>
              <a:rPr lang="en-IN" sz="2200" cap="none" dirty="0">
                <a:solidFill>
                  <a:schemeClr val="accent6">
                    <a:lumMod val="75000"/>
                  </a:schemeClr>
                </a:solidFill>
                <a:latin typeface="Times New Roman" pitchFamily="18" charset="0"/>
                <a:cs typeface="Times New Roman" pitchFamily="18" charset="0"/>
              </a:rPr>
              <a:t> </a:t>
            </a:r>
            <a:r>
              <a:rPr lang="en-US" sz="2200" cap="none" dirty="0">
                <a:solidFill>
                  <a:schemeClr val="accent6">
                    <a:lumMod val="75000"/>
                  </a:schemeClr>
                </a:solidFill>
                <a:latin typeface="Times New Roman" pitchFamily="18" charset="0"/>
                <a:cs typeface="Times New Roman" pitchFamily="18" charset="0"/>
              </a:rPr>
              <a:t>The system should be able to continuously update its database of Users to keep track of their progress.</a:t>
            </a:r>
          </a:p>
          <a:p>
            <a:pPr marL="171450" indent="-171450" algn="just">
              <a:buFont typeface="Arial" pitchFamily="34" charset="0"/>
              <a:buChar char="•"/>
            </a:pPr>
            <a:endParaRPr lang="en-IN" sz="900" cap="none" dirty="0">
              <a:solidFill>
                <a:schemeClr val="accent6">
                  <a:lumMod val="75000"/>
                </a:schemeClr>
              </a:solidFill>
              <a:latin typeface="Times New Roman" pitchFamily="18" charset="0"/>
              <a:cs typeface="Times New Roman" pitchFamily="18" charset="0"/>
            </a:endParaRPr>
          </a:p>
          <a:p>
            <a:pPr marL="342900" indent="-342900" algn="just">
              <a:buFont typeface="Arial" pitchFamily="34" charset="0"/>
              <a:buChar char="•"/>
            </a:pPr>
            <a:r>
              <a:rPr lang="en-US" sz="2200" cap="none" dirty="0">
                <a:solidFill>
                  <a:schemeClr val="accent6">
                    <a:lumMod val="75000"/>
                  </a:schemeClr>
                </a:solidFill>
                <a:latin typeface="Times New Roman" pitchFamily="18" charset="0"/>
                <a:cs typeface="Times New Roman" pitchFamily="18" charset="0"/>
              </a:rPr>
              <a:t>The system should allow student’s to share their assessment results and progress reports on their  profile. This feature facilitates communication and collaboration between job seeker and the providers, ensuring a coordinated approach for placement.</a:t>
            </a:r>
          </a:p>
          <a:p>
            <a:pPr marL="171450" indent="-171450" algn="just">
              <a:buFont typeface="Arial" pitchFamily="34" charset="0"/>
              <a:buChar char="•"/>
            </a:pPr>
            <a:endParaRPr lang="en-IN" sz="900" cap="none" dirty="0">
              <a:solidFill>
                <a:schemeClr val="accent6">
                  <a:lumMod val="75000"/>
                </a:schemeClr>
              </a:solidFill>
              <a:latin typeface="Times New Roman" pitchFamily="18" charset="0"/>
              <a:cs typeface="Times New Roman" pitchFamily="18" charset="0"/>
            </a:endParaRPr>
          </a:p>
          <a:p>
            <a:pPr marL="342900" indent="-342900" algn="just">
              <a:buFont typeface="Arial" pitchFamily="34" charset="0"/>
              <a:buChar char="•"/>
            </a:pPr>
            <a:r>
              <a:rPr lang="en-US" sz="2200" cap="none" dirty="0">
                <a:solidFill>
                  <a:schemeClr val="accent6">
                    <a:lumMod val="75000"/>
                  </a:schemeClr>
                </a:solidFill>
                <a:latin typeface="Times New Roman" pitchFamily="18" charset="0"/>
                <a:cs typeface="Times New Roman" pitchFamily="18" charset="0"/>
              </a:rPr>
              <a:t>It should be able to Establish partnerships </a:t>
            </a:r>
            <a:r>
              <a:rPr lang="en-IN" sz="2200" cap="none" dirty="0">
                <a:solidFill>
                  <a:schemeClr val="accent6">
                    <a:lumMod val="75000"/>
                  </a:schemeClr>
                </a:solidFill>
                <a:latin typeface="Times New Roman" pitchFamily="18" charset="0"/>
                <a:cs typeface="Times New Roman" pitchFamily="18" charset="0"/>
              </a:rPr>
              <a:t>with universities, colleges, and vocational training canters to integrate student data and facilitate collaboration.</a:t>
            </a:r>
            <a:endParaRPr lang="en-IN" sz="2200" cap="none" dirty="0">
              <a:solidFill>
                <a:schemeClr val="accent6">
                  <a:lumMod val="75000"/>
                </a:schemeClr>
              </a:solidFill>
              <a:latin typeface="Times New Roman" pitchFamily="18" charset="0"/>
              <a:ea typeface="Calibri" panose="020F0502020204030204" pitchFamily="34" charset="0"/>
              <a:cs typeface="Times New Roman" pitchFamily="18" charset="0"/>
            </a:endParaRPr>
          </a:p>
        </p:txBody>
      </p:sp>
    </p:spTree>
    <p:extLst>
      <p:ext uri="{BB962C8B-B14F-4D97-AF65-F5344CB8AC3E}">
        <p14:creationId xmlns:p14="http://schemas.microsoft.com/office/powerpoint/2010/main" val="29864878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A23B4536-5EC7-9920-A692-40E402B8A621}"/>
              </a:ext>
            </a:extLst>
          </p:cNvPr>
          <p:cNvSpPr>
            <a:spLocks noGrp="1"/>
          </p:cNvSpPr>
          <p:nvPr>
            <p:ph type="title"/>
          </p:nvPr>
        </p:nvSpPr>
        <p:spPr>
          <a:xfrm>
            <a:off x="2876118" y="248936"/>
            <a:ext cx="9315882" cy="811237"/>
          </a:xfrm>
        </p:spPr>
        <p:txBody>
          <a:bodyPr/>
          <a:lstStyle/>
          <a:p>
            <a:r>
              <a:rPr lang="en-IN" dirty="0">
                <a:solidFill>
                  <a:schemeClr val="accent6">
                    <a:lumMod val="75000"/>
                  </a:schemeClr>
                </a:solidFill>
                <a:latin typeface="Times New Roman" pitchFamily="18" charset="0"/>
                <a:cs typeface="Times New Roman" pitchFamily="18" charset="0"/>
              </a:rPr>
              <a:t>Project Design and Analysis</a:t>
            </a:r>
          </a:p>
        </p:txBody>
      </p:sp>
      <p:sp>
        <p:nvSpPr>
          <p:cNvPr id="6" name="Content Placeholder 2">
            <a:extLst>
              <a:ext uri="{FF2B5EF4-FFF2-40B4-BE49-F238E27FC236}">
                <a16:creationId xmlns:a16="http://schemas.microsoft.com/office/drawing/2014/main" xmlns="" id="{9085A6A2-7795-2F47-605F-5B777189DA5A}"/>
              </a:ext>
            </a:extLst>
          </p:cNvPr>
          <p:cNvSpPr>
            <a:spLocks noGrp="1"/>
          </p:cNvSpPr>
          <p:nvPr>
            <p:ph idx="1"/>
          </p:nvPr>
        </p:nvSpPr>
        <p:spPr>
          <a:xfrm>
            <a:off x="3515440" y="1271131"/>
            <a:ext cx="8385407" cy="3758070"/>
          </a:xfrm>
        </p:spPr>
        <p:txBody>
          <a:bodyPr>
            <a:normAutofit fontScale="62500" lnSpcReduction="20000"/>
          </a:bodyPr>
          <a:lstStyle/>
          <a:p>
            <a:pPr>
              <a:buFont typeface="Wingdings" pitchFamily="2" charset="2"/>
              <a:buChar char="Ø"/>
            </a:pPr>
            <a:r>
              <a:rPr lang="en-IN" sz="4600" dirty="0">
                <a:solidFill>
                  <a:schemeClr val="accent6">
                    <a:lumMod val="75000"/>
                  </a:schemeClr>
                </a:solidFill>
                <a:latin typeface="Times New Roman" pitchFamily="18" charset="0"/>
                <a:cs typeface="Times New Roman" pitchFamily="18" charset="0"/>
              </a:rPr>
              <a:t> Data Flow Diagram</a:t>
            </a:r>
          </a:p>
          <a:p>
            <a:r>
              <a:rPr lang="en-IN" dirty="0">
                <a:solidFill>
                  <a:schemeClr val="accent6">
                    <a:lumMod val="75000"/>
                  </a:schemeClr>
                </a:solidFill>
                <a:latin typeface="Times New Roman" pitchFamily="18" charset="0"/>
                <a:cs typeface="Times New Roman" pitchFamily="18" charset="0"/>
              </a:rPr>
              <a:t>	</a:t>
            </a:r>
          </a:p>
          <a:p>
            <a:endParaRPr lang="en-IN" dirty="0">
              <a:solidFill>
                <a:schemeClr val="accent6">
                  <a:lumMod val="75000"/>
                </a:schemeClr>
              </a:solidFill>
              <a:latin typeface="Times New Roman" pitchFamily="18" charset="0"/>
              <a:cs typeface="Times New Roman" pitchFamily="18" charset="0"/>
            </a:endParaRPr>
          </a:p>
          <a:p>
            <a:pPr algn="just">
              <a:lnSpc>
                <a:spcPct val="110000"/>
              </a:lnSpc>
            </a:pPr>
            <a:r>
              <a:rPr lang="en-IN" dirty="0">
                <a:solidFill>
                  <a:schemeClr val="accent6">
                    <a:lumMod val="75000"/>
                  </a:schemeClr>
                </a:solidFill>
                <a:latin typeface="Times New Roman" pitchFamily="18" charset="0"/>
                <a:cs typeface="Times New Roman" pitchFamily="18" charset="0"/>
              </a:rPr>
              <a:t>	</a:t>
            </a:r>
            <a:r>
              <a:rPr lang="en-IN" sz="4500" cap="none" dirty="0">
                <a:solidFill>
                  <a:schemeClr val="accent6">
                    <a:lumMod val="75000"/>
                  </a:schemeClr>
                </a:solidFill>
                <a:latin typeface="Times New Roman" pitchFamily="18" charset="0"/>
                <a:cs typeface="Times New Roman" pitchFamily="18" charset="0"/>
              </a:rPr>
              <a:t>A Data Flow Diagram (DFD) is a visual tool used in system analysis and design to show how data moves within a </a:t>
            </a:r>
            <a:r>
              <a:rPr lang="en-IN" sz="4500" cap="none" dirty="0" smtClean="0">
                <a:solidFill>
                  <a:schemeClr val="accent6">
                    <a:lumMod val="75000"/>
                  </a:schemeClr>
                </a:solidFill>
                <a:latin typeface="Times New Roman" pitchFamily="18" charset="0"/>
                <a:cs typeface="Times New Roman" pitchFamily="18" charset="0"/>
              </a:rPr>
              <a:t>system for managing student profiles and job placements. It involves some external entities. Data stores maintain student profiles, job postings, matched profiles, applications, and placement records. </a:t>
            </a:r>
            <a:endParaRPr lang="en-IN" sz="4500" dirty="0">
              <a:solidFill>
                <a:schemeClr val="accent6">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3067163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2161310" y="706582"/>
            <a:ext cx="7426036" cy="4780130"/>
          </a:xfrm>
          <a:prstGeom prst="rect">
            <a:avLst/>
          </a:prstGeom>
          <a:ln w="3175">
            <a:solidFill>
              <a:schemeClr val="tx1"/>
            </a:solidFill>
          </a:ln>
        </p:spPr>
      </p:pic>
      <p:sp>
        <p:nvSpPr>
          <p:cNvPr id="8" name="TextBox 7"/>
          <p:cNvSpPr txBox="1"/>
          <p:nvPr/>
        </p:nvSpPr>
        <p:spPr>
          <a:xfrm>
            <a:off x="4932218" y="5671378"/>
            <a:ext cx="214207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DFD-LEVEL: 0</a:t>
            </a:r>
            <a:endParaRPr lang="en-IN" dirty="0"/>
          </a:p>
        </p:txBody>
      </p:sp>
    </p:spTree>
    <p:extLst>
      <p:ext uri="{BB962C8B-B14F-4D97-AF65-F5344CB8AC3E}">
        <p14:creationId xmlns:p14="http://schemas.microsoft.com/office/powerpoint/2010/main" val="16261221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7564" y="554182"/>
            <a:ext cx="7107382" cy="5117195"/>
          </a:xfrm>
          <a:prstGeom prst="rect">
            <a:avLst/>
          </a:prstGeom>
          <a:noFill/>
          <a:ln>
            <a:solidFill>
              <a:schemeClr val="tx1"/>
            </a:solidFill>
          </a:ln>
        </p:spPr>
      </p:pic>
      <p:sp>
        <p:nvSpPr>
          <p:cNvPr id="6" name="TextBox 5"/>
          <p:cNvSpPr txBox="1"/>
          <p:nvPr/>
        </p:nvSpPr>
        <p:spPr>
          <a:xfrm>
            <a:off x="5034992" y="5856044"/>
            <a:ext cx="2142074"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DFD-LEVEL: 1</a:t>
            </a:r>
            <a:endParaRPr lang="en-IN" dirty="0"/>
          </a:p>
        </p:txBody>
      </p:sp>
    </p:spTree>
    <p:extLst>
      <p:ext uri="{BB962C8B-B14F-4D97-AF65-F5344CB8AC3E}">
        <p14:creationId xmlns:p14="http://schemas.microsoft.com/office/powerpoint/2010/main" val="16261221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610210" y="219039"/>
            <a:ext cx="8824318" cy="5725551"/>
          </a:xfrm>
          <a:prstGeom prst="rect">
            <a:avLst/>
          </a:prstGeom>
          <a:ln>
            <a:solidFill>
              <a:schemeClr val="tx1"/>
            </a:solidFill>
          </a:ln>
        </p:spPr>
      </p:pic>
      <p:sp>
        <p:nvSpPr>
          <p:cNvPr id="8" name="TextBox 7">
            <a:extLst>
              <a:ext uri="{FF2B5EF4-FFF2-40B4-BE49-F238E27FC236}">
                <a16:creationId xmlns:a16="http://schemas.microsoft.com/office/drawing/2014/main" xmlns="" id="{6E3B9487-F60E-8D32-4C5C-DE552B34B916}"/>
              </a:ext>
            </a:extLst>
          </p:cNvPr>
          <p:cNvSpPr txBox="1"/>
          <p:nvPr/>
        </p:nvSpPr>
        <p:spPr>
          <a:xfrm>
            <a:off x="2898365" y="5944590"/>
            <a:ext cx="6248009" cy="461665"/>
          </a:xfrm>
          <a:prstGeom prst="rect">
            <a:avLst/>
          </a:prstGeom>
          <a:noFill/>
        </p:spPr>
        <p:txBody>
          <a:bodyPr wrap="square" rtlCol="0">
            <a:spAutoFit/>
          </a:bodyPr>
          <a:lstStyle/>
          <a:p>
            <a:r>
              <a:rPr lang="en-IN" sz="2400" dirty="0">
                <a:latin typeface="Times New Roman" pitchFamily="18" charset="0"/>
                <a:cs typeface="Times New Roman" pitchFamily="18" charset="0"/>
              </a:rPr>
              <a:t>			DFD LEVEL 2: STUDENT</a:t>
            </a:r>
          </a:p>
        </p:txBody>
      </p:sp>
    </p:spTree>
    <p:extLst>
      <p:ext uri="{BB962C8B-B14F-4D97-AF65-F5344CB8AC3E}">
        <p14:creationId xmlns:p14="http://schemas.microsoft.com/office/powerpoint/2010/main" val="10523288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6E3B9487-F60E-8D32-4C5C-DE552B34B916}"/>
              </a:ext>
            </a:extLst>
          </p:cNvPr>
          <p:cNvSpPr txBox="1"/>
          <p:nvPr/>
        </p:nvSpPr>
        <p:spPr>
          <a:xfrm>
            <a:off x="4379481" y="5959415"/>
            <a:ext cx="3770140" cy="461665"/>
          </a:xfrm>
          <a:prstGeom prst="rect">
            <a:avLst/>
          </a:prstGeom>
          <a:noFill/>
        </p:spPr>
        <p:txBody>
          <a:bodyPr wrap="square" rtlCol="0">
            <a:spAutoFit/>
          </a:bodyPr>
          <a:lstStyle/>
          <a:p>
            <a:r>
              <a:rPr lang="en-IN" sz="2400" dirty="0">
                <a:latin typeface="Times New Roman" pitchFamily="18" charset="0"/>
                <a:cs typeface="Times New Roman" pitchFamily="18" charset="0"/>
              </a:rPr>
              <a:t>DFD LEVEL 2: </a:t>
            </a:r>
            <a:r>
              <a:rPr lang="en-IN" sz="2400" dirty="0" smtClean="0">
                <a:latin typeface="Times New Roman" pitchFamily="18" charset="0"/>
                <a:cs typeface="Times New Roman" pitchFamily="18" charset="0"/>
              </a:rPr>
              <a:t>ADMIN</a:t>
            </a:r>
            <a:endParaRPr lang="en-IN" sz="2400" dirty="0">
              <a:latin typeface="Times New Roman" pitchFamily="18" charset="0"/>
              <a:cs typeface="Times New Roman" pitchFamily="18" charset="0"/>
            </a:endParaRPr>
          </a:p>
        </p:txBody>
      </p:sp>
      <p:pic>
        <p:nvPicPr>
          <p:cNvPr id="5" name="Picture 4"/>
          <p:cNvPicPr/>
          <p:nvPr/>
        </p:nvPicPr>
        <p:blipFill rotWithShape="1">
          <a:blip r:embed="rId2" cstate="print">
            <a:extLst>
              <a:ext uri="{28A0092B-C50C-407E-A947-70E740481C1C}">
                <a14:useLocalDpi xmlns:a14="http://schemas.microsoft.com/office/drawing/2010/main" val="0"/>
              </a:ext>
            </a:extLst>
          </a:blip>
          <a:srcRect t="3050" b="18833"/>
          <a:stretch/>
        </p:blipFill>
        <p:spPr bwMode="auto">
          <a:xfrm>
            <a:off x="1495603" y="511983"/>
            <a:ext cx="9537896" cy="5401993"/>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702403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xmlns="" id="{6E3B9487-F60E-8D32-4C5C-DE552B34B916}"/>
              </a:ext>
            </a:extLst>
          </p:cNvPr>
          <p:cNvSpPr txBox="1"/>
          <p:nvPr/>
        </p:nvSpPr>
        <p:spPr>
          <a:xfrm>
            <a:off x="4306814" y="5885842"/>
            <a:ext cx="3601329" cy="461665"/>
          </a:xfrm>
          <a:prstGeom prst="rect">
            <a:avLst/>
          </a:prstGeom>
          <a:noFill/>
        </p:spPr>
        <p:txBody>
          <a:bodyPr wrap="square" rtlCol="0">
            <a:spAutoFit/>
          </a:bodyPr>
          <a:lstStyle/>
          <a:p>
            <a:r>
              <a:rPr lang="en-IN" sz="2400" dirty="0">
                <a:latin typeface="Times New Roman" pitchFamily="18" charset="0"/>
                <a:cs typeface="Times New Roman" pitchFamily="18" charset="0"/>
              </a:rPr>
              <a:t>DFD LEVEL 2: HR</a:t>
            </a:r>
          </a:p>
        </p:txBody>
      </p:sp>
      <p:pic>
        <p:nvPicPr>
          <p:cNvPr id="9" name="Picture 8"/>
          <p:cNvPicPr/>
          <p:nvPr/>
        </p:nvPicPr>
        <p:blipFill rotWithShape="1">
          <a:blip r:embed="rId2"/>
          <a:srcRect t="2233" b="5357"/>
          <a:stretch/>
        </p:blipFill>
        <p:spPr bwMode="auto">
          <a:xfrm>
            <a:off x="1267134" y="355568"/>
            <a:ext cx="9657732" cy="5345722"/>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989924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1"/>
          <p:cNvSpPr>
            <a:spLocks noGrp="1"/>
          </p:cNvSpPr>
          <p:nvPr>
            <p:ph type="title"/>
          </p:nvPr>
        </p:nvSpPr>
        <p:spPr>
          <a:xfrm>
            <a:off x="5105523" y="341194"/>
            <a:ext cx="5294071" cy="674829"/>
          </a:xfrm>
        </p:spPr>
        <p:txBody>
          <a:bodyPr/>
          <a:lstStyle/>
          <a:p>
            <a:r>
              <a:rPr lang="en-US" dirty="0">
                <a:solidFill>
                  <a:schemeClr val="accent6">
                    <a:lumMod val="75000"/>
                  </a:schemeClr>
                </a:solidFill>
                <a:latin typeface="Times New Roman" pitchFamily="18" charset="0"/>
                <a:cs typeface="Times New Roman" pitchFamily="18" charset="0"/>
              </a:rPr>
              <a:t>Activity Diagram</a:t>
            </a:r>
            <a:endParaRPr lang="en-IN" dirty="0">
              <a:solidFill>
                <a:schemeClr val="accent6">
                  <a:lumMod val="75000"/>
                </a:schemeClr>
              </a:solidFill>
              <a:latin typeface="Times New Roman" pitchFamily="18" charset="0"/>
              <a:cs typeface="Times New Roman" pitchFamily="18" charset="0"/>
            </a:endParaRPr>
          </a:p>
        </p:txBody>
      </p:sp>
      <p:sp>
        <p:nvSpPr>
          <p:cNvPr id="9" name="Content Placeholder 2"/>
          <p:cNvSpPr txBox="1">
            <a:spLocks/>
          </p:cNvSpPr>
          <p:nvPr/>
        </p:nvSpPr>
        <p:spPr>
          <a:xfrm>
            <a:off x="3875965" y="1769761"/>
            <a:ext cx="8037270" cy="4399027"/>
          </a:xfrm>
          <a:prstGeom prst="rect">
            <a:avLst/>
          </a:prstGeom>
        </p:spPr>
        <p:txBody>
          <a:bodyPr>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2400" dirty="0">
                <a:latin typeface="Times New Roman" pitchFamily="18" charset="0"/>
                <a:cs typeface="Times New Roman" pitchFamily="18" charset="0"/>
              </a:rPr>
              <a:t>An Activity Diagram is a visual representation used in system </a:t>
            </a:r>
            <a:r>
              <a:rPr lang="en-IN" sz="2400" dirty="0" err="1">
                <a:latin typeface="Times New Roman" pitchFamily="18" charset="0"/>
                <a:cs typeface="Times New Roman" pitchFamily="18" charset="0"/>
              </a:rPr>
              <a:t>modeling</a:t>
            </a:r>
            <a:r>
              <a:rPr lang="en-IN" sz="2400" dirty="0">
                <a:latin typeface="Times New Roman" pitchFamily="18" charset="0"/>
                <a:cs typeface="Times New Roman" pitchFamily="18" charset="0"/>
              </a:rPr>
              <a:t> to illustrate processes and workflows. </a:t>
            </a:r>
          </a:p>
          <a:p>
            <a:pPr algn="just"/>
            <a:r>
              <a:rPr lang="en-IN" sz="2400" dirty="0">
                <a:latin typeface="Times New Roman" pitchFamily="18" charset="0"/>
                <a:cs typeface="Times New Roman" pitchFamily="18" charset="0"/>
              </a:rPr>
              <a:t>Activity diagrams aid in requirements analysis, making them a valuable tool for clarifying and formalizing system or process requirements.</a:t>
            </a:r>
          </a:p>
          <a:p>
            <a:pPr algn="just"/>
            <a:r>
              <a:rPr lang="en-IN" sz="2400" dirty="0">
                <a:latin typeface="Times New Roman" pitchFamily="18" charset="0"/>
                <a:cs typeface="Times New Roman" pitchFamily="18" charset="0"/>
              </a:rPr>
              <a:t>In our project, where students are central, an activity diagram outlines the sequence of key actions. It commences with student registration and job searching, etc. This diagram visually illustrates the complete student journey within the portal, aiding in process optimization and user experience enhancement.</a:t>
            </a:r>
          </a:p>
          <a:p>
            <a:pPr algn="just"/>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06139913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C565E9-D88A-55D3-9D42-BD1C24B6DE9F}"/>
              </a:ext>
            </a:extLst>
          </p:cNvPr>
          <p:cNvSpPr>
            <a:spLocks noGrp="1"/>
          </p:cNvSpPr>
          <p:nvPr>
            <p:ph type="title"/>
          </p:nvPr>
        </p:nvSpPr>
        <p:spPr>
          <a:xfrm>
            <a:off x="1499616" y="89452"/>
            <a:ext cx="5693664" cy="1095404"/>
          </a:xfrm>
        </p:spPr>
        <p:txBody>
          <a:bodyPr/>
          <a:lstStyle/>
          <a:p>
            <a:r>
              <a:rPr lang="en-IN" dirty="0">
                <a:solidFill>
                  <a:schemeClr val="accent6">
                    <a:lumMod val="75000"/>
                  </a:schemeClr>
                </a:solidFill>
                <a:latin typeface="Times New Roman" panose="02020603050405020304" pitchFamily="18" charset="0"/>
                <a:cs typeface="Times New Roman" panose="02020603050405020304" pitchFamily="18" charset="0"/>
              </a:rPr>
              <a:t>CONTENTS</a:t>
            </a:r>
            <a:endParaRPr lang="en-US" dirty="0">
              <a:solidFill>
                <a:schemeClr val="accent6">
                  <a:lumMod val="75000"/>
                </a:schemeClr>
              </a:solidFill>
            </a:endParaRPr>
          </a:p>
        </p:txBody>
      </p:sp>
      <p:sp>
        <p:nvSpPr>
          <p:cNvPr id="3" name="Content Placeholder 2">
            <a:extLst>
              <a:ext uri="{FF2B5EF4-FFF2-40B4-BE49-F238E27FC236}">
                <a16:creationId xmlns:a16="http://schemas.microsoft.com/office/drawing/2014/main" xmlns="" id="{4D1F66E5-D2D7-172B-46BA-FEBFE092CC7F}"/>
              </a:ext>
            </a:extLst>
          </p:cNvPr>
          <p:cNvSpPr>
            <a:spLocks noGrp="1"/>
          </p:cNvSpPr>
          <p:nvPr>
            <p:ph idx="1"/>
          </p:nvPr>
        </p:nvSpPr>
        <p:spPr>
          <a:xfrm>
            <a:off x="1499616" y="1378039"/>
            <a:ext cx="5693664" cy="4919730"/>
          </a:xfrm>
        </p:spPr>
        <p:txBody>
          <a:bodyPr>
            <a:normAutofit fontScale="92500" lnSpcReduction="10000"/>
          </a:bodyPr>
          <a:lstStyle/>
          <a:p>
            <a:pPr marL="457200" indent="-457200">
              <a:buSzPct val="82000"/>
              <a:buFont typeface="+mj-lt"/>
              <a:buAutoNum type="arabicPeriod"/>
            </a:pPr>
            <a:r>
              <a:rPr lang="en-US" dirty="0">
                <a:solidFill>
                  <a:schemeClr val="accent6">
                    <a:lumMod val="75000"/>
                  </a:schemeClr>
                </a:solidFill>
                <a:latin typeface="Times New Roman" panose="02020603050405020304" pitchFamily="18" charset="0"/>
              </a:rPr>
              <a:t>Sponsors Details</a:t>
            </a:r>
            <a:endParaRPr lang="en-US" dirty="0">
              <a:solidFill>
                <a:schemeClr val="accent6">
                  <a:lumMod val="75000"/>
                </a:schemeClr>
              </a:solidFill>
              <a:latin typeface="Times New Roman" pitchFamily="18" charset="0"/>
              <a:cs typeface="Times New Roman" pitchFamily="18" charset="0"/>
            </a:endParaRPr>
          </a:p>
          <a:p>
            <a:pPr marL="457200" indent="-457200">
              <a:buFont typeface="+mj-lt"/>
              <a:buAutoNum type="arabicPeriod"/>
            </a:pPr>
            <a:r>
              <a:rPr lang="en-US" dirty="0">
                <a:solidFill>
                  <a:schemeClr val="accent6">
                    <a:lumMod val="75000"/>
                  </a:schemeClr>
                </a:solidFill>
                <a:latin typeface="Times New Roman" pitchFamily="18" charset="0"/>
                <a:cs typeface="Times New Roman" pitchFamily="18" charset="0"/>
              </a:rPr>
              <a:t>Introduction to Project</a:t>
            </a:r>
          </a:p>
          <a:p>
            <a:pPr marL="457200" indent="-457200">
              <a:buFont typeface="+mj-lt"/>
              <a:buAutoNum type="arabicPeriod"/>
            </a:pPr>
            <a:r>
              <a:rPr lang="en-US" dirty="0">
                <a:solidFill>
                  <a:schemeClr val="accent6">
                    <a:lumMod val="75000"/>
                  </a:schemeClr>
                </a:solidFill>
                <a:latin typeface="Times New Roman" pitchFamily="18" charset="0"/>
                <a:cs typeface="Times New Roman" pitchFamily="18" charset="0"/>
              </a:rPr>
              <a:t>Project Plan</a:t>
            </a:r>
          </a:p>
          <a:p>
            <a:pPr marL="457200" indent="-457200">
              <a:buFont typeface="+mj-lt"/>
              <a:buAutoNum type="arabicPeriod"/>
            </a:pPr>
            <a:r>
              <a:rPr lang="en-US" dirty="0">
                <a:solidFill>
                  <a:schemeClr val="accent6">
                    <a:lumMod val="75000"/>
                  </a:schemeClr>
                </a:solidFill>
                <a:latin typeface="Times New Roman" pitchFamily="18" charset="0"/>
                <a:cs typeface="Times New Roman" pitchFamily="18" charset="0"/>
              </a:rPr>
              <a:t>Literature Survey</a:t>
            </a:r>
          </a:p>
          <a:p>
            <a:pPr marL="457200" indent="-457200">
              <a:buFont typeface="+mj-lt"/>
              <a:buAutoNum type="arabicPeriod"/>
            </a:pPr>
            <a:r>
              <a:rPr lang="en-US" dirty="0">
                <a:solidFill>
                  <a:schemeClr val="accent6">
                    <a:lumMod val="75000"/>
                  </a:schemeClr>
                </a:solidFill>
                <a:latin typeface="Times New Roman" pitchFamily="18" charset="0"/>
                <a:cs typeface="Times New Roman" pitchFamily="18" charset="0"/>
              </a:rPr>
              <a:t>Proposed Project Concept </a:t>
            </a:r>
          </a:p>
          <a:p>
            <a:pPr marL="457200" indent="-457200">
              <a:buFont typeface="+mj-lt"/>
              <a:buAutoNum type="arabicPeriod"/>
            </a:pPr>
            <a:r>
              <a:rPr lang="en-US" dirty="0">
                <a:solidFill>
                  <a:schemeClr val="accent6">
                    <a:lumMod val="75000"/>
                  </a:schemeClr>
                </a:solidFill>
                <a:latin typeface="Times New Roman" pitchFamily="18" charset="0"/>
                <a:cs typeface="Times New Roman" pitchFamily="18" charset="0"/>
              </a:rPr>
              <a:t>Functional Requirements</a:t>
            </a:r>
          </a:p>
          <a:p>
            <a:pPr marL="457200" indent="-457200">
              <a:buFont typeface="+mj-lt"/>
              <a:buAutoNum type="arabicPeriod"/>
            </a:pPr>
            <a:r>
              <a:rPr lang="en-US" dirty="0">
                <a:solidFill>
                  <a:schemeClr val="accent6">
                    <a:lumMod val="75000"/>
                  </a:schemeClr>
                </a:solidFill>
                <a:latin typeface="Times New Roman" pitchFamily="18" charset="0"/>
                <a:cs typeface="Times New Roman" pitchFamily="18" charset="0"/>
              </a:rPr>
              <a:t>Project Design and Analysis</a:t>
            </a:r>
          </a:p>
          <a:p>
            <a:pPr marL="457200" indent="-457200">
              <a:buFont typeface="+mj-lt"/>
              <a:buAutoNum type="arabicPeriod"/>
            </a:pPr>
            <a:r>
              <a:rPr lang="en-IN" dirty="0">
                <a:solidFill>
                  <a:schemeClr val="accent6">
                    <a:lumMod val="75000"/>
                  </a:schemeClr>
                </a:solidFill>
                <a:latin typeface="Times New Roman" pitchFamily="18" charset="0"/>
                <a:cs typeface="Times New Roman" pitchFamily="18" charset="0"/>
              </a:rPr>
              <a:t>Advantages and Disadvantages</a:t>
            </a:r>
          </a:p>
          <a:p>
            <a:pPr marL="457200" indent="-457200">
              <a:buFont typeface="+mj-lt"/>
              <a:buAutoNum type="arabicPeriod"/>
            </a:pPr>
            <a:r>
              <a:rPr lang="en-IN" dirty="0">
                <a:solidFill>
                  <a:schemeClr val="accent6">
                    <a:lumMod val="75000"/>
                  </a:schemeClr>
                </a:solidFill>
                <a:latin typeface="Times New Roman" pitchFamily="18" charset="0"/>
                <a:cs typeface="Times New Roman" pitchFamily="18" charset="0"/>
              </a:rPr>
              <a:t>Applications</a:t>
            </a:r>
          </a:p>
          <a:p>
            <a:pPr marL="457200" indent="-457200">
              <a:buFont typeface="+mj-lt"/>
              <a:buAutoNum type="arabicPeriod"/>
            </a:pPr>
            <a:r>
              <a:rPr lang="en-US" dirty="0">
                <a:solidFill>
                  <a:schemeClr val="accent6">
                    <a:lumMod val="75000"/>
                  </a:schemeClr>
                </a:solidFill>
                <a:latin typeface="Times New Roman" pitchFamily="18" charset="0"/>
                <a:cs typeface="Times New Roman" pitchFamily="18" charset="0"/>
              </a:rPr>
              <a:t>References and Conclusion </a:t>
            </a:r>
            <a:endParaRPr lang="en-IN" dirty="0">
              <a:solidFill>
                <a:schemeClr val="accent6">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833732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394223" y="211013"/>
            <a:ext cx="9577790" cy="6380856"/>
          </a:xfrm>
          <a:prstGeom prst="rect">
            <a:avLst/>
          </a:prstGeom>
          <a:noFill/>
          <a:ln>
            <a:noFill/>
          </a:ln>
        </p:spPr>
      </p:pic>
    </p:spTree>
    <p:extLst>
      <p:ext uri="{BB962C8B-B14F-4D97-AF65-F5344CB8AC3E}">
        <p14:creationId xmlns:p14="http://schemas.microsoft.com/office/powerpoint/2010/main" val="126819937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1416636" y="337599"/>
            <a:ext cx="9255913" cy="6288284"/>
          </a:xfrm>
          <a:prstGeom prst="rect">
            <a:avLst/>
          </a:prstGeom>
          <a:noFill/>
          <a:ln>
            <a:noFill/>
          </a:ln>
        </p:spPr>
      </p:pic>
    </p:spTree>
    <p:extLst>
      <p:ext uri="{BB962C8B-B14F-4D97-AF65-F5344CB8AC3E}">
        <p14:creationId xmlns:p14="http://schemas.microsoft.com/office/powerpoint/2010/main" val="388285431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444354" y="407124"/>
            <a:ext cx="9269138" cy="6161648"/>
          </a:xfrm>
          <a:prstGeom prst="rect">
            <a:avLst/>
          </a:prstGeom>
          <a:noFill/>
          <a:ln>
            <a:noFill/>
          </a:ln>
        </p:spPr>
      </p:pic>
    </p:spTree>
    <p:extLst>
      <p:ext uri="{BB962C8B-B14F-4D97-AF65-F5344CB8AC3E}">
        <p14:creationId xmlns:p14="http://schemas.microsoft.com/office/powerpoint/2010/main" val="368233770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666193" y="436728"/>
            <a:ext cx="6856231" cy="849194"/>
          </a:xfrm>
        </p:spPr>
        <p:txBody>
          <a:bodyPr/>
          <a:lstStyle/>
          <a:p>
            <a:r>
              <a:rPr lang="en-US" dirty="0">
                <a:solidFill>
                  <a:schemeClr val="accent6">
                    <a:lumMod val="75000"/>
                  </a:schemeClr>
                </a:solidFill>
                <a:latin typeface="Times New Roman" pitchFamily="18" charset="0"/>
                <a:cs typeface="Times New Roman" pitchFamily="18" charset="0"/>
              </a:rPr>
              <a:t>Use Case Diagram</a:t>
            </a:r>
            <a:endParaRPr lang="en-IN" dirty="0">
              <a:solidFill>
                <a:schemeClr val="accent6">
                  <a:lumMod val="75000"/>
                </a:schemeClr>
              </a:solidFill>
              <a:latin typeface="Times New Roman" pitchFamily="18" charset="0"/>
              <a:cs typeface="Times New Roman" pitchFamily="18" charset="0"/>
            </a:endParaRPr>
          </a:p>
        </p:txBody>
      </p:sp>
      <p:sp>
        <p:nvSpPr>
          <p:cNvPr id="6" name="Content Placeholder 2"/>
          <p:cNvSpPr>
            <a:spLocks noGrp="1"/>
          </p:cNvSpPr>
          <p:nvPr>
            <p:ph idx="1"/>
          </p:nvPr>
        </p:nvSpPr>
        <p:spPr>
          <a:xfrm>
            <a:off x="3379591" y="1596788"/>
            <a:ext cx="8302893" cy="3762186"/>
          </a:xfrm>
        </p:spPr>
        <p:txBody>
          <a:bodyPr>
            <a:noAutofit/>
          </a:bodyPr>
          <a:lstStyle/>
          <a:p>
            <a:pPr marL="342900" indent="-342900">
              <a:buFont typeface="Arial" pitchFamily="34" charset="0"/>
              <a:buChar char="•"/>
            </a:pPr>
            <a:r>
              <a:rPr lang="en-IN" sz="2400" dirty="0">
                <a:solidFill>
                  <a:schemeClr val="accent6">
                    <a:lumMod val="75000"/>
                  </a:schemeClr>
                </a:solidFill>
                <a:latin typeface="Times New Roman" pitchFamily="18" charset="0"/>
                <a:cs typeface="Times New Roman" pitchFamily="18" charset="0"/>
              </a:rPr>
              <a:t>In our project Portal Use Case Diagram, there are three main actors: students, employers, and admin. </a:t>
            </a:r>
          </a:p>
          <a:p>
            <a:pPr marL="342900" indent="-342900">
              <a:buFont typeface="Arial" pitchFamily="34" charset="0"/>
              <a:buChar char="•"/>
            </a:pPr>
            <a:r>
              <a:rPr lang="en-IN" sz="2400" dirty="0">
                <a:solidFill>
                  <a:schemeClr val="accent6">
                    <a:lumMod val="75000"/>
                  </a:schemeClr>
                </a:solidFill>
                <a:latin typeface="Times New Roman" pitchFamily="18" charset="0"/>
                <a:cs typeface="Times New Roman" pitchFamily="18" charset="0"/>
              </a:rPr>
              <a:t>Students can log in, search for jobs, and apply, while employers can log in, post job vacancies, review applications, and schedule interviews. </a:t>
            </a:r>
          </a:p>
          <a:p>
            <a:pPr marL="342900" indent="-342900">
              <a:buFont typeface="Arial" pitchFamily="34" charset="0"/>
              <a:buChar char="•"/>
            </a:pPr>
            <a:r>
              <a:rPr lang="en-IN" sz="2400" dirty="0">
                <a:solidFill>
                  <a:schemeClr val="accent6">
                    <a:lumMod val="75000"/>
                  </a:schemeClr>
                </a:solidFill>
                <a:latin typeface="Times New Roman" pitchFamily="18" charset="0"/>
                <a:cs typeface="Times New Roman" pitchFamily="18" charset="0"/>
              </a:rPr>
              <a:t>The admin oversees the system, managing user accounts and resolving disputes. </a:t>
            </a:r>
          </a:p>
          <a:p>
            <a:pPr marL="342900" indent="-342900">
              <a:buFont typeface="Arial" pitchFamily="34" charset="0"/>
              <a:buChar char="•"/>
            </a:pPr>
            <a:r>
              <a:rPr lang="en-IN" sz="2400" dirty="0">
                <a:solidFill>
                  <a:schemeClr val="accent6">
                    <a:lumMod val="75000"/>
                  </a:schemeClr>
                </a:solidFill>
                <a:latin typeface="Times New Roman" pitchFamily="18" charset="0"/>
                <a:cs typeface="Times New Roman" pitchFamily="18" charset="0"/>
              </a:rPr>
              <a:t>This diagram visually represents how these actors interact with the portal's features, offering a concise overview of the system's functionality for training and job placement processes.</a:t>
            </a:r>
          </a:p>
        </p:txBody>
      </p:sp>
    </p:spTree>
    <p:extLst>
      <p:ext uri="{BB962C8B-B14F-4D97-AF65-F5344CB8AC3E}">
        <p14:creationId xmlns:p14="http://schemas.microsoft.com/office/powerpoint/2010/main" val="20660657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14355" y="6046537"/>
            <a:ext cx="2982350" cy="461665"/>
          </a:xfrm>
          <a:prstGeom prst="rect">
            <a:avLst/>
          </a:prstGeom>
          <a:noFill/>
        </p:spPr>
        <p:txBody>
          <a:bodyPr wrap="square" rtlCol="0">
            <a:spAutoFit/>
          </a:bodyPr>
          <a:lstStyle/>
          <a:p>
            <a:r>
              <a:rPr lang="en-US" sz="2400" dirty="0">
                <a:latin typeface="Times New Roman" pitchFamily="18" charset="0"/>
                <a:cs typeface="Times New Roman" pitchFamily="18" charset="0"/>
              </a:rPr>
              <a:t>Use Case: Student</a:t>
            </a:r>
            <a:endParaRPr lang="en-IN" sz="2400"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xmlns="" id="{FA45D790-791C-51ED-49C0-7CED4EA69D6C}"/>
              </a:ext>
            </a:extLst>
          </p:cNvPr>
          <p:cNvPicPr>
            <a:picLocks noChangeAspect="1"/>
          </p:cNvPicPr>
          <p:nvPr/>
        </p:nvPicPr>
        <p:blipFill>
          <a:blip r:embed="rId2"/>
          <a:stretch>
            <a:fillRect/>
          </a:stretch>
        </p:blipFill>
        <p:spPr>
          <a:xfrm>
            <a:off x="1593620" y="529615"/>
            <a:ext cx="8795932" cy="5225977"/>
          </a:xfrm>
          <a:prstGeom prst="rect">
            <a:avLst/>
          </a:prstGeom>
          <a:ln>
            <a:solidFill>
              <a:schemeClr val="tx1"/>
            </a:solidFill>
          </a:ln>
        </p:spPr>
      </p:pic>
    </p:spTree>
    <p:extLst>
      <p:ext uri="{BB962C8B-B14F-4D97-AF65-F5344CB8AC3E}">
        <p14:creationId xmlns:p14="http://schemas.microsoft.com/office/powerpoint/2010/main" val="29911484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76703" y="5894362"/>
            <a:ext cx="3981958" cy="461665"/>
          </a:xfrm>
          <a:prstGeom prst="rect">
            <a:avLst/>
          </a:prstGeom>
          <a:noFill/>
        </p:spPr>
        <p:txBody>
          <a:bodyPr wrap="square" rtlCol="0">
            <a:spAutoFit/>
          </a:bodyPr>
          <a:lstStyle/>
          <a:p>
            <a:r>
              <a:rPr lang="en-US" sz="2400" dirty="0">
                <a:latin typeface="Times New Roman" pitchFamily="18" charset="0"/>
                <a:cs typeface="Times New Roman" pitchFamily="18" charset="0"/>
              </a:rPr>
              <a:t>Use Case: Admin(TPO)</a:t>
            </a:r>
            <a:endParaRPr lang="en-IN" sz="2400" dirty="0">
              <a:latin typeface="Times New Roman" pitchFamily="18" charset="0"/>
              <a:cs typeface="Times New Roman" pitchFamily="18"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932045" y="229504"/>
            <a:ext cx="5766508" cy="5347853"/>
          </a:xfrm>
          <a:prstGeom prst="rect">
            <a:avLst/>
          </a:prstGeom>
          <a:ln>
            <a:solidFill>
              <a:schemeClr val="tx1"/>
            </a:solidFill>
          </a:ln>
        </p:spPr>
      </p:pic>
    </p:spTree>
    <p:extLst>
      <p:ext uri="{BB962C8B-B14F-4D97-AF65-F5344CB8AC3E}">
        <p14:creationId xmlns:p14="http://schemas.microsoft.com/office/powerpoint/2010/main" val="11494948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714355" y="5663529"/>
            <a:ext cx="2982350" cy="461665"/>
          </a:xfrm>
          <a:prstGeom prst="rect">
            <a:avLst/>
          </a:prstGeom>
          <a:noFill/>
        </p:spPr>
        <p:txBody>
          <a:bodyPr wrap="square" rtlCol="0">
            <a:spAutoFit/>
          </a:bodyPr>
          <a:lstStyle/>
          <a:p>
            <a:r>
              <a:rPr lang="en-US" sz="2400" dirty="0">
                <a:latin typeface="Times New Roman" pitchFamily="18" charset="0"/>
                <a:cs typeface="Times New Roman" pitchFamily="18" charset="0"/>
              </a:rPr>
              <a:t>Use Case: HR</a:t>
            </a:r>
            <a:endParaRPr lang="en-IN" sz="2400" dirty="0">
              <a:latin typeface="Times New Roman" pitchFamily="18" charset="0"/>
              <a:cs typeface="Times New Roman" pitchFamily="18" charset="0"/>
            </a:endParaRPr>
          </a:p>
        </p:txBody>
      </p:sp>
      <p:pic>
        <p:nvPicPr>
          <p:cNvPr id="4" name="Picture 3" descr="uc1-removebg-preview.png"/>
          <p:cNvPicPr>
            <a:picLocks noChangeAspect="1"/>
          </p:cNvPicPr>
          <p:nvPr/>
        </p:nvPicPr>
        <p:blipFill>
          <a:blip r:embed="rId2"/>
          <a:stretch>
            <a:fillRect/>
          </a:stretch>
        </p:blipFill>
        <p:spPr>
          <a:xfrm>
            <a:off x="2230582" y="637309"/>
            <a:ext cx="7564582" cy="4807528"/>
          </a:xfrm>
          <a:prstGeom prst="rect">
            <a:avLst/>
          </a:prstGeom>
          <a:ln>
            <a:solidFill>
              <a:schemeClr val="tx1"/>
            </a:solidFill>
          </a:ln>
        </p:spPr>
      </p:pic>
    </p:spTree>
    <p:extLst>
      <p:ext uri="{BB962C8B-B14F-4D97-AF65-F5344CB8AC3E}">
        <p14:creationId xmlns:p14="http://schemas.microsoft.com/office/powerpoint/2010/main" val="4675272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xmlns="" id="{7C3AC71E-501D-F7EF-F928-A45866D549E3}"/>
              </a:ext>
            </a:extLst>
          </p:cNvPr>
          <p:cNvSpPr>
            <a:spLocks noGrp="1"/>
          </p:cNvSpPr>
          <p:nvPr>
            <p:ph type="title"/>
          </p:nvPr>
        </p:nvSpPr>
        <p:spPr>
          <a:xfrm>
            <a:off x="997527" y="263236"/>
            <a:ext cx="9473184" cy="706582"/>
          </a:xfrm>
        </p:spPr>
        <p:txBody>
          <a:bodyPr>
            <a:normAutofit/>
          </a:bodyPr>
          <a:lstStyle/>
          <a:p>
            <a:pPr algn="l"/>
            <a:r>
              <a:rPr lang="en-IN" sz="3600" dirty="0">
                <a:solidFill>
                  <a:schemeClr val="accent6">
                    <a:lumMod val="75000"/>
                  </a:schemeClr>
                </a:solidFill>
                <a:latin typeface="Times New Roman" pitchFamily="18" charset="0"/>
                <a:cs typeface="Times New Roman" pitchFamily="18" charset="0"/>
              </a:rPr>
              <a:t>Advantages and Disadvantages.</a:t>
            </a:r>
          </a:p>
        </p:txBody>
      </p:sp>
      <p:sp>
        <p:nvSpPr>
          <p:cNvPr id="13" name="Content Placeholder 2">
            <a:extLst>
              <a:ext uri="{FF2B5EF4-FFF2-40B4-BE49-F238E27FC236}">
                <a16:creationId xmlns:a16="http://schemas.microsoft.com/office/drawing/2014/main" xmlns="" id="{66C8ECAE-328B-932F-D71E-54ECA853197F}"/>
              </a:ext>
            </a:extLst>
          </p:cNvPr>
          <p:cNvSpPr txBox="1">
            <a:spLocks/>
          </p:cNvSpPr>
          <p:nvPr/>
        </p:nvSpPr>
        <p:spPr>
          <a:xfrm>
            <a:off x="2332057" y="679247"/>
            <a:ext cx="8285018" cy="5116163"/>
          </a:xfrm>
          <a:prstGeom prst="rect">
            <a:avLst/>
          </a:prstGeom>
        </p:spPr>
        <p:txBody>
          <a:bodyPr vert="horz" lIns="0" tIns="0" rIns="0" bIns="0" rtlCol="0" anchor="ctr" anchorCtr="0">
            <a:norm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endParaRPr lang="en-IN" sz="2800" dirty="0">
              <a:solidFill>
                <a:schemeClr val="accent6">
                  <a:lumMod val="75000"/>
                </a:schemeClr>
              </a:solidFill>
              <a:latin typeface="Times New Roman" pitchFamily="18" charset="0"/>
              <a:cs typeface="Times New Roman" pitchFamily="18" charset="0"/>
            </a:endParaRPr>
          </a:p>
          <a:p>
            <a:pPr marL="457200" lvl="0" indent="-457200" algn="l">
              <a:spcBef>
                <a:spcPts val="5"/>
              </a:spcBef>
              <a:buFont typeface="+mj-lt"/>
              <a:buAutoNum type="arabicPeriod"/>
            </a:pPr>
            <a:r>
              <a:rPr lang="en-US" dirty="0" smtClean="0">
                <a:solidFill>
                  <a:schemeClr val="accent6">
                    <a:lumMod val="75000"/>
                  </a:schemeClr>
                </a:solidFill>
                <a:latin typeface="Times New Roman" pitchFamily="18" charset="0"/>
                <a:cs typeface="Times New Roman" pitchFamily="18" charset="0"/>
              </a:rPr>
              <a:t>Job </a:t>
            </a:r>
            <a:r>
              <a:rPr lang="en-US" dirty="0">
                <a:solidFill>
                  <a:schemeClr val="accent6">
                    <a:lumMod val="75000"/>
                  </a:schemeClr>
                </a:solidFill>
                <a:latin typeface="Times New Roman" pitchFamily="18" charset="0"/>
                <a:cs typeface="Times New Roman" pitchFamily="18" charset="0"/>
              </a:rPr>
              <a:t>Matching Algorithm</a:t>
            </a:r>
          </a:p>
          <a:p>
            <a:pPr marL="457200" lvl="0" indent="-457200" algn="l">
              <a:spcBef>
                <a:spcPts val="5"/>
              </a:spcBef>
              <a:buFont typeface="+mj-lt"/>
              <a:buAutoNum type="arabicPeriod"/>
            </a:pPr>
            <a:r>
              <a:rPr lang="en-US" dirty="0" smtClean="0">
                <a:solidFill>
                  <a:schemeClr val="accent6">
                    <a:lumMod val="75000"/>
                  </a:schemeClr>
                </a:solidFill>
                <a:latin typeface="Times New Roman" pitchFamily="18" charset="0"/>
                <a:cs typeface="Times New Roman" pitchFamily="18" charset="0"/>
              </a:rPr>
              <a:t>Skill </a:t>
            </a:r>
            <a:r>
              <a:rPr lang="en-US" dirty="0">
                <a:solidFill>
                  <a:schemeClr val="accent6">
                    <a:lumMod val="75000"/>
                  </a:schemeClr>
                </a:solidFill>
                <a:latin typeface="Times New Roman" pitchFamily="18" charset="0"/>
                <a:cs typeface="Times New Roman" pitchFamily="18" charset="0"/>
              </a:rPr>
              <a:t>Assessment</a:t>
            </a:r>
          </a:p>
          <a:p>
            <a:pPr marL="457200" lvl="0" indent="-457200" algn="l">
              <a:spcBef>
                <a:spcPts val="5"/>
              </a:spcBef>
              <a:buFont typeface="+mj-lt"/>
              <a:buAutoNum type="arabicPeriod"/>
            </a:pPr>
            <a:r>
              <a:rPr lang="en-US" dirty="0" smtClean="0">
                <a:solidFill>
                  <a:schemeClr val="accent6">
                    <a:lumMod val="75000"/>
                  </a:schemeClr>
                </a:solidFill>
                <a:latin typeface="Times New Roman" pitchFamily="18" charset="0"/>
                <a:cs typeface="Times New Roman" pitchFamily="18" charset="0"/>
              </a:rPr>
              <a:t>Job </a:t>
            </a:r>
            <a:r>
              <a:rPr lang="en-US" dirty="0">
                <a:solidFill>
                  <a:schemeClr val="accent6">
                    <a:lumMod val="75000"/>
                  </a:schemeClr>
                </a:solidFill>
                <a:latin typeface="Times New Roman" pitchFamily="18" charset="0"/>
                <a:cs typeface="Times New Roman" pitchFamily="18" charset="0"/>
              </a:rPr>
              <a:t>Application Tracking</a:t>
            </a:r>
          </a:p>
          <a:p>
            <a:pPr marL="457200" lvl="0" indent="-457200" algn="l">
              <a:spcBef>
                <a:spcPts val="5"/>
              </a:spcBef>
              <a:buFont typeface="+mj-lt"/>
              <a:buAutoNum type="arabicPeriod"/>
            </a:pPr>
            <a:r>
              <a:rPr lang="en-US" dirty="0" smtClean="0">
                <a:solidFill>
                  <a:schemeClr val="accent6">
                    <a:lumMod val="75000"/>
                  </a:schemeClr>
                </a:solidFill>
                <a:latin typeface="Times New Roman" pitchFamily="18" charset="0"/>
                <a:cs typeface="Times New Roman" pitchFamily="18" charset="0"/>
              </a:rPr>
              <a:t>Student </a:t>
            </a:r>
            <a:r>
              <a:rPr lang="en-US" dirty="0">
                <a:solidFill>
                  <a:schemeClr val="accent6">
                    <a:lumMod val="75000"/>
                  </a:schemeClr>
                </a:solidFill>
                <a:latin typeface="Times New Roman" pitchFamily="18" charset="0"/>
                <a:cs typeface="Times New Roman" pitchFamily="18" charset="0"/>
              </a:rPr>
              <a:t>Profile</a:t>
            </a:r>
          </a:p>
          <a:p>
            <a:pPr marL="457200" lvl="0" indent="-457200" algn="l">
              <a:spcBef>
                <a:spcPts val="5"/>
              </a:spcBef>
              <a:buFont typeface="+mj-lt"/>
              <a:buAutoNum type="arabicPeriod"/>
            </a:pPr>
            <a:r>
              <a:rPr lang="en-US" dirty="0" smtClean="0">
                <a:solidFill>
                  <a:schemeClr val="accent6">
                    <a:lumMod val="75000"/>
                  </a:schemeClr>
                </a:solidFill>
                <a:latin typeface="Times New Roman" pitchFamily="18" charset="0"/>
                <a:cs typeface="Times New Roman" pitchFamily="18" charset="0"/>
              </a:rPr>
              <a:t>User </a:t>
            </a:r>
            <a:r>
              <a:rPr lang="en-US" dirty="0">
                <a:solidFill>
                  <a:schemeClr val="accent6">
                    <a:lumMod val="75000"/>
                  </a:schemeClr>
                </a:solidFill>
                <a:latin typeface="Times New Roman" pitchFamily="18" charset="0"/>
                <a:cs typeface="Times New Roman" pitchFamily="18" charset="0"/>
              </a:rPr>
              <a:t>Authentication</a:t>
            </a:r>
            <a:endParaRPr lang="en-IN" dirty="0" smtClean="0">
              <a:solidFill>
                <a:schemeClr val="accent6">
                  <a:lumMod val="75000"/>
                </a:schemeClr>
              </a:solidFill>
              <a:latin typeface="Times New Roman" pitchFamily="18" charset="0"/>
              <a:cs typeface="Times New Roman" pitchFamily="18" charset="0"/>
            </a:endParaRPr>
          </a:p>
        </p:txBody>
      </p:sp>
      <p:sp>
        <p:nvSpPr>
          <p:cNvPr id="2" name="Rectangle 1"/>
          <p:cNvSpPr/>
          <p:nvPr/>
        </p:nvSpPr>
        <p:spPr>
          <a:xfrm>
            <a:off x="1455245" y="1637955"/>
            <a:ext cx="2975495" cy="584775"/>
          </a:xfrm>
          <a:prstGeom prst="rect">
            <a:avLst/>
          </a:prstGeom>
        </p:spPr>
        <p:txBody>
          <a:bodyPr wrap="none">
            <a:spAutoFit/>
          </a:bodyPr>
          <a:lstStyle/>
          <a:p>
            <a:r>
              <a:rPr lang="en-IN" sz="3200" b="1" dirty="0">
                <a:solidFill>
                  <a:schemeClr val="accent6">
                    <a:lumMod val="75000"/>
                  </a:schemeClr>
                </a:solidFill>
                <a:latin typeface="Times New Roman" pitchFamily="18" charset="0"/>
                <a:cs typeface="Times New Roman" pitchFamily="18" charset="0"/>
              </a:rPr>
              <a:t>ADVANTAGES</a:t>
            </a:r>
            <a:endParaRPr lang="en-IN" sz="2800" b="1" dirty="0">
              <a:solidFill>
                <a:schemeClr val="accent6">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9529238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9E6660FC-9457-6B21-34F6-7C1382F978DE}"/>
              </a:ext>
            </a:extLst>
          </p:cNvPr>
          <p:cNvSpPr>
            <a:spLocks noGrp="1"/>
          </p:cNvSpPr>
          <p:nvPr>
            <p:ph type="title"/>
          </p:nvPr>
        </p:nvSpPr>
        <p:spPr>
          <a:xfrm>
            <a:off x="1248752" y="1386949"/>
            <a:ext cx="8970733" cy="1171646"/>
          </a:xfrm>
        </p:spPr>
        <p:txBody>
          <a:bodyPr>
            <a:normAutofit/>
          </a:bodyPr>
          <a:lstStyle/>
          <a:p>
            <a:r>
              <a:rPr lang="en-IN" sz="3200" dirty="0">
                <a:solidFill>
                  <a:schemeClr val="accent6">
                    <a:lumMod val="75000"/>
                  </a:schemeClr>
                </a:solidFill>
                <a:latin typeface="Times New Roman" pitchFamily="18" charset="0"/>
                <a:cs typeface="Times New Roman" pitchFamily="18" charset="0"/>
              </a:rPr>
              <a:t>DISADVANTAGES</a:t>
            </a:r>
            <a:endParaRPr lang="en-IN" sz="4000" dirty="0">
              <a:solidFill>
                <a:schemeClr val="accent6">
                  <a:lumMod val="75000"/>
                </a:schemeClr>
              </a:solidFill>
            </a:endParaRPr>
          </a:p>
        </p:txBody>
      </p:sp>
      <p:sp>
        <p:nvSpPr>
          <p:cNvPr id="9" name="Content Placeholder 2">
            <a:extLst>
              <a:ext uri="{FF2B5EF4-FFF2-40B4-BE49-F238E27FC236}">
                <a16:creationId xmlns:a16="http://schemas.microsoft.com/office/drawing/2014/main" xmlns="" id="{40F613EB-618D-94E1-B10D-208A5EFB0AC9}"/>
              </a:ext>
            </a:extLst>
          </p:cNvPr>
          <p:cNvSpPr>
            <a:spLocks noGrp="1"/>
          </p:cNvSpPr>
          <p:nvPr>
            <p:ph idx="1"/>
          </p:nvPr>
        </p:nvSpPr>
        <p:spPr>
          <a:xfrm>
            <a:off x="2234286" y="2977229"/>
            <a:ext cx="6965411" cy="4953128"/>
          </a:xfrm>
        </p:spPr>
        <p:txBody>
          <a:bodyPr>
            <a:normAutofit/>
          </a:bodyPr>
          <a:lstStyle/>
          <a:p>
            <a:pPr marL="566928" indent="-457200" algn="just">
              <a:lnSpc>
                <a:spcPct val="110000"/>
              </a:lnSpc>
              <a:buClrTx/>
              <a:buFont typeface="+mj-lt"/>
              <a:buAutoNum type="arabicPeriod"/>
            </a:pPr>
            <a:r>
              <a:rPr lang="en-IN" sz="2400" dirty="0">
                <a:solidFill>
                  <a:schemeClr val="accent6">
                    <a:lumMod val="75000"/>
                  </a:schemeClr>
                </a:solidFill>
                <a:latin typeface="Times New Roman" pitchFamily="18" charset="0"/>
                <a:cs typeface="Times New Roman" pitchFamily="18" charset="0"/>
              </a:rPr>
              <a:t>Limited job </a:t>
            </a:r>
            <a:r>
              <a:rPr lang="en-IN" sz="2400" dirty="0" smtClean="0">
                <a:solidFill>
                  <a:schemeClr val="accent6">
                    <a:lumMod val="75000"/>
                  </a:schemeClr>
                </a:solidFill>
                <a:latin typeface="Times New Roman" pitchFamily="18" charset="0"/>
                <a:cs typeface="Times New Roman" pitchFamily="18" charset="0"/>
              </a:rPr>
              <a:t>Opportunities</a:t>
            </a:r>
            <a:endParaRPr lang="en-IN" sz="2400" dirty="0">
              <a:solidFill>
                <a:schemeClr val="accent6">
                  <a:lumMod val="75000"/>
                </a:schemeClr>
              </a:solidFill>
              <a:latin typeface="Times New Roman" pitchFamily="18" charset="0"/>
              <a:cs typeface="Times New Roman" pitchFamily="18" charset="0"/>
            </a:endParaRPr>
          </a:p>
          <a:p>
            <a:pPr marL="566928" indent="-457200" algn="just">
              <a:lnSpc>
                <a:spcPct val="110000"/>
              </a:lnSpc>
              <a:buClrTx/>
              <a:buFont typeface="+mj-lt"/>
              <a:buAutoNum type="arabicPeriod"/>
            </a:pPr>
            <a:r>
              <a:rPr lang="en-IN" dirty="0">
                <a:solidFill>
                  <a:schemeClr val="accent6">
                    <a:lumMod val="75000"/>
                  </a:schemeClr>
                </a:solidFill>
                <a:latin typeface="Times New Roman" pitchFamily="18" charset="0"/>
                <a:cs typeface="Times New Roman" pitchFamily="18" charset="0"/>
              </a:rPr>
              <a:t>Limited </a:t>
            </a:r>
            <a:r>
              <a:rPr lang="en-IN" dirty="0" smtClean="0">
                <a:solidFill>
                  <a:schemeClr val="accent6">
                    <a:lumMod val="75000"/>
                  </a:schemeClr>
                </a:solidFill>
                <a:latin typeface="Times New Roman" pitchFamily="18" charset="0"/>
                <a:cs typeface="Times New Roman" pitchFamily="18" charset="0"/>
              </a:rPr>
              <a:t>Reach</a:t>
            </a:r>
            <a:endParaRPr lang="en-IN" sz="2400" dirty="0">
              <a:solidFill>
                <a:schemeClr val="accent6">
                  <a:lumMod val="75000"/>
                </a:schemeClr>
              </a:solidFill>
              <a:latin typeface="Times New Roman" pitchFamily="18" charset="0"/>
              <a:cs typeface="Times New Roman" pitchFamily="18" charset="0"/>
            </a:endParaRPr>
          </a:p>
        </p:txBody>
      </p:sp>
      <p:sp>
        <p:nvSpPr>
          <p:cNvPr id="5" name="Title 1">
            <a:extLst>
              <a:ext uri="{FF2B5EF4-FFF2-40B4-BE49-F238E27FC236}">
                <a16:creationId xmlns:a16="http://schemas.microsoft.com/office/drawing/2014/main" xmlns="" id="{7C3AC71E-501D-F7EF-F928-A45866D549E3}"/>
              </a:ext>
            </a:extLst>
          </p:cNvPr>
          <p:cNvSpPr txBox="1">
            <a:spLocks/>
          </p:cNvSpPr>
          <p:nvPr/>
        </p:nvSpPr>
        <p:spPr>
          <a:xfrm>
            <a:off x="997527" y="263236"/>
            <a:ext cx="9473184" cy="706582"/>
          </a:xfrm>
          <a:prstGeom prst="rect">
            <a:avLst/>
          </a:prstGeom>
        </p:spPr>
        <p:txBody>
          <a:bodyPr vert="horz" lIns="91440" tIns="45720" rIns="91440" bIns="45720" rtlCol="0" anchor="b" anchorCtr="0">
            <a:normAutofit/>
          </a:bodyPr>
          <a:lstStyle>
            <a:lvl1pPr algn="l" defTabSz="914400" rtl="0" eaLnBrk="1" latinLnBrk="0" hangingPunct="1">
              <a:lnSpc>
                <a:spcPct val="100000"/>
              </a:lnSpc>
              <a:spcBef>
                <a:spcPct val="0"/>
              </a:spcBef>
              <a:buNone/>
              <a:defRPr sz="4400" b="1" kern="1200" cap="all" baseline="0">
                <a:solidFill>
                  <a:schemeClr val="accent6"/>
                </a:solidFill>
                <a:latin typeface="+mj-lt"/>
                <a:ea typeface="+mj-ea"/>
                <a:cs typeface="+mj-cs"/>
              </a:defRPr>
            </a:lvl1pPr>
          </a:lstStyle>
          <a:p>
            <a:r>
              <a:rPr lang="en-IN" sz="3600" smtClean="0">
                <a:solidFill>
                  <a:schemeClr val="accent6">
                    <a:lumMod val="75000"/>
                  </a:schemeClr>
                </a:solidFill>
                <a:latin typeface="Times New Roman" pitchFamily="18" charset="0"/>
                <a:cs typeface="Times New Roman" pitchFamily="18" charset="0"/>
              </a:rPr>
              <a:t>Advantages and Disadvantages.</a:t>
            </a:r>
            <a:endParaRPr lang="en-IN" sz="3600" dirty="0">
              <a:solidFill>
                <a:schemeClr val="accent6">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641782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0691F2E7-B5DE-DB46-AE60-C547984B12A0}"/>
              </a:ext>
            </a:extLst>
          </p:cNvPr>
          <p:cNvSpPr>
            <a:spLocks noGrp="1"/>
          </p:cNvSpPr>
          <p:nvPr>
            <p:ph type="title"/>
          </p:nvPr>
        </p:nvSpPr>
        <p:spPr>
          <a:xfrm>
            <a:off x="677334" y="609600"/>
            <a:ext cx="8596668" cy="1041779"/>
          </a:xfrm>
        </p:spPr>
        <p:txBody>
          <a:bodyPr/>
          <a:lstStyle/>
          <a:p>
            <a:r>
              <a:rPr lang="en-IN" dirty="0">
                <a:solidFill>
                  <a:schemeClr val="accent6">
                    <a:lumMod val="75000"/>
                  </a:schemeClr>
                </a:solidFill>
                <a:latin typeface="Times New Roman" pitchFamily="18" charset="0"/>
                <a:cs typeface="Times New Roman" pitchFamily="18" charset="0"/>
              </a:rPr>
              <a:t>Applications</a:t>
            </a:r>
          </a:p>
        </p:txBody>
      </p:sp>
      <p:sp>
        <p:nvSpPr>
          <p:cNvPr id="6" name="Content Placeholder 2">
            <a:extLst>
              <a:ext uri="{FF2B5EF4-FFF2-40B4-BE49-F238E27FC236}">
                <a16:creationId xmlns:a16="http://schemas.microsoft.com/office/drawing/2014/main" xmlns="" id="{DA8ED037-CEF6-4E6C-F3AC-614BCC4F07F9}"/>
              </a:ext>
            </a:extLst>
          </p:cNvPr>
          <p:cNvSpPr txBox="1">
            <a:spLocks/>
          </p:cNvSpPr>
          <p:nvPr/>
        </p:nvSpPr>
        <p:spPr>
          <a:xfrm>
            <a:off x="2838733" y="1300900"/>
            <a:ext cx="6435269" cy="4740463"/>
          </a:xfrm>
          <a:prstGeom prst="rect">
            <a:avLst/>
          </a:prstGeom>
        </p:spPr>
        <p:txBody>
          <a:bodyPr vert="horz" lIns="0" tIns="0" rIns="0" bIns="0" rtlCol="0" anchor="ctr" anchorCtr="0">
            <a:norm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457200" indent="-457200" algn="l">
              <a:lnSpc>
                <a:spcPct val="115000"/>
              </a:lnSpc>
              <a:buFont typeface="+mj-lt"/>
              <a:buAutoNum type="arabicPeriod"/>
            </a:pPr>
            <a:r>
              <a:rPr lang="en-IN" dirty="0">
                <a:solidFill>
                  <a:schemeClr val="accent6">
                    <a:lumMod val="75000"/>
                  </a:schemeClr>
                </a:solidFill>
                <a:latin typeface="Times New Roman" pitchFamily="18" charset="0"/>
                <a:cs typeface="Times New Roman" pitchFamily="18" charset="0"/>
              </a:rPr>
              <a:t>Education institutions</a:t>
            </a:r>
          </a:p>
          <a:p>
            <a:pPr marL="457200" indent="-457200" algn="l">
              <a:lnSpc>
                <a:spcPct val="115000"/>
              </a:lnSpc>
              <a:buFont typeface="+mj-lt"/>
              <a:buAutoNum type="arabicPeriod"/>
            </a:pPr>
            <a:r>
              <a:rPr lang="en-IN" dirty="0">
                <a:solidFill>
                  <a:schemeClr val="accent6">
                    <a:lumMod val="75000"/>
                  </a:schemeClr>
                </a:solidFill>
                <a:latin typeface="Times New Roman" pitchFamily="18" charset="0"/>
                <a:cs typeface="Times New Roman" pitchFamily="18" charset="0"/>
              </a:rPr>
              <a:t>Corporate organizations</a:t>
            </a:r>
          </a:p>
          <a:p>
            <a:pPr marL="457200" indent="-457200" algn="l">
              <a:lnSpc>
                <a:spcPct val="115000"/>
              </a:lnSpc>
              <a:buFont typeface="+mj-lt"/>
              <a:buAutoNum type="arabicPeriod"/>
            </a:pPr>
            <a:r>
              <a:rPr lang="en-IN" dirty="0">
                <a:solidFill>
                  <a:schemeClr val="accent6">
                    <a:lumMod val="75000"/>
                  </a:schemeClr>
                </a:solidFill>
                <a:latin typeface="Times New Roman" pitchFamily="18" charset="0"/>
                <a:cs typeface="Times New Roman" pitchFamily="18" charset="0"/>
              </a:rPr>
              <a:t>Government initiatives</a:t>
            </a:r>
          </a:p>
          <a:p>
            <a:pPr marL="457200" indent="-457200" algn="l">
              <a:lnSpc>
                <a:spcPct val="115000"/>
              </a:lnSpc>
              <a:buFont typeface="+mj-lt"/>
              <a:buAutoNum type="arabicPeriod"/>
            </a:pPr>
            <a:r>
              <a:rPr lang="en-IN" dirty="0">
                <a:solidFill>
                  <a:schemeClr val="accent6">
                    <a:lumMod val="75000"/>
                  </a:schemeClr>
                </a:solidFill>
                <a:latin typeface="Times New Roman" pitchFamily="18" charset="0"/>
                <a:cs typeface="Times New Roman" pitchFamily="18" charset="0"/>
              </a:rPr>
              <a:t>Start-ups and small Businesses</a:t>
            </a:r>
          </a:p>
          <a:p>
            <a:pPr marL="457200" indent="-457200" algn="l">
              <a:lnSpc>
                <a:spcPct val="115000"/>
              </a:lnSpc>
              <a:buFont typeface="+mj-lt"/>
              <a:buAutoNum type="arabicPeriod"/>
            </a:pPr>
            <a:r>
              <a:rPr lang="en-IN" dirty="0">
                <a:solidFill>
                  <a:schemeClr val="accent6">
                    <a:lumMod val="75000"/>
                  </a:schemeClr>
                </a:solidFill>
                <a:latin typeface="Times New Roman" pitchFamily="18" charset="0"/>
                <a:cs typeface="Times New Roman" pitchFamily="18" charset="0"/>
              </a:rPr>
              <a:t>Global employment</a:t>
            </a:r>
          </a:p>
        </p:txBody>
      </p:sp>
    </p:spTree>
    <p:extLst>
      <p:ext uri="{BB962C8B-B14F-4D97-AF65-F5344CB8AC3E}">
        <p14:creationId xmlns:p14="http://schemas.microsoft.com/office/powerpoint/2010/main" val="1342740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940BC6-9DA0-FB4D-8879-DC8B3958C07C}"/>
              </a:ext>
            </a:extLst>
          </p:cNvPr>
          <p:cNvSpPr>
            <a:spLocks noGrp="1"/>
          </p:cNvSpPr>
          <p:nvPr>
            <p:ph type="title"/>
          </p:nvPr>
        </p:nvSpPr>
        <p:spPr>
          <a:xfrm>
            <a:off x="4224338" y="395786"/>
            <a:ext cx="6767512" cy="1050878"/>
          </a:xfrm>
        </p:spPr>
        <p:txBody>
          <a:bodyPr/>
          <a:lstStyle/>
          <a:p>
            <a:r>
              <a:rPr lang="en-US" dirty="0">
                <a:solidFill>
                  <a:schemeClr val="accent6">
                    <a:lumMod val="75000"/>
                  </a:schemeClr>
                </a:solidFill>
                <a:latin typeface="Times New Roman" pitchFamily="18" charset="0"/>
                <a:cs typeface="Times New Roman" pitchFamily="18" charset="0"/>
              </a:rPr>
              <a:t>Sponsor Details</a:t>
            </a:r>
            <a:endParaRPr lang="en-US" dirty="0">
              <a:solidFill>
                <a:schemeClr val="accent6">
                  <a:lumMod val="75000"/>
                </a:schemeClr>
              </a:solidFill>
            </a:endParaRPr>
          </a:p>
        </p:txBody>
      </p:sp>
      <p:graphicFrame>
        <p:nvGraphicFramePr>
          <p:cNvPr id="7" name="Table 6">
            <a:extLst>
              <a:ext uri="{FF2B5EF4-FFF2-40B4-BE49-F238E27FC236}">
                <a16:creationId xmlns:a16="http://schemas.microsoft.com/office/drawing/2014/main" xmlns="" id="{3D92A4C4-CD0F-16D4-B435-8DA6A5A8303E}"/>
              </a:ext>
            </a:extLst>
          </p:cNvPr>
          <p:cNvGraphicFramePr>
            <a:graphicFrameLocks noGrp="1"/>
          </p:cNvGraphicFramePr>
          <p:nvPr>
            <p:extLst>
              <p:ext uri="{D42A27DB-BD31-4B8C-83A1-F6EECF244321}">
                <p14:modId xmlns:p14="http://schemas.microsoft.com/office/powerpoint/2010/main" val="1077011154"/>
              </p:ext>
            </p:extLst>
          </p:nvPr>
        </p:nvGraphicFramePr>
        <p:xfrm>
          <a:off x="3603009" y="1979628"/>
          <a:ext cx="8297839" cy="3648172"/>
        </p:xfrm>
        <a:graphic>
          <a:graphicData uri="http://schemas.openxmlformats.org/drawingml/2006/table">
            <a:tbl>
              <a:tblPr firstRow="1" firstCol="1" bandRow="1">
                <a:tableStyleId>{5DA37D80-6434-44D0-A028-1B22A696006F}</a:tableStyleId>
              </a:tblPr>
              <a:tblGrid>
                <a:gridCol w="4662348">
                  <a:extLst>
                    <a:ext uri="{9D8B030D-6E8A-4147-A177-3AD203B41FA5}">
                      <a16:colId xmlns:a16="http://schemas.microsoft.com/office/drawing/2014/main" xmlns="" val="1293812199"/>
                    </a:ext>
                  </a:extLst>
                </a:gridCol>
                <a:gridCol w="3635491">
                  <a:extLst>
                    <a:ext uri="{9D8B030D-6E8A-4147-A177-3AD203B41FA5}">
                      <a16:colId xmlns:a16="http://schemas.microsoft.com/office/drawing/2014/main" xmlns="" val="3544067597"/>
                    </a:ext>
                  </a:extLst>
                </a:gridCol>
              </a:tblGrid>
              <a:tr h="755547">
                <a:tc>
                  <a:txBody>
                    <a:bodyPr/>
                    <a:lstStyle/>
                    <a:p>
                      <a:pPr marL="0" marR="0" indent="0" algn="l">
                        <a:lnSpc>
                          <a:spcPct val="107000"/>
                        </a:lnSpc>
                        <a:spcBef>
                          <a:spcPts val="0"/>
                        </a:spcBef>
                        <a:spcAft>
                          <a:spcPts val="0"/>
                        </a:spcAft>
                      </a:pPr>
                      <a:r>
                        <a:rPr lang="en-IN" sz="2100" b="1" dirty="0">
                          <a:solidFill>
                            <a:schemeClr val="accent6">
                              <a:lumMod val="75000"/>
                            </a:schemeClr>
                          </a:solidFill>
                          <a:effectLst/>
                          <a:latin typeface="Times New Roman" pitchFamily="18" charset="0"/>
                          <a:cs typeface="Times New Roman" pitchFamily="18" charset="0"/>
                        </a:rPr>
                        <a:t>Name: </a:t>
                      </a:r>
                      <a:r>
                        <a:rPr lang="en-US" sz="2000" dirty="0">
                          <a:solidFill>
                            <a:schemeClr val="accent6">
                              <a:lumMod val="75000"/>
                            </a:schemeClr>
                          </a:solidFill>
                          <a:latin typeface="Times New Roman" pitchFamily="18" charset="0"/>
                          <a:cs typeface="Times New Roman" pitchFamily="18" charset="0"/>
                        </a:rPr>
                        <a:t>K. K. </a:t>
                      </a:r>
                      <a:r>
                        <a:rPr lang="en-US" sz="2000" dirty="0" err="1">
                          <a:solidFill>
                            <a:schemeClr val="accent6">
                              <a:lumMod val="75000"/>
                            </a:schemeClr>
                          </a:solidFill>
                          <a:latin typeface="Times New Roman" pitchFamily="18" charset="0"/>
                          <a:cs typeface="Times New Roman" pitchFamily="18" charset="0"/>
                        </a:rPr>
                        <a:t>Wagh</a:t>
                      </a:r>
                      <a:r>
                        <a:rPr lang="en-US" sz="2000" dirty="0">
                          <a:solidFill>
                            <a:schemeClr val="accent6">
                              <a:lumMod val="75000"/>
                            </a:schemeClr>
                          </a:solidFill>
                          <a:latin typeface="Times New Roman" pitchFamily="18" charset="0"/>
                          <a:cs typeface="Times New Roman" pitchFamily="18" charset="0"/>
                        </a:rPr>
                        <a:t> Polytechnic, </a:t>
                      </a:r>
                      <a:r>
                        <a:rPr lang="en-US" sz="2000" dirty="0" err="1">
                          <a:solidFill>
                            <a:schemeClr val="accent6">
                              <a:lumMod val="75000"/>
                            </a:schemeClr>
                          </a:solidFill>
                          <a:latin typeface="Times New Roman" pitchFamily="18" charset="0"/>
                          <a:cs typeface="Times New Roman" pitchFamily="18" charset="0"/>
                        </a:rPr>
                        <a:t>Nashik</a:t>
                      </a:r>
                      <a:endParaRPr lang="en-US" sz="2100" dirty="0">
                        <a:solidFill>
                          <a:schemeClr val="accent6">
                            <a:lumMod val="75000"/>
                          </a:schemeClr>
                        </a:solidFill>
                        <a:effectLst/>
                        <a:latin typeface="Times New Roman" pitchFamily="18" charset="0"/>
                        <a:ea typeface="Times New Roman" panose="02020603050405020304" pitchFamily="18" charset="0"/>
                        <a:cs typeface="Times New Roman" pitchFamily="18" charset="0"/>
                      </a:endParaRPr>
                    </a:p>
                  </a:txBody>
                  <a:tcPr marL="97367" marR="97367" marT="49107" marB="0"/>
                </a:tc>
                <a:tc>
                  <a:txBody>
                    <a:bodyPr/>
                    <a:lstStyle/>
                    <a:p>
                      <a:pPr marL="0" marR="0" indent="0" algn="l">
                        <a:lnSpc>
                          <a:spcPct val="107000"/>
                        </a:lnSpc>
                        <a:spcBef>
                          <a:spcPts val="0"/>
                        </a:spcBef>
                        <a:spcAft>
                          <a:spcPts val="0"/>
                        </a:spcAft>
                      </a:pPr>
                      <a:r>
                        <a:rPr lang="en-IN" sz="2100" b="1" dirty="0">
                          <a:solidFill>
                            <a:schemeClr val="accent6">
                              <a:lumMod val="75000"/>
                            </a:schemeClr>
                          </a:solidFill>
                          <a:effectLst/>
                          <a:latin typeface="Times New Roman" pitchFamily="18" charset="0"/>
                          <a:cs typeface="Times New Roman" pitchFamily="18" charset="0"/>
                        </a:rPr>
                        <a:t>Name</a:t>
                      </a:r>
                      <a:r>
                        <a:rPr lang="en-IN" sz="2100" dirty="0">
                          <a:solidFill>
                            <a:schemeClr val="accent6">
                              <a:lumMod val="75000"/>
                            </a:schemeClr>
                          </a:solidFill>
                          <a:effectLst/>
                          <a:latin typeface="Times New Roman" pitchFamily="18" charset="0"/>
                          <a:cs typeface="Times New Roman" pitchFamily="18" charset="0"/>
                        </a:rPr>
                        <a:t>: Mr. </a:t>
                      </a:r>
                      <a:r>
                        <a:rPr lang="en-IN" sz="2000" dirty="0">
                          <a:solidFill>
                            <a:schemeClr val="accent6">
                              <a:lumMod val="75000"/>
                            </a:schemeClr>
                          </a:solidFill>
                          <a:latin typeface="Times New Roman" pitchFamily="18" charset="0"/>
                          <a:cs typeface="Times New Roman" pitchFamily="18" charset="0"/>
                        </a:rPr>
                        <a:t>P. M. Mohan</a:t>
                      </a:r>
                      <a:endParaRPr lang="en-US" sz="2100" dirty="0">
                        <a:solidFill>
                          <a:schemeClr val="accent6">
                            <a:lumMod val="75000"/>
                          </a:schemeClr>
                        </a:solidFill>
                        <a:effectLst/>
                        <a:latin typeface="Times New Roman" pitchFamily="18" charset="0"/>
                        <a:ea typeface="Times New Roman" panose="02020603050405020304" pitchFamily="18" charset="0"/>
                        <a:cs typeface="Times New Roman" pitchFamily="18" charset="0"/>
                      </a:endParaRPr>
                    </a:p>
                  </a:txBody>
                  <a:tcPr marL="97367" marR="97367" marT="49107" marB="0"/>
                </a:tc>
                <a:extLst>
                  <a:ext uri="{0D108BD9-81ED-4DB2-BD59-A6C34878D82A}">
                    <a16:rowId xmlns:a16="http://schemas.microsoft.com/office/drawing/2014/main" xmlns="" val="4273075880"/>
                  </a:ext>
                </a:extLst>
              </a:tr>
              <a:tr h="1246042">
                <a:tc>
                  <a:txBody>
                    <a:bodyPr/>
                    <a:lstStyle/>
                    <a:p>
                      <a:pPr marL="0" marR="0" indent="0" algn="l" defTabSz="457200" rtl="0" eaLnBrk="1" fontAlgn="auto" latinLnBrk="0" hangingPunct="1">
                        <a:lnSpc>
                          <a:spcPct val="107000"/>
                        </a:lnSpc>
                        <a:spcBef>
                          <a:spcPts val="0"/>
                        </a:spcBef>
                        <a:spcAft>
                          <a:spcPts val="0"/>
                        </a:spcAft>
                        <a:buClrTx/>
                        <a:buSzTx/>
                        <a:buFontTx/>
                        <a:buNone/>
                        <a:tabLst/>
                        <a:defRPr/>
                      </a:pPr>
                      <a:r>
                        <a:rPr lang="en-IN" sz="2100" b="1" dirty="0">
                          <a:solidFill>
                            <a:schemeClr val="accent6">
                              <a:lumMod val="75000"/>
                            </a:schemeClr>
                          </a:solidFill>
                          <a:effectLst/>
                          <a:latin typeface="Times New Roman" pitchFamily="18" charset="0"/>
                          <a:cs typeface="Times New Roman" pitchFamily="18" charset="0"/>
                        </a:rPr>
                        <a:t>Address</a:t>
                      </a:r>
                      <a:r>
                        <a:rPr lang="en-IN" sz="2100" dirty="0">
                          <a:solidFill>
                            <a:schemeClr val="accent6">
                              <a:lumMod val="75000"/>
                            </a:schemeClr>
                          </a:solidFill>
                          <a:effectLst/>
                          <a:latin typeface="Times New Roman" pitchFamily="18" charset="0"/>
                          <a:cs typeface="Times New Roman" pitchFamily="18" charset="0"/>
                        </a:rPr>
                        <a:t>: </a:t>
                      </a:r>
                      <a:r>
                        <a:rPr lang="en-IN" sz="2100" dirty="0" err="1">
                          <a:solidFill>
                            <a:schemeClr val="accent6">
                              <a:lumMod val="75000"/>
                            </a:schemeClr>
                          </a:solidFill>
                          <a:effectLst/>
                          <a:latin typeface="Times New Roman" pitchFamily="18" charset="0"/>
                          <a:cs typeface="Times New Roman" pitchFamily="18" charset="0"/>
                        </a:rPr>
                        <a:t>Hirabai</a:t>
                      </a:r>
                      <a:r>
                        <a:rPr lang="en-IN" sz="2100" dirty="0">
                          <a:solidFill>
                            <a:schemeClr val="accent6">
                              <a:lumMod val="75000"/>
                            </a:schemeClr>
                          </a:solidFill>
                          <a:effectLst/>
                          <a:latin typeface="Times New Roman" pitchFamily="18" charset="0"/>
                          <a:cs typeface="Times New Roman" pitchFamily="18" charset="0"/>
                        </a:rPr>
                        <a:t> </a:t>
                      </a:r>
                      <a:r>
                        <a:rPr lang="en-IN" sz="2100" dirty="0" err="1">
                          <a:solidFill>
                            <a:schemeClr val="accent6">
                              <a:lumMod val="75000"/>
                            </a:schemeClr>
                          </a:solidFill>
                          <a:effectLst/>
                          <a:latin typeface="Times New Roman" pitchFamily="18" charset="0"/>
                          <a:cs typeface="Times New Roman" pitchFamily="18" charset="0"/>
                        </a:rPr>
                        <a:t>haridas</a:t>
                      </a:r>
                      <a:r>
                        <a:rPr lang="en-IN" sz="2100" dirty="0">
                          <a:solidFill>
                            <a:schemeClr val="accent6">
                              <a:lumMod val="75000"/>
                            </a:schemeClr>
                          </a:solidFill>
                          <a:effectLst/>
                          <a:latin typeface="Times New Roman" pitchFamily="18" charset="0"/>
                          <a:cs typeface="Times New Roman" pitchFamily="18" charset="0"/>
                        </a:rPr>
                        <a:t> </a:t>
                      </a:r>
                      <a:r>
                        <a:rPr lang="en-IN" sz="2100" dirty="0" err="1">
                          <a:solidFill>
                            <a:schemeClr val="accent6">
                              <a:lumMod val="75000"/>
                            </a:schemeClr>
                          </a:solidFill>
                          <a:effectLst/>
                          <a:latin typeface="Times New Roman" pitchFamily="18" charset="0"/>
                          <a:cs typeface="Times New Roman" pitchFamily="18" charset="0"/>
                        </a:rPr>
                        <a:t>vidyanagari</a:t>
                      </a:r>
                      <a:r>
                        <a:rPr lang="en-IN" sz="2100" dirty="0">
                          <a:solidFill>
                            <a:schemeClr val="accent6">
                              <a:lumMod val="75000"/>
                            </a:schemeClr>
                          </a:solidFill>
                          <a:effectLst/>
                          <a:latin typeface="Times New Roman" pitchFamily="18" charset="0"/>
                          <a:cs typeface="Times New Roman" pitchFamily="18" charset="0"/>
                        </a:rPr>
                        <a:t>, </a:t>
                      </a:r>
                      <a:r>
                        <a:rPr lang="en-IN" sz="2100" dirty="0" err="1">
                          <a:solidFill>
                            <a:schemeClr val="accent6">
                              <a:lumMod val="75000"/>
                            </a:schemeClr>
                          </a:solidFill>
                          <a:effectLst/>
                          <a:latin typeface="Times New Roman" pitchFamily="18" charset="0"/>
                          <a:cs typeface="Times New Roman" pitchFamily="18" charset="0"/>
                        </a:rPr>
                        <a:t>Amrutdham</a:t>
                      </a:r>
                      <a:r>
                        <a:rPr lang="en-IN" sz="2100" dirty="0">
                          <a:solidFill>
                            <a:schemeClr val="accent6">
                              <a:lumMod val="75000"/>
                            </a:schemeClr>
                          </a:solidFill>
                          <a:effectLst/>
                          <a:latin typeface="Times New Roman" pitchFamily="18" charset="0"/>
                          <a:cs typeface="Times New Roman" pitchFamily="18" charset="0"/>
                        </a:rPr>
                        <a:t>, </a:t>
                      </a:r>
                      <a:r>
                        <a:rPr lang="en-IN" sz="2100" dirty="0" err="1">
                          <a:solidFill>
                            <a:schemeClr val="accent6">
                              <a:lumMod val="75000"/>
                            </a:schemeClr>
                          </a:solidFill>
                          <a:effectLst/>
                          <a:latin typeface="Times New Roman" pitchFamily="18" charset="0"/>
                          <a:cs typeface="Times New Roman" pitchFamily="18" charset="0"/>
                        </a:rPr>
                        <a:t>Panchvati</a:t>
                      </a:r>
                      <a:r>
                        <a:rPr lang="en-IN" sz="2100" dirty="0">
                          <a:solidFill>
                            <a:schemeClr val="accent6">
                              <a:lumMod val="75000"/>
                            </a:schemeClr>
                          </a:solidFill>
                          <a:effectLst/>
                          <a:latin typeface="Times New Roman" pitchFamily="18" charset="0"/>
                          <a:cs typeface="Times New Roman" pitchFamily="18" charset="0"/>
                        </a:rPr>
                        <a:t>, </a:t>
                      </a:r>
                      <a:r>
                        <a:rPr lang="en-IN" sz="2100" dirty="0" err="1">
                          <a:solidFill>
                            <a:schemeClr val="accent6">
                              <a:lumMod val="75000"/>
                            </a:schemeClr>
                          </a:solidFill>
                          <a:effectLst/>
                          <a:latin typeface="Times New Roman" pitchFamily="18" charset="0"/>
                          <a:cs typeface="Times New Roman" pitchFamily="18" charset="0"/>
                        </a:rPr>
                        <a:t>Nashik</a:t>
                      </a:r>
                      <a:r>
                        <a:rPr lang="en-IN" sz="2100" dirty="0">
                          <a:solidFill>
                            <a:schemeClr val="accent6">
                              <a:lumMod val="75000"/>
                            </a:schemeClr>
                          </a:solidFill>
                          <a:effectLst/>
                          <a:latin typeface="Times New Roman" pitchFamily="18" charset="0"/>
                          <a:cs typeface="Times New Roman" pitchFamily="18" charset="0"/>
                        </a:rPr>
                        <a:t> - 422003   </a:t>
                      </a:r>
                      <a:endParaRPr lang="en-US" sz="2100" dirty="0">
                        <a:solidFill>
                          <a:schemeClr val="accent6">
                            <a:lumMod val="75000"/>
                          </a:schemeClr>
                        </a:solidFill>
                        <a:effectLst/>
                        <a:latin typeface="Times New Roman" pitchFamily="18" charset="0"/>
                        <a:ea typeface="Times New Roman" panose="02020603050405020304" pitchFamily="18" charset="0"/>
                        <a:cs typeface="Times New Roman" pitchFamily="18" charset="0"/>
                      </a:endParaRPr>
                    </a:p>
                  </a:txBody>
                  <a:tcPr marL="97367" marR="97367" marT="49107" marB="0"/>
                </a:tc>
                <a:tc>
                  <a:txBody>
                    <a:bodyPr/>
                    <a:lstStyle/>
                    <a:p>
                      <a:pPr marL="0" marR="1470660" indent="0" algn="l">
                        <a:lnSpc>
                          <a:spcPct val="107000"/>
                        </a:lnSpc>
                        <a:spcBef>
                          <a:spcPts val="0"/>
                        </a:spcBef>
                        <a:spcAft>
                          <a:spcPts val="0"/>
                        </a:spcAft>
                      </a:pPr>
                      <a:r>
                        <a:rPr lang="en-IN" sz="2100" b="1" dirty="0">
                          <a:solidFill>
                            <a:schemeClr val="accent6">
                              <a:lumMod val="75000"/>
                            </a:schemeClr>
                          </a:solidFill>
                          <a:effectLst/>
                          <a:latin typeface="Times New Roman" pitchFamily="18" charset="0"/>
                          <a:cs typeface="Times New Roman" pitchFamily="18" charset="0"/>
                        </a:rPr>
                        <a:t>Designation</a:t>
                      </a:r>
                      <a:r>
                        <a:rPr lang="en-IN" sz="2100" dirty="0">
                          <a:solidFill>
                            <a:schemeClr val="accent6">
                              <a:lumMod val="75000"/>
                            </a:schemeClr>
                          </a:solidFill>
                          <a:effectLst/>
                          <a:latin typeface="Times New Roman" pitchFamily="18" charset="0"/>
                          <a:cs typeface="Times New Roman" pitchFamily="18" charset="0"/>
                        </a:rPr>
                        <a:t>: </a:t>
                      </a:r>
                      <a:r>
                        <a:rPr lang="en-IN" sz="2000" dirty="0">
                          <a:solidFill>
                            <a:schemeClr val="accent6">
                              <a:lumMod val="75000"/>
                            </a:schemeClr>
                          </a:solidFill>
                          <a:latin typeface="Times New Roman" pitchFamily="18" charset="0"/>
                          <a:cs typeface="Times New Roman" pitchFamily="18" charset="0"/>
                        </a:rPr>
                        <a:t>TPO</a:t>
                      </a:r>
                      <a:r>
                        <a:rPr lang="en-IN" sz="2000" baseline="0" dirty="0">
                          <a:solidFill>
                            <a:schemeClr val="accent6">
                              <a:lumMod val="75000"/>
                            </a:schemeClr>
                          </a:solidFill>
                          <a:latin typeface="Times New Roman" pitchFamily="18" charset="0"/>
                          <a:cs typeface="Times New Roman" pitchFamily="18" charset="0"/>
                        </a:rPr>
                        <a:t> </a:t>
                      </a:r>
                      <a:r>
                        <a:rPr lang="en-IN" sz="2000" dirty="0">
                          <a:solidFill>
                            <a:schemeClr val="accent6">
                              <a:lumMod val="75000"/>
                            </a:schemeClr>
                          </a:solidFill>
                          <a:latin typeface="Times New Roman" pitchFamily="18" charset="0"/>
                          <a:cs typeface="Times New Roman" pitchFamily="18" charset="0"/>
                        </a:rPr>
                        <a:t>Officer</a:t>
                      </a:r>
                      <a:endParaRPr lang="en-US" sz="2100" dirty="0">
                        <a:solidFill>
                          <a:schemeClr val="accent6">
                            <a:lumMod val="75000"/>
                          </a:schemeClr>
                        </a:solidFill>
                        <a:effectLst/>
                        <a:latin typeface="Times New Roman" pitchFamily="18" charset="0"/>
                        <a:ea typeface="Times New Roman" panose="02020603050405020304" pitchFamily="18" charset="0"/>
                        <a:cs typeface="Times New Roman" pitchFamily="18" charset="0"/>
                      </a:endParaRPr>
                    </a:p>
                  </a:txBody>
                  <a:tcPr marL="97367" marR="97367" marT="49107" marB="0"/>
                </a:tc>
                <a:extLst>
                  <a:ext uri="{0D108BD9-81ED-4DB2-BD59-A6C34878D82A}">
                    <a16:rowId xmlns:a16="http://schemas.microsoft.com/office/drawing/2014/main" xmlns="" val="792359026"/>
                  </a:ext>
                </a:extLst>
              </a:tr>
              <a:tr h="802946">
                <a:tc>
                  <a:txBody>
                    <a:bodyPr/>
                    <a:lstStyle/>
                    <a:p>
                      <a:pPr marL="0" marR="0" indent="0" algn="l" defTabSz="457200" rtl="0" eaLnBrk="1" fontAlgn="auto" latinLnBrk="0" hangingPunct="1">
                        <a:lnSpc>
                          <a:spcPct val="107000"/>
                        </a:lnSpc>
                        <a:spcBef>
                          <a:spcPts val="0"/>
                        </a:spcBef>
                        <a:spcAft>
                          <a:spcPts val="0"/>
                        </a:spcAft>
                        <a:buClrTx/>
                        <a:buSzTx/>
                        <a:buFontTx/>
                        <a:buNone/>
                        <a:tabLst/>
                        <a:defRPr/>
                      </a:pPr>
                      <a:r>
                        <a:rPr lang="en-IN" sz="2100" b="1" dirty="0">
                          <a:solidFill>
                            <a:schemeClr val="accent6">
                              <a:lumMod val="75000"/>
                            </a:schemeClr>
                          </a:solidFill>
                          <a:effectLst/>
                          <a:latin typeface="Times New Roman" pitchFamily="18" charset="0"/>
                          <a:cs typeface="Times New Roman" pitchFamily="18" charset="0"/>
                        </a:rPr>
                        <a:t>Office Phone No</a:t>
                      </a:r>
                      <a:r>
                        <a:rPr lang="en-IN" sz="2100" dirty="0">
                          <a:solidFill>
                            <a:schemeClr val="accent6">
                              <a:lumMod val="75000"/>
                            </a:schemeClr>
                          </a:solidFill>
                          <a:effectLst/>
                          <a:latin typeface="Times New Roman" pitchFamily="18" charset="0"/>
                          <a:cs typeface="Times New Roman" pitchFamily="18" charset="0"/>
                        </a:rPr>
                        <a:t>: 253 2512876</a:t>
                      </a:r>
                      <a:endParaRPr lang="en-US" sz="2100" dirty="0">
                        <a:solidFill>
                          <a:schemeClr val="accent6">
                            <a:lumMod val="75000"/>
                          </a:schemeClr>
                        </a:solidFill>
                        <a:effectLst/>
                        <a:latin typeface="Times New Roman" pitchFamily="18" charset="0"/>
                        <a:ea typeface="Times New Roman" panose="02020603050405020304" pitchFamily="18" charset="0"/>
                        <a:cs typeface="Times New Roman" pitchFamily="18" charset="0"/>
                      </a:endParaRPr>
                    </a:p>
                  </a:txBody>
                  <a:tcPr marL="97367" marR="97367" marT="49107" marB="0"/>
                </a:tc>
                <a:tc>
                  <a:txBody>
                    <a:bodyPr/>
                    <a:lstStyle/>
                    <a:p>
                      <a:pPr marL="0" marR="0" indent="0" algn="l">
                        <a:lnSpc>
                          <a:spcPct val="107000"/>
                        </a:lnSpc>
                        <a:spcBef>
                          <a:spcPts val="0"/>
                        </a:spcBef>
                        <a:spcAft>
                          <a:spcPts val="0"/>
                        </a:spcAft>
                      </a:pPr>
                      <a:r>
                        <a:rPr lang="en-IN" sz="2100" b="1" dirty="0">
                          <a:solidFill>
                            <a:schemeClr val="accent6">
                              <a:lumMod val="75000"/>
                            </a:schemeClr>
                          </a:solidFill>
                          <a:effectLst/>
                          <a:latin typeface="Times New Roman" pitchFamily="18" charset="0"/>
                          <a:cs typeface="Times New Roman" pitchFamily="18" charset="0"/>
                        </a:rPr>
                        <a:t>Mobile No</a:t>
                      </a:r>
                      <a:r>
                        <a:rPr lang="en-IN" sz="2100" dirty="0">
                          <a:solidFill>
                            <a:schemeClr val="accent6">
                              <a:lumMod val="75000"/>
                            </a:schemeClr>
                          </a:solidFill>
                          <a:effectLst/>
                          <a:latin typeface="Times New Roman" pitchFamily="18" charset="0"/>
                          <a:cs typeface="Times New Roman" pitchFamily="18" charset="0"/>
                        </a:rPr>
                        <a:t>: </a:t>
                      </a:r>
                      <a:r>
                        <a:rPr lang="en-IN" sz="2000" dirty="0">
                          <a:solidFill>
                            <a:schemeClr val="accent6">
                              <a:lumMod val="75000"/>
                            </a:schemeClr>
                          </a:solidFill>
                          <a:latin typeface="Times New Roman" pitchFamily="18" charset="0"/>
                          <a:cs typeface="Times New Roman" pitchFamily="18" charset="0"/>
                        </a:rPr>
                        <a:t>9421229303 </a:t>
                      </a:r>
                      <a:endParaRPr lang="en-US" sz="2100" dirty="0">
                        <a:solidFill>
                          <a:schemeClr val="accent6">
                            <a:lumMod val="75000"/>
                          </a:schemeClr>
                        </a:solidFill>
                        <a:effectLst/>
                        <a:latin typeface="Times New Roman" pitchFamily="18" charset="0"/>
                        <a:ea typeface="Times New Roman" panose="02020603050405020304" pitchFamily="18" charset="0"/>
                        <a:cs typeface="Times New Roman" pitchFamily="18" charset="0"/>
                      </a:endParaRPr>
                    </a:p>
                  </a:txBody>
                  <a:tcPr marL="97367" marR="97367" marT="49107" marB="0"/>
                </a:tc>
                <a:extLst>
                  <a:ext uri="{0D108BD9-81ED-4DB2-BD59-A6C34878D82A}">
                    <a16:rowId xmlns:a16="http://schemas.microsoft.com/office/drawing/2014/main" xmlns="" val="3675954056"/>
                  </a:ext>
                </a:extLst>
              </a:tr>
              <a:tr h="843637">
                <a:tc>
                  <a:txBody>
                    <a:bodyPr/>
                    <a:lstStyle/>
                    <a:p>
                      <a:pPr marL="0" marR="0" indent="0" algn="l" defTabSz="457200" rtl="0" eaLnBrk="1" fontAlgn="auto" latinLnBrk="0" hangingPunct="1">
                        <a:lnSpc>
                          <a:spcPct val="107000"/>
                        </a:lnSpc>
                        <a:spcBef>
                          <a:spcPts val="0"/>
                        </a:spcBef>
                        <a:spcAft>
                          <a:spcPts val="0"/>
                        </a:spcAft>
                        <a:buClrTx/>
                        <a:buSzTx/>
                        <a:buFontTx/>
                        <a:buNone/>
                        <a:tabLst/>
                        <a:defRPr/>
                      </a:pPr>
                      <a:r>
                        <a:rPr lang="en-IN" sz="2100" b="1" dirty="0">
                          <a:solidFill>
                            <a:schemeClr val="accent6">
                              <a:lumMod val="75000"/>
                            </a:schemeClr>
                          </a:solidFill>
                          <a:effectLst/>
                          <a:latin typeface="Times New Roman" pitchFamily="18" charset="0"/>
                          <a:cs typeface="Times New Roman" pitchFamily="18" charset="0"/>
                        </a:rPr>
                        <a:t>E-mail ID</a:t>
                      </a:r>
                      <a:r>
                        <a:rPr lang="en-IN" sz="2100" b="0" dirty="0">
                          <a:solidFill>
                            <a:schemeClr val="accent6">
                              <a:lumMod val="75000"/>
                            </a:schemeClr>
                          </a:solidFill>
                          <a:effectLst/>
                          <a:latin typeface="Times New Roman" pitchFamily="18" charset="0"/>
                          <a:cs typeface="Times New Roman" pitchFamily="18" charset="0"/>
                        </a:rPr>
                        <a:t>: </a:t>
                      </a:r>
                    </a:p>
                    <a:p>
                      <a:pPr marL="0" marR="0" indent="0" algn="l" defTabSz="457200" rtl="0" eaLnBrk="1" fontAlgn="auto" latinLnBrk="0" hangingPunct="1">
                        <a:lnSpc>
                          <a:spcPct val="107000"/>
                        </a:lnSpc>
                        <a:spcBef>
                          <a:spcPts val="0"/>
                        </a:spcBef>
                        <a:spcAft>
                          <a:spcPts val="0"/>
                        </a:spcAft>
                        <a:buClrTx/>
                        <a:buSzTx/>
                        <a:buFontTx/>
                        <a:buNone/>
                        <a:tabLst/>
                        <a:defRPr/>
                      </a:pPr>
                      <a:r>
                        <a:rPr lang="en-IN" sz="2100" b="0" dirty="0">
                          <a:solidFill>
                            <a:schemeClr val="accent6">
                              <a:lumMod val="75000"/>
                            </a:schemeClr>
                          </a:solidFill>
                          <a:effectLst/>
                          <a:latin typeface="Times New Roman" pitchFamily="18" charset="0"/>
                          <a:cs typeface="Times New Roman" pitchFamily="18" charset="0"/>
                        </a:rPr>
                        <a:t>principal-poly@kkwagh.edu.in</a:t>
                      </a:r>
                      <a:endParaRPr lang="en-US" sz="2100" b="0" dirty="0">
                        <a:solidFill>
                          <a:schemeClr val="accent6">
                            <a:lumMod val="75000"/>
                          </a:schemeClr>
                        </a:solidFill>
                        <a:effectLst/>
                        <a:latin typeface="Times New Roman" pitchFamily="18" charset="0"/>
                        <a:ea typeface="Times New Roman" panose="02020603050405020304" pitchFamily="18" charset="0"/>
                        <a:cs typeface="Times New Roman" pitchFamily="18" charset="0"/>
                      </a:endParaRPr>
                    </a:p>
                  </a:txBody>
                  <a:tcPr marL="97367" marR="97367" marT="49107" marB="0"/>
                </a:tc>
                <a:tc>
                  <a:txBody>
                    <a:bodyPr/>
                    <a:lstStyle/>
                    <a:p>
                      <a:pPr marL="0" marR="0" indent="0" algn="l">
                        <a:lnSpc>
                          <a:spcPct val="107000"/>
                        </a:lnSpc>
                        <a:spcBef>
                          <a:spcPts val="0"/>
                        </a:spcBef>
                        <a:spcAft>
                          <a:spcPts val="0"/>
                        </a:spcAft>
                      </a:pPr>
                      <a:r>
                        <a:rPr lang="en-IN" sz="2100" b="1" dirty="0">
                          <a:solidFill>
                            <a:schemeClr val="accent6">
                              <a:lumMod val="75000"/>
                            </a:schemeClr>
                          </a:solidFill>
                          <a:effectLst/>
                          <a:latin typeface="Times New Roman" pitchFamily="18" charset="0"/>
                          <a:cs typeface="Times New Roman" pitchFamily="18" charset="0"/>
                        </a:rPr>
                        <a:t>E-mail ID: </a:t>
                      </a:r>
                      <a:r>
                        <a:rPr lang="en-IN" sz="2000" dirty="0">
                          <a:solidFill>
                            <a:schemeClr val="accent6">
                              <a:lumMod val="75000"/>
                            </a:schemeClr>
                          </a:solidFill>
                          <a:latin typeface="Times New Roman" pitchFamily="18" charset="0"/>
                          <a:cs typeface="Times New Roman" pitchFamily="18" charset="0"/>
                          <a:hlinkClick r:id="rId2"/>
                        </a:rPr>
                        <a:t>pmmohan@kkwagh.edu.in</a:t>
                      </a:r>
                      <a:endParaRPr lang="en-US" sz="2100" dirty="0">
                        <a:solidFill>
                          <a:schemeClr val="accent6">
                            <a:lumMod val="75000"/>
                          </a:schemeClr>
                        </a:solidFill>
                        <a:effectLst/>
                        <a:latin typeface="Times New Roman" pitchFamily="18" charset="0"/>
                        <a:ea typeface="Times New Roman" panose="02020603050405020304" pitchFamily="18" charset="0"/>
                        <a:cs typeface="Times New Roman" pitchFamily="18" charset="0"/>
                      </a:endParaRPr>
                    </a:p>
                  </a:txBody>
                  <a:tcPr marL="97367" marR="97367" marT="49107" marB="0"/>
                </a:tc>
                <a:extLst>
                  <a:ext uri="{0D108BD9-81ED-4DB2-BD59-A6C34878D82A}">
                    <a16:rowId xmlns:a16="http://schemas.microsoft.com/office/drawing/2014/main" xmlns="" val="1125194282"/>
                  </a:ext>
                </a:extLst>
              </a:tr>
            </a:tbl>
          </a:graphicData>
        </a:graphic>
      </p:graphicFrame>
    </p:spTree>
    <p:extLst>
      <p:ext uri="{BB962C8B-B14F-4D97-AF65-F5344CB8AC3E}">
        <p14:creationId xmlns:p14="http://schemas.microsoft.com/office/powerpoint/2010/main" val="9796220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1">
            <a:extLst>
              <a:ext uri="{FF2B5EF4-FFF2-40B4-BE49-F238E27FC236}">
                <a16:creationId xmlns:a16="http://schemas.microsoft.com/office/drawing/2014/main" xmlns="" id="{1C64271D-0B8A-F608-6058-CEFD5DADD42B}"/>
              </a:ext>
            </a:extLst>
          </p:cNvPr>
          <p:cNvSpPr>
            <a:spLocks noGrp="1"/>
          </p:cNvSpPr>
          <p:nvPr>
            <p:ph type="title"/>
          </p:nvPr>
        </p:nvSpPr>
        <p:spPr>
          <a:xfrm>
            <a:off x="517079" y="199352"/>
            <a:ext cx="8596668" cy="911996"/>
          </a:xfrm>
        </p:spPr>
        <p:txBody>
          <a:bodyPr/>
          <a:lstStyle/>
          <a:p>
            <a:r>
              <a:rPr lang="en-IN" dirty="0">
                <a:solidFill>
                  <a:schemeClr val="accent6">
                    <a:lumMod val="75000"/>
                  </a:schemeClr>
                </a:solidFill>
                <a:latin typeface="Times New Roman" pitchFamily="18" charset="0"/>
                <a:cs typeface="Times New Roman" pitchFamily="18" charset="0"/>
              </a:rPr>
              <a:t>References</a:t>
            </a:r>
          </a:p>
        </p:txBody>
      </p:sp>
      <p:sp>
        <p:nvSpPr>
          <p:cNvPr id="53" name="Content Placeholder 2">
            <a:extLst>
              <a:ext uri="{FF2B5EF4-FFF2-40B4-BE49-F238E27FC236}">
                <a16:creationId xmlns:a16="http://schemas.microsoft.com/office/drawing/2014/main" xmlns="" id="{A2610CBB-503C-C3C1-EBF0-187446B05EE9}"/>
              </a:ext>
            </a:extLst>
          </p:cNvPr>
          <p:cNvSpPr txBox="1">
            <a:spLocks/>
          </p:cNvSpPr>
          <p:nvPr/>
        </p:nvSpPr>
        <p:spPr>
          <a:xfrm>
            <a:off x="263951" y="1337119"/>
            <a:ext cx="11391237" cy="5513113"/>
          </a:xfrm>
          <a:prstGeom prst="rect">
            <a:avLst/>
          </a:prstGeom>
        </p:spPr>
        <p:txBody>
          <a:bodyPr>
            <a:normAutofit/>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15000"/>
              </a:lnSpc>
              <a:buFont typeface="Wingdings" pitchFamily="2" charset="2"/>
              <a:buChar char="§"/>
            </a:pPr>
            <a:r>
              <a:rPr lang="en-US" sz="2200" dirty="0">
                <a:solidFill>
                  <a:schemeClr val="accent6">
                    <a:lumMod val="75000"/>
                  </a:schemeClr>
                </a:solidFill>
                <a:latin typeface="Times New Roman" panose="02020603050405020304" pitchFamily="18" charset="0"/>
                <a:ea typeface="Calibri" panose="020F0502020204030204" pitchFamily="34" charset="0"/>
                <a:cs typeface="Mangal" panose="02040503050203030202" pitchFamily="18" charset="0"/>
              </a:rPr>
              <a:t>D. K. </a:t>
            </a:r>
            <a:r>
              <a:rPr lang="en-US" sz="2200" dirty="0" err="1">
                <a:solidFill>
                  <a:schemeClr val="accent6">
                    <a:lumMod val="75000"/>
                  </a:schemeClr>
                </a:solidFill>
                <a:latin typeface="Times New Roman" panose="02020603050405020304" pitchFamily="18" charset="0"/>
                <a:ea typeface="Calibri" panose="020F0502020204030204" pitchFamily="34" charset="0"/>
                <a:cs typeface="Mangal" panose="02040503050203030202" pitchFamily="18" charset="0"/>
              </a:rPr>
              <a:t>Arun</a:t>
            </a:r>
            <a:r>
              <a:rPr lang="en-US" sz="2200" dirty="0">
                <a:solidFill>
                  <a:schemeClr val="accent6">
                    <a:lumMod val="75000"/>
                  </a:schemeClr>
                </a:solidFill>
                <a:latin typeface="Times New Roman" panose="02020603050405020304" pitchFamily="18" charset="0"/>
                <a:ea typeface="Calibri" panose="020F0502020204030204" pitchFamily="34" charset="0"/>
                <a:cs typeface="Mangal" panose="02040503050203030202" pitchFamily="18" charset="0"/>
              </a:rPr>
              <a:t>, V. </a:t>
            </a:r>
            <a:r>
              <a:rPr lang="en-US" sz="2200" dirty="0" err="1">
                <a:solidFill>
                  <a:schemeClr val="accent6">
                    <a:lumMod val="75000"/>
                  </a:schemeClr>
                </a:solidFill>
                <a:latin typeface="Times New Roman" panose="02020603050405020304" pitchFamily="18" charset="0"/>
                <a:ea typeface="Calibri" panose="020F0502020204030204" pitchFamily="34" charset="0"/>
                <a:cs typeface="Mangal" panose="02040503050203030202" pitchFamily="18" charset="0"/>
              </a:rPr>
              <a:t>Namratha</a:t>
            </a:r>
            <a:r>
              <a:rPr lang="en-US" sz="2200" dirty="0">
                <a:solidFill>
                  <a:schemeClr val="accent6">
                    <a:lumMod val="75000"/>
                  </a:schemeClr>
                </a:solidFill>
                <a:latin typeface="Times New Roman" panose="02020603050405020304" pitchFamily="18" charset="0"/>
                <a:ea typeface="Calibri" panose="020F0502020204030204" pitchFamily="34" charset="0"/>
                <a:cs typeface="Mangal" panose="02040503050203030202" pitchFamily="18" charset="0"/>
              </a:rPr>
              <a:t>, B. V. </a:t>
            </a:r>
            <a:r>
              <a:rPr lang="en-US" sz="2200" dirty="0" err="1">
                <a:solidFill>
                  <a:schemeClr val="accent6">
                    <a:lumMod val="75000"/>
                  </a:schemeClr>
                </a:solidFill>
                <a:latin typeface="Times New Roman" panose="02020603050405020304" pitchFamily="18" charset="0"/>
                <a:ea typeface="Calibri" panose="020F0502020204030204" pitchFamily="34" charset="0"/>
                <a:cs typeface="Mangal" panose="02040503050203030202" pitchFamily="18" charset="0"/>
              </a:rPr>
              <a:t>Ramyashree</a:t>
            </a:r>
            <a:r>
              <a:rPr lang="en-US" sz="2200" dirty="0">
                <a:solidFill>
                  <a:schemeClr val="accent6">
                    <a:lumMod val="75000"/>
                  </a:schemeClr>
                </a:solidFill>
                <a:latin typeface="Times New Roman" panose="02020603050405020304" pitchFamily="18" charset="0"/>
                <a:ea typeface="Calibri" panose="020F0502020204030204" pitchFamily="34" charset="0"/>
                <a:cs typeface="Mangal" panose="02040503050203030202" pitchFamily="18" charset="0"/>
              </a:rPr>
              <a:t>, Y. P. Jain and A. Roy </a:t>
            </a:r>
            <a:r>
              <a:rPr lang="en-US" sz="2200" dirty="0" err="1">
                <a:solidFill>
                  <a:schemeClr val="accent6">
                    <a:lumMod val="75000"/>
                  </a:schemeClr>
                </a:solidFill>
                <a:latin typeface="Times New Roman" panose="02020603050405020304" pitchFamily="18" charset="0"/>
                <a:ea typeface="Calibri" panose="020F0502020204030204" pitchFamily="34" charset="0"/>
                <a:cs typeface="Mangal" panose="02040503050203030202" pitchFamily="18" charset="0"/>
              </a:rPr>
              <a:t>Choudhury</a:t>
            </a:r>
            <a:r>
              <a:rPr lang="en-US" sz="2200" dirty="0">
                <a:solidFill>
                  <a:schemeClr val="accent6">
                    <a:lumMod val="75000"/>
                  </a:schemeClr>
                </a:solidFill>
                <a:latin typeface="Times New Roman" panose="02020603050405020304" pitchFamily="18" charset="0"/>
                <a:ea typeface="Calibri" panose="020F0502020204030204" pitchFamily="34" charset="0"/>
                <a:cs typeface="Mangal" panose="02040503050203030202" pitchFamily="18" charset="0"/>
              </a:rPr>
              <a:t>, "Student Academic Performance Prediction using Educational Data Mining," 2021 International Conference on Computer Communication and Informatics (ICCCI), Coimbatore, India, 2021. </a:t>
            </a:r>
          </a:p>
          <a:p>
            <a:pPr marL="0" indent="0" algn="just">
              <a:lnSpc>
                <a:spcPct val="115000"/>
              </a:lnSpc>
              <a:buNone/>
            </a:pPr>
            <a:endParaRPr lang="en-US" sz="700" dirty="0">
              <a:solidFill>
                <a:schemeClr val="accent6">
                  <a:lumMod val="75000"/>
                </a:schemeClr>
              </a:solidFill>
              <a:latin typeface="Times New Roman" panose="02020603050405020304" pitchFamily="18" charset="0"/>
              <a:ea typeface="Calibri" panose="020F0502020204030204" pitchFamily="34" charset="0"/>
              <a:cs typeface="Mangal" panose="02040503050203030202" pitchFamily="18" charset="0"/>
            </a:endParaRPr>
          </a:p>
          <a:p>
            <a:pPr marL="342900" indent="-342900" algn="just">
              <a:lnSpc>
                <a:spcPct val="115000"/>
              </a:lnSpc>
              <a:buFont typeface="Wingdings" pitchFamily="2" charset="2"/>
              <a:buChar char="§"/>
            </a:pPr>
            <a:r>
              <a:rPr lang="en-US" sz="2200" dirty="0">
                <a:solidFill>
                  <a:schemeClr val="accent6">
                    <a:lumMod val="75000"/>
                  </a:schemeClr>
                </a:solidFill>
                <a:latin typeface="Times New Roman" panose="02020603050405020304" pitchFamily="18" charset="0"/>
                <a:ea typeface="Calibri" panose="020F0502020204030204" pitchFamily="34" charset="0"/>
                <a:cs typeface="Mangal" panose="02040503050203030202" pitchFamily="18" charset="0"/>
              </a:rPr>
              <a:t>T. R. Kumar, T. </a:t>
            </a:r>
            <a:r>
              <a:rPr lang="en-US" sz="2200" dirty="0" err="1">
                <a:solidFill>
                  <a:schemeClr val="accent6">
                    <a:lumMod val="75000"/>
                  </a:schemeClr>
                </a:solidFill>
                <a:latin typeface="Times New Roman" panose="02020603050405020304" pitchFamily="18" charset="0"/>
                <a:ea typeface="Calibri" panose="020F0502020204030204" pitchFamily="34" charset="0"/>
                <a:cs typeface="Mangal" panose="02040503050203030202" pitchFamily="18" charset="0"/>
              </a:rPr>
              <a:t>Vamsidhar</a:t>
            </a:r>
            <a:r>
              <a:rPr lang="en-US" sz="2200" dirty="0">
                <a:solidFill>
                  <a:schemeClr val="accent6">
                    <a:lumMod val="75000"/>
                  </a:schemeClr>
                </a:solidFill>
                <a:latin typeface="Times New Roman" panose="02020603050405020304" pitchFamily="18" charset="0"/>
                <a:ea typeface="Calibri" panose="020F0502020204030204" pitchFamily="34" charset="0"/>
                <a:cs typeface="Mangal" panose="02040503050203030202" pitchFamily="18" charset="0"/>
              </a:rPr>
              <a:t>, B. </a:t>
            </a:r>
            <a:r>
              <a:rPr lang="en-US" sz="2200" dirty="0" err="1">
                <a:solidFill>
                  <a:schemeClr val="accent6">
                    <a:lumMod val="75000"/>
                  </a:schemeClr>
                </a:solidFill>
                <a:latin typeface="Times New Roman" panose="02020603050405020304" pitchFamily="18" charset="0"/>
                <a:ea typeface="Calibri" panose="020F0502020204030204" pitchFamily="34" charset="0"/>
                <a:cs typeface="Mangal" panose="02040503050203030202" pitchFamily="18" charset="0"/>
              </a:rPr>
              <a:t>Harika</a:t>
            </a:r>
            <a:r>
              <a:rPr lang="en-US" sz="2200" dirty="0">
                <a:solidFill>
                  <a:schemeClr val="accent6">
                    <a:lumMod val="75000"/>
                  </a:schemeClr>
                </a:solidFill>
                <a:latin typeface="Times New Roman" panose="02020603050405020304" pitchFamily="18" charset="0"/>
                <a:ea typeface="Calibri" panose="020F0502020204030204" pitchFamily="34" charset="0"/>
                <a:cs typeface="Mangal" panose="02040503050203030202" pitchFamily="18" charset="0"/>
              </a:rPr>
              <a:t>, T. M. Kumar and R. </a:t>
            </a:r>
            <a:r>
              <a:rPr lang="en-US" sz="2200" dirty="0" err="1">
                <a:solidFill>
                  <a:schemeClr val="accent6">
                    <a:lumMod val="75000"/>
                  </a:schemeClr>
                </a:solidFill>
                <a:latin typeface="Times New Roman" panose="02020603050405020304" pitchFamily="18" charset="0"/>
                <a:ea typeface="Calibri" panose="020F0502020204030204" pitchFamily="34" charset="0"/>
                <a:cs typeface="Mangal" panose="02040503050203030202" pitchFamily="18" charset="0"/>
              </a:rPr>
              <a:t>Nissy</a:t>
            </a:r>
            <a:r>
              <a:rPr lang="en-US" sz="2200" dirty="0">
                <a:solidFill>
                  <a:schemeClr val="accent6">
                    <a:lumMod val="75000"/>
                  </a:schemeClr>
                </a:solidFill>
                <a:latin typeface="Times New Roman" panose="02020603050405020304" pitchFamily="18" charset="0"/>
                <a:ea typeface="Calibri" panose="020F0502020204030204" pitchFamily="34" charset="0"/>
                <a:cs typeface="Mangal" panose="02040503050203030202" pitchFamily="18" charset="0"/>
              </a:rPr>
              <a:t>, "Students Performance Prediction Using Data Mining Techniques," 2019 International Conference on Intelligent Sustainable Systems (ICISS), </a:t>
            </a:r>
            <a:r>
              <a:rPr lang="en-US" sz="2200" dirty="0" err="1">
                <a:solidFill>
                  <a:schemeClr val="accent6">
                    <a:lumMod val="75000"/>
                  </a:schemeClr>
                </a:solidFill>
                <a:latin typeface="Times New Roman" panose="02020603050405020304" pitchFamily="18" charset="0"/>
                <a:ea typeface="Calibri" panose="020F0502020204030204" pitchFamily="34" charset="0"/>
                <a:cs typeface="Mangal" panose="02040503050203030202" pitchFamily="18" charset="0"/>
              </a:rPr>
              <a:t>Palladam</a:t>
            </a:r>
            <a:r>
              <a:rPr lang="en-US" sz="2200" dirty="0">
                <a:solidFill>
                  <a:schemeClr val="accent6">
                    <a:lumMod val="75000"/>
                  </a:schemeClr>
                </a:solidFill>
                <a:latin typeface="Times New Roman" panose="02020603050405020304" pitchFamily="18" charset="0"/>
                <a:ea typeface="Calibri" panose="020F0502020204030204" pitchFamily="34" charset="0"/>
                <a:cs typeface="Mangal" panose="02040503050203030202" pitchFamily="18" charset="0"/>
              </a:rPr>
              <a:t>, India.  </a:t>
            </a:r>
          </a:p>
          <a:p>
            <a:pPr marL="0" indent="0" algn="just">
              <a:lnSpc>
                <a:spcPct val="115000"/>
              </a:lnSpc>
              <a:buNone/>
            </a:pPr>
            <a:endParaRPr lang="en-US" sz="800" dirty="0">
              <a:solidFill>
                <a:schemeClr val="accent6">
                  <a:lumMod val="75000"/>
                </a:schemeClr>
              </a:solidFill>
              <a:latin typeface="Times New Roman" panose="02020603050405020304" pitchFamily="18" charset="0"/>
              <a:ea typeface="Calibri" panose="020F0502020204030204" pitchFamily="34" charset="0"/>
              <a:cs typeface="Mangal" panose="02040503050203030202" pitchFamily="18" charset="0"/>
            </a:endParaRPr>
          </a:p>
          <a:p>
            <a:pPr marL="342900" indent="-342900" algn="just">
              <a:lnSpc>
                <a:spcPct val="115000"/>
              </a:lnSpc>
              <a:buFont typeface="Wingdings" pitchFamily="2" charset="2"/>
              <a:buChar char="§"/>
            </a:pPr>
            <a:r>
              <a:rPr lang="en-US" sz="2200" dirty="0" err="1">
                <a:solidFill>
                  <a:schemeClr val="accent6">
                    <a:lumMod val="75000"/>
                  </a:schemeClr>
                </a:solidFill>
                <a:latin typeface="Times New Roman" pitchFamily="18" charset="0"/>
                <a:cs typeface="Times New Roman" pitchFamily="18" charset="0"/>
              </a:rPr>
              <a:t>Gunjan</a:t>
            </a:r>
            <a:r>
              <a:rPr lang="en-US" sz="2200" dirty="0">
                <a:solidFill>
                  <a:schemeClr val="accent6">
                    <a:lumMod val="75000"/>
                  </a:schemeClr>
                </a:solidFill>
                <a:latin typeface="Times New Roman" pitchFamily="18" charset="0"/>
                <a:cs typeface="Times New Roman" pitchFamily="18" charset="0"/>
              </a:rPr>
              <a:t> </a:t>
            </a:r>
            <a:r>
              <a:rPr lang="en-US" sz="2200" dirty="0" err="1">
                <a:solidFill>
                  <a:schemeClr val="accent6">
                    <a:lumMod val="75000"/>
                  </a:schemeClr>
                </a:solidFill>
                <a:latin typeface="Times New Roman" pitchFamily="18" charset="0"/>
                <a:cs typeface="Times New Roman" pitchFamily="18" charset="0"/>
              </a:rPr>
              <a:t>Jewani</a:t>
            </a:r>
            <a:r>
              <a:rPr lang="en-US" sz="2200" dirty="0">
                <a:solidFill>
                  <a:schemeClr val="accent6">
                    <a:lumMod val="75000"/>
                  </a:schemeClr>
                </a:solidFill>
                <a:latin typeface="Times New Roman" pitchFamily="18" charset="0"/>
                <a:cs typeface="Times New Roman" pitchFamily="18" charset="0"/>
              </a:rPr>
              <a:t> , Swati </a:t>
            </a:r>
            <a:r>
              <a:rPr lang="en-US" sz="2200" dirty="0" err="1">
                <a:solidFill>
                  <a:schemeClr val="accent6">
                    <a:lumMod val="75000"/>
                  </a:schemeClr>
                </a:solidFill>
                <a:latin typeface="Times New Roman" pitchFamily="18" charset="0"/>
                <a:cs typeface="Times New Roman" pitchFamily="18" charset="0"/>
              </a:rPr>
              <a:t>Sahare</a:t>
            </a:r>
            <a:r>
              <a:rPr lang="en-US" sz="2200" dirty="0">
                <a:solidFill>
                  <a:schemeClr val="accent6">
                    <a:lumMod val="75000"/>
                  </a:schemeClr>
                </a:solidFill>
                <a:latin typeface="Times New Roman" pitchFamily="18" charset="0"/>
                <a:cs typeface="Times New Roman" pitchFamily="18" charset="0"/>
              </a:rPr>
              <a:t> , </a:t>
            </a:r>
            <a:r>
              <a:rPr lang="en-US" sz="2200" dirty="0" err="1">
                <a:solidFill>
                  <a:schemeClr val="accent6">
                    <a:lumMod val="75000"/>
                  </a:schemeClr>
                </a:solidFill>
                <a:latin typeface="Times New Roman" pitchFamily="18" charset="0"/>
                <a:cs typeface="Times New Roman" pitchFamily="18" charset="0"/>
              </a:rPr>
              <a:t>Trupti</a:t>
            </a:r>
            <a:r>
              <a:rPr lang="en-US" sz="2200" dirty="0">
                <a:solidFill>
                  <a:schemeClr val="accent6">
                    <a:lumMod val="75000"/>
                  </a:schemeClr>
                </a:solidFill>
                <a:latin typeface="Times New Roman" pitchFamily="18" charset="0"/>
                <a:cs typeface="Times New Roman" pitchFamily="18" charset="0"/>
              </a:rPr>
              <a:t> </a:t>
            </a:r>
            <a:r>
              <a:rPr lang="en-US" sz="2200" dirty="0" err="1">
                <a:solidFill>
                  <a:schemeClr val="accent6">
                    <a:lumMod val="75000"/>
                  </a:schemeClr>
                </a:solidFill>
                <a:latin typeface="Times New Roman" pitchFamily="18" charset="0"/>
                <a:cs typeface="Times New Roman" pitchFamily="18" charset="0"/>
              </a:rPr>
              <a:t>Kamble</a:t>
            </a:r>
            <a:r>
              <a:rPr lang="en-US" sz="2200" dirty="0">
                <a:solidFill>
                  <a:schemeClr val="accent6">
                    <a:lumMod val="75000"/>
                  </a:schemeClr>
                </a:solidFill>
                <a:latin typeface="Times New Roman" pitchFamily="18" charset="0"/>
                <a:cs typeface="Times New Roman" pitchFamily="18" charset="0"/>
              </a:rPr>
              <a:t> , </a:t>
            </a:r>
            <a:r>
              <a:rPr lang="en-US" sz="2200" dirty="0" err="1">
                <a:solidFill>
                  <a:schemeClr val="accent6">
                    <a:lumMod val="75000"/>
                  </a:schemeClr>
                </a:solidFill>
                <a:latin typeface="Times New Roman" pitchFamily="18" charset="0"/>
                <a:cs typeface="Times New Roman" pitchFamily="18" charset="0"/>
              </a:rPr>
              <a:t>Ritu</a:t>
            </a:r>
            <a:r>
              <a:rPr lang="en-US" sz="2200" dirty="0">
                <a:solidFill>
                  <a:schemeClr val="accent6">
                    <a:lumMod val="75000"/>
                  </a:schemeClr>
                </a:solidFill>
                <a:latin typeface="Times New Roman" pitchFamily="18" charset="0"/>
                <a:cs typeface="Times New Roman" pitchFamily="18" charset="0"/>
              </a:rPr>
              <a:t> </a:t>
            </a:r>
            <a:r>
              <a:rPr lang="en-US" sz="2200" dirty="0" err="1">
                <a:solidFill>
                  <a:schemeClr val="accent6">
                    <a:lumMod val="75000"/>
                  </a:schemeClr>
                </a:solidFill>
                <a:latin typeface="Times New Roman" pitchFamily="18" charset="0"/>
                <a:cs typeface="Times New Roman" pitchFamily="18" charset="0"/>
              </a:rPr>
              <a:t>Kathalkar</a:t>
            </a:r>
            <a:r>
              <a:rPr lang="en-US" sz="2200" dirty="0">
                <a:solidFill>
                  <a:schemeClr val="accent6">
                    <a:lumMod val="75000"/>
                  </a:schemeClr>
                </a:solidFill>
                <a:latin typeface="Times New Roman" pitchFamily="18" charset="0"/>
                <a:cs typeface="Times New Roman" pitchFamily="18" charset="0"/>
              </a:rPr>
              <a:t> , </a:t>
            </a:r>
            <a:r>
              <a:rPr lang="en-US" sz="2200" dirty="0" err="1">
                <a:solidFill>
                  <a:schemeClr val="accent6">
                    <a:lumMod val="75000"/>
                  </a:schemeClr>
                </a:solidFill>
                <a:latin typeface="Times New Roman" pitchFamily="18" charset="0"/>
                <a:cs typeface="Times New Roman" pitchFamily="18" charset="0"/>
              </a:rPr>
              <a:t>Ashwini</a:t>
            </a:r>
            <a:r>
              <a:rPr lang="en-US" sz="2200" dirty="0">
                <a:solidFill>
                  <a:schemeClr val="accent6">
                    <a:lumMod val="75000"/>
                  </a:schemeClr>
                </a:solidFill>
                <a:latin typeface="Times New Roman" pitchFamily="18" charset="0"/>
                <a:cs typeface="Times New Roman" pitchFamily="18" charset="0"/>
              </a:rPr>
              <a:t> </a:t>
            </a:r>
            <a:r>
              <a:rPr lang="en-US" sz="2200" dirty="0" err="1">
                <a:solidFill>
                  <a:schemeClr val="accent6">
                    <a:lumMod val="75000"/>
                  </a:schemeClr>
                </a:solidFill>
                <a:latin typeface="Times New Roman" pitchFamily="18" charset="0"/>
                <a:cs typeface="Times New Roman" pitchFamily="18" charset="0"/>
              </a:rPr>
              <a:t>Unhale</a:t>
            </a:r>
            <a:r>
              <a:rPr lang="en-US" sz="2200" dirty="0">
                <a:solidFill>
                  <a:schemeClr val="accent6">
                    <a:lumMod val="75000"/>
                  </a:schemeClr>
                </a:solidFill>
                <a:latin typeface="Times New Roman" pitchFamily="18" charset="0"/>
                <a:cs typeface="Times New Roman" pitchFamily="18" charset="0"/>
              </a:rPr>
              <a:t> Assistant Professor, Computer Science and engineering, </a:t>
            </a:r>
            <a:r>
              <a:rPr lang="en-US" sz="2200" dirty="0" err="1">
                <a:solidFill>
                  <a:schemeClr val="accent6">
                    <a:lumMod val="75000"/>
                  </a:schemeClr>
                </a:solidFill>
                <a:latin typeface="Times New Roman" pitchFamily="18" charset="0"/>
                <a:cs typeface="Times New Roman" pitchFamily="18" charset="0"/>
              </a:rPr>
              <a:t>Jhulelal</a:t>
            </a:r>
            <a:r>
              <a:rPr lang="en-US" sz="2200" dirty="0">
                <a:solidFill>
                  <a:schemeClr val="accent6">
                    <a:lumMod val="75000"/>
                  </a:schemeClr>
                </a:solidFill>
                <a:latin typeface="Times New Roman" pitchFamily="18" charset="0"/>
                <a:cs typeface="Times New Roman" pitchFamily="18" charset="0"/>
              </a:rPr>
              <a:t> Institute Of Technology Nagpur, India ” Online Training and Placement System” 2023 IEEE International Students’ Conference on Electrical, Electronics and Computer Science </a:t>
            </a:r>
            <a:endParaRPr lang="en-US" sz="2200" dirty="0">
              <a:solidFill>
                <a:schemeClr val="accent6">
                  <a:lumMod val="75000"/>
                </a:schemeClr>
              </a:solidFill>
              <a:latin typeface="Times New Roman" panose="02020603050405020304" pitchFamily="18" charset="0"/>
              <a:ea typeface="Calibri" panose="020F0502020204030204" pitchFamily="34" charset="0"/>
              <a:cs typeface="Times New Roman" pitchFamily="18" charset="0"/>
            </a:endParaRPr>
          </a:p>
        </p:txBody>
      </p:sp>
    </p:spTree>
    <p:extLst>
      <p:ext uri="{BB962C8B-B14F-4D97-AF65-F5344CB8AC3E}">
        <p14:creationId xmlns:p14="http://schemas.microsoft.com/office/powerpoint/2010/main" val="7154354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xmlns="" id="{4D98BA1B-6C96-0291-4814-94A0ACC2878F}"/>
              </a:ext>
            </a:extLst>
          </p:cNvPr>
          <p:cNvSpPr>
            <a:spLocks noGrp="1"/>
          </p:cNvSpPr>
          <p:nvPr>
            <p:ph type="title"/>
          </p:nvPr>
        </p:nvSpPr>
        <p:spPr>
          <a:xfrm>
            <a:off x="3862315" y="318653"/>
            <a:ext cx="5590071" cy="636692"/>
          </a:xfrm>
        </p:spPr>
        <p:txBody>
          <a:bodyPr>
            <a:normAutofit fontScale="90000"/>
          </a:bodyPr>
          <a:lstStyle/>
          <a:p>
            <a:r>
              <a:rPr lang="en-IN" sz="4400" dirty="0">
                <a:solidFill>
                  <a:schemeClr val="accent6">
                    <a:lumMod val="75000"/>
                  </a:schemeClr>
                </a:solidFill>
                <a:latin typeface="Times New Roman" pitchFamily="18" charset="0"/>
                <a:cs typeface="Times New Roman" pitchFamily="18" charset="0"/>
              </a:rPr>
              <a:t>Conclusion</a:t>
            </a:r>
          </a:p>
        </p:txBody>
      </p:sp>
      <p:sp>
        <p:nvSpPr>
          <p:cNvPr id="8" name="TextBox 7"/>
          <p:cNvSpPr txBox="1"/>
          <p:nvPr/>
        </p:nvSpPr>
        <p:spPr>
          <a:xfrm>
            <a:off x="3507475" y="1191431"/>
            <a:ext cx="8420668" cy="3539430"/>
          </a:xfrm>
          <a:prstGeom prst="rect">
            <a:avLst/>
          </a:prstGeom>
          <a:noFill/>
        </p:spPr>
        <p:txBody>
          <a:bodyPr wrap="square" rtlCol="0">
            <a:spAutoFit/>
          </a:bodyPr>
          <a:lstStyle/>
          <a:p>
            <a:pPr algn="just"/>
            <a:r>
              <a:rPr lang="en-US" sz="2800" dirty="0">
                <a:solidFill>
                  <a:schemeClr val="accent6">
                    <a:lumMod val="75000"/>
                  </a:schemeClr>
                </a:solidFill>
                <a:latin typeface="Times New Roman" pitchFamily="18" charset="0"/>
                <a:cs typeface="Times New Roman" pitchFamily="18" charset="0"/>
              </a:rPr>
              <a:t>Integrated campus recruitment, placement and training analysis (ICRPT) emerges as a transformative solution that bridges the gap between learning and professional opportunities. This dynamic system, designed to cater to educational institutions, organizations, and individuals alike, has the potential to reshape how we approach training, placement, and skill development. </a:t>
            </a:r>
          </a:p>
          <a:p>
            <a:pPr algn="just"/>
            <a:endParaRPr lang="en-US" sz="2800" dirty="0">
              <a:solidFill>
                <a:schemeClr val="accent6">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6079128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0AB426-5B7C-607E-D413-5D2C9495CC0A}"/>
              </a:ext>
            </a:extLst>
          </p:cNvPr>
          <p:cNvSpPr>
            <a:spLocks noGrp="1"/>
          </p:cNvSpPr>
          <p:nvPr>
            <p:ph type="ctrTitle"/>
          </p:nvPr>
        </p:nvSpPr>
        <p:spPr>
          <a:xfrm>
            <a:off x="1730429" y="1276580"/>
            <a:ext cx="4550664" cy="2453773"/>
          </a:xfrm>
        </p:spPr>
        <p:txBody>
          <a:bodyPr/>
          <a:lstStyle/>
          <a:p>
            <a:r>
              <a:rPr lang="en-US" dirty="0"/>
              <a:t>THANK YOU </a:t>
            </a:r>
          </a:p>
        </p:txBody>
      </p:sp>
    </p:spTree>
    <p:extLst>
      <p:ext uri="{BB962C8B-B14F-4D97-AF65-F5344CB8AC3E}">
        <p14:creationId xmlns:p14="http://schemas.microsoft.com/office/powerpoint/2010/main" val="1003962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xmlns="" id="{F2E1DED5-8FFB-6A71-7142-AA3D2589D4D9}"/>
              </a:ext>
            </a:extLst>
          </p:cNvPr>
          <p:cNvSpPr>
            <a:spLocks noGrp="1"/>
          </p:cNvSpPr>
          <p:nvPr>
            <p:ph type="title"/>
          </p:nvPr>
        </p:nvSpPr>
        <p:spPr>
          <a:xfrm>
            <a:off x="5208195" y="350878"/>
            <a:ext cx="4962747" cy="677546"/>
          </a:xfrm>
        </p:spPr>
        <p:txBody>
          <a:bodyPr/>
          <a:lstStyle/>
          <a:p>
            <a:r>
              <a:rPr lang="en-IN" dirty="0">
                <a:solidFill>
                  <a:schemeClr val="accent6">
                    <a:lumMod val="75000"/>
                  </a:schemeClr>
                </a:solidFill>
                <a:latin typeface="Times New Roman" panose="02020603050405020304" pitchFamily="18" charset="0"/>
                <a:cs typeface="Times New Roman" panose="02020603050405020304" pitchFamily="18" charset="0"/>
              </a:rPr>
              <a:t>INTRODUCTION</a:t>
            </a:r>
          </a:p>
        </p:txBody>
      </p:sp>
      <p:sp>
        <p:nvSpPr>
          <p:cNvPr id="12" name="Content Placeholder 2">
            <a:extLst>
              <a:ext uri="{FF2B5EF4-FFF2-40B4-BE49-F238E27FC236}">
                <a16:creationId xmlns:a16="http://schemas.microsoft.com/office/drawing/2014/main" xmlns="" id="{6732E7A3-483F-9CC5-E197-D2AF5864B00F}"/>
              </a:ext>
            </a:extLst>
          </p:cNvPr>
          <p:cNvSpPr txBox="1">
            <a:spLocks/>
          </p:cNvSpPr>
          <p:nvPr/>
        </p:nvSpPr>
        <p:spPr>
          <a:xfrm>
            <a:off x="2483893" y="1350499"/>
            <a:ext cx="9225886" cy="5162844"/>
          </a:xfrm>
          <a:prstGeom prst="rect">
            <a:avLst/>
          </a:prstGeom>
        </p:spPr>
        <p:txBody>
          <a:bodyPr>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2400" dirty="0">
                <a:solidFill>
                  <a:schemeClr val="accent6">
                    <a:lumMod val="75000"/>
                  </a:schemeClr>
                </a:solidFill>
                <a:latin typeface="Times New Roman" pitchFamily="18" charset="0"/>
                <a:ea typeface="Cambria" panose="02040503050406030204" pitchFamily="18" charset="0"/>
                <a:cs typeface="Times New Roman" pitchFamily="18" charset="0"/>
              </a:rPr>
              <a:t>The </a:t>
            </a:r>
            <a:r>
              <a:rPr lang="en-IN" sz="2400" dirty="0" smtClean="0">
                <a:solidFill>
                  <a:schemeClr val="accent6">
                    <a:lumMod val="75000"/>
                  </a:schemeClr>
                </a:solidFill>
                <a:latin typeface="Times New Roman" pitchFamily="18" charset="0"/>
                <a:ea typeface="Cambria" panose="02040503050406030204" pitchFamily="18" charset="0"/>
                <a:cs typeface="Times New Roman" pitchFamily="18" charset="0"/>
              </a:rPr>
              <a:t>system </a:t>
            </a:r>
            <a:r>
              <a:rPr lang="en-IN" sz="2400" dirty="0">
                <a:solidFill>
                  <a:schemeClr val="accent6">
                    <a:lumMod val="75000"/>
                  </a:schemeClr>
                </a:solidFill>
                <a:latin typeface="Times New Roman" pitchFamily="18" charset="0"/>
                <a:ea typeface="Cambria" panose="02040503050406030204" pitchFamily="18" charset="0"/>
                <a:cs typeface="Times New Roman" pitchFamily="18" charset="0"/>
              </a:rPr>
              <a:t>is introduced to bridge the gap between education and the job market. It addresses challenges  faced by students and employers during the transition from academic to the professional world. </a:t>
            </a:r>
          </a:p>
          <a:p>
            <a:pPr algn="just"/>
            <a:r>
              <a:rPr lang="en-IN" sz="2400" dirty="0" smtClean="0">
                <a:solidFill>
                  <a:schemeClr val="accent6">
                    <a:lumMod val="75000"/>
                  </a:schemeClr>
                </a:solidFill>
                <a:latin typeface="Times New Roman" pitchFamily="18" charset="0"/>
                <a:ea typeface="Cambria" panose="02040503050406030204" pitchFamily="18" charset="0"/>
                <a:cs typeface="Times New Roman" pitchFamily="18" charset="0"/>
              </a:rPr>
              <a:t>The system uses </a:t>
            </a:r>
            <a:r>
              <a:rPr lang="en-IN" sz="2400" dirty="0">
                <a:solidFill>
                  <a:schemeClr val="accent6">
                    <a:lumMod val="75000"/>
                  </a:schemeClr>
                </a:solidFill>
                <a:latin typeface="Times New Roman" pitchFamily="18" charset="0"/>
                <a:ea typeface="Cambria" panose="02040503050406030204" pitchFamily="18" charset="0"/>
                <a:cs typeface="Times New Roman" pitchFamily="18" charset="0"/>
              </a:rPr>
              <a:t>data-driven analysis to create student profiles, helping students understand their strengths And employers identify suitable candidates efficiently. </a:t>
            </a:r>
          </a:p>
          <a:p>
            <a:pPr algn="just"/>
            <a:r>
              <a:rPr lang="en-IN" sz="2400" dirty="0">
                <a:solidFill>
                  <a:schemeClr val="accent6">
                    <a:lumMod val="75000"/>
                  </a:schemeClr>
                </a:solidFill>
                <a:latin typeface="Times New Roman" pitchFamily="18" charset="0"/>
                <a:ea typeface="Cambria" panose="02040503050406030204" pitchFamily="18" charset="0"/>
                <a:cs typeface="Times New Roman" pitchFamily="18" charset="0"/>
              </a:rPr>
              <a:t>It takes a holistic approach to recruitment, and placement emphasizing practical skills and industry readiness. </a:t>
            </a:r>
          </a:p>
          <a:p>
            <a:pPr algn="just"/>
            <a:r>
              <a:rPr lang="en-IN" sz="2400" dirty="0">
                <a:solidFill>
                  <a:schemeClr val="accent6">
                    <a:lumMod val="75000"/>
                  </a:schemeClr>
                </a:solidFill>
                <a:latin typeface="Times New Roman" pitchFamily="18" charset="0"/>
                <a:ea typeface="Cambria" panose="02040503050406030204" pitchFamily="18" charset="0"/>
                <a:cs typeface="Times New Roman" pitchFamily="18" charset="0"/>
              </a:rPr>
              <a:t>This system signifies a commitment to job-ready  graduates and fostering collaboration among students, institutions, and employers.</a:t>
            </a:r>
          </a:p>
        </p:txBody>
      </p:sp>
    </p:spTree>
    <p:extLst>
      <p:ext uri="{BB962C8B-B14F-4D97-AF65-F5344CB8AC3E}">
        <p14:creationId xmlns:p14="http://schemas.microsoft.com/office/powerpoint/2010/main" val="6856810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92793A2A-CF15-F394-22F0-E84ABC4A4CD1}"/>
              </a:ext>
            </a:extLst>
          </p:cNvPr>
          <p:cNvSpPr txBox="1"/>
          <p:nvPr/>
        </p:nvSpPr>
        <p:spPr>
          <a:xfrm>
            <a:off x="2886798" y="343864"/>
            <a:ext cx="7260609" cy="646331"/>
          </a:xfrm>
          <a:prstGeom prst="rect">
            <a:avLst/>
          </a:prstGeom>
          <a:noFill/>
        </p:spPr>
        <p:txBody>
          <a:bodyPr wrap="square" rtlCol="0">
            <a:spAutoFit/>
          </a:bodyPr>
          <a:lstStyle/>
          <a:p>
            <a:pPr algn="ctr"/>
            <a:r>
              <a:rPr lang="en-US" sz="3600" b="1" cap="all" dirty="0">
                <a:solidFill>
                  <a:schemeClr val="accent6">
                    <a:lumMod val="75000"/>
                  </a:schemeClr>
                </a:solidFill>
                <a:latin typeface="Times New Roman" pitchFamily="18" charset="0"/>
                <a:cs typeface="Times New Roman" pitchFamily="18" charset="0"/>
              </a:rPr>
              <a:t>Structural  Diagram</a:t>
            </a:r>
          </a:p>
        </p:txBody>
      </p:sp>
      <p:pic>
        <p:nvPicPr>
          <p:cNvPr id="8" name="Picture 7">
            <a:extLst>
              <a:ext uri="{FF2B5EF4-FFF2-40B4-BE49-F238E27FC236}">
                <a16:creationId xmlns:a16="http://schemas.microsoft.com/office/drawing/2014/main" xmlns="" id="{225BC7B5-149E-ED17-0913-2DCC4BB1BF8E}"/>
              </a:ext>
            </a:extLst>
          </p:cNvPr>
          <p:cNvPicPr>
            <a:picLocks noChangeAspect="1"/>
          </p:cNvPicPr>
          <p:nvPr/>
        </p:nvPicPr>
        <p:blipFill>
          <a:blip r:embed="rId2"/>
          <a:stretch>
            <a:fillRect/>
          </a:stretch>
        </p:blipFill>
        <p:spPr>
          <a:xfrm>
            <a:off x="2643809" y="990195"/>
            <a:ext cx="8259417" cy="5201883"/>
          </a:xfrm>
          <a:prstGeom prst="rect">
            <a:avLst/>
          </a:prstGeom>
        </p:spPr>
      </p:pic>
    </p:spTree>
    <p:extLst>
      <p:ext uri="{BB962C8B-B14F-4D97-AF65-F5344CB8AC3E}">
        <p14:creationId xmlns:p14="http://schemas.microsoft.com/office/powerpoint/2010/main" val="2766344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4B311B-3177-0658-3585-6639F26A9BF6}"/>
              </a:ext>
            </a:extLst>
          </p:cNvPr>
          <p:cNvSpPr>
            <a:spLocks noGrp="1"/>
          </p:cNvSpPr>
          <p:nvPr>
            <p:ph type="title"/>
          </p:nvPr>
        </p:nvSpPr>
        <p:spPr>
          <a:xfrm>
            <a:off x="526940" y="185610"/>
            <a:ext cx="10671048" cy="851620"/>
          </a:xfrm>
        </p:spPr>
        <p:txBody>
          <a:bodyPr/>
          <a:lstStyle/>
          <a:p>
            <a:r>
              <a:rPr lang="en-US" dirty="0">
                <a:solidFill>
                  <a:schemeClr val="accent6">
                    <a:lumMod val="75000"/>
                  </a:schemeClr>
                </a:solidFill>
                <a:latin typeface="Times New Roman" pitchFamily="18" charset="0"/>
                <a:cs typeface="Times New Roman" pitchFamily="18" charset="0"/>
              </a:rPr>
              <a:t>Project  Plan</a:t>
            </a:r>
            <a:endParaRPr lang="en-US" dirty="0">
              <a:solidFill>
                <a:schemeClr val="accent6">
                  <a:lumMod val="75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375065604"/>
              </p:ext>
            </p:extLst>
          </p:nvPr>
        </p:nvGraphicFramePr>
        <p:xfrm>
          <a:off x="1255594" y="1219200"/>
          <a:ext cx="9771797" cy="5449552"/>
        </p:xfrm>
        <a:graphic>
          <a:graphicData uri="http://schemas.openxmlformats.org/drawingml/2006/table">
            <a:tbl>
              <a:tblPr firstRow="1" bandRow="1">
                <a:tableStyleId>{5DA37D80-6434-44D0-A028-1B22A696006F}</a:tableStyleId>
              </a:tblPr>
              <a:tblGrid>
                <a:gridCol w="1937983">
                  <a:extLst>
                    <a:ext uri="{9D8B030D-6E8A-4147-A177-3AD203B41FA5}">
                      <a16:colId xmlns:a16="http://schemas.microsoft.com/office/drawing/2014/main" xmlns="" val="20000"/>
                    </a:ext>
                  </a:extLst>
                </a:gridCol>
                <a:gridCol w="5745707">
                  <a:extLst>
                    <a:ext uri="{9D8B030D-6E8A-4147-A177-3AD203B41FA5}">
                      <a16:colId xmlns:a16="http://schemas.microsoft.com/office/drawing/2014/main" xmlns="" val="20001"/>
                    </a:ext>
                  </a:extLst>
                </a:gridCol>
                <a:gridCol w="2088107">
                  <a:extLst>
                    <a:ext uri="{9D8B030D-6E8A-4147-A177-3AD203B41FA5}">
                      <a16:colId xmlns:a16="http://schemas.microsoft.com/office/drawing/2014/main" xmlns="" val="20002"/>
                    </a:ext>
                  </a:extLst>
                </a:gridCol>
              </a:tblGrid>
              <a:tr h="578324">
                <a:tc>
                  <a:txBody>
                    <a:bodyPr/>
                    <a:lstStyle/>
                    <a:p>
                      <a:pPr algn="ctr"/>
                      <a:r>
                        <a:rPr lang="en-IN" sz="2400" b="1" dirty="0">
                          <a:latin typeface="Times New Roman" panose="02020603050405020304" pitchFamily="18" charset="0"/>
                          <a:cs typeface="Times New Roman" panose="02020603050405020304" pitchFamily="18" charset="0"/>
                        </a:rPr>
                        <a:t>Task</a:t>
                      </a:r>
                    </a:p>
                  </a:txBody>
                  <a:tcPr/>
                </a:tc>
                <a:tc>
                  <a:txBody>
                    <a:bodyPr/>
                    <a:lstStyle/>
                    <a:p>
                      <a:pPr algn="ctr"/>
                      <a:r>
                        <a:rPr lang="en-IN" sz="2400" b="1" dirty="0">
                          <a:latin typeface="Times New Roman" panose="02020603050405020304" pitchFamily="18" charset="0"/>
                          <a:cs typeface="Times New Roman" panose="02020603050405020304" pitchFamily="18" charset="0"/>
                        </a:rPr>
                        <a:t>Description</a:t>
                      </a:r>
                    </a:p>
                  </a:txBody>
                  <a:tcPr/>
                </a:tc>
                <a:tc>
                  <a:txBody>
                    <a:bodyPr/>
                    <a:lstStyle/>
                    <a:p>
                      <a:pPr algn="ctr"/>
                      <a:r>
                        <a:rPr lang="en-IN" sz="2400" b="1" dirty="0">
                          <a:latin typeface="Times New Roman" panose="02020603050405020304" pitchFamily="18" charset="0"/>
                          <a:cs typeface="Times New Roman" panose="02020603050405020304" pitchFamily="18" charset="0"/>
                        </a:rPr>
                        <a:t> Days Required</a:t>
                      </a:r>
                    </a:p>
                  </a:txBody>
                  <a:tcPr/>
                </a:tc>
                <a:extLst>
                  <a:ext uri="{0D108BD9-81ED-4DB2-BD59-A6C34878D82A}">
                    <a16:rowId xmlns:a16="http://schemas.microsoft.com/office/drawing/2014/main" xmlns="" val="10000"/>
                  </a:ext>
                </a:extLst>
              </a:tr>
              <a:tr h="578324">
                <a:tc>
                  <a:txBody>
                    <a:bodyPr/>
                    <a:lstStyle/>
                    <a:p>
                      <a:pPr algn="l"/>
                      <a:r>
                        <a:rPr lang="en-IN" sz="2400" dirty="0">
                          <a:latin typeface="Times New Roman" panose="02020603050405020304" pitchFamily="18" charset="0"/>
                          <a:cs typeface="Times New Roman" panose="02020603050405020304" pitchFamily="18" charset="0"/>
                        </a:rPr>
                        <a:t>Task 1</a:t>
                      </a:r>
                    </a:p>
                  </a:txBody>
                  <a:tcPr/>
                </a:tc>
                <a:tc>
                  <a:txBody>
                    <a:bodyPr/>
                    <a:lstStyle/>
                    <a:p>
                      <a:r>
                        <a:rPr lang="en-IN" sz="2400" dirty="0">
                          <a:latin typeface="Times New Roman" panose="02020603050405020304" pitchFamily="18" charset="0"/>
                          <a:cs typeface="Times New Roman" panose="02020603050405020304" pitchFamily="18" charset="0"/>
                        </a:rPr>
                        <a:t>Searching For Project Definition</a:t>
                      </a:r>
                    </a:p>
                  </a:txBody>
                  <a:tcPr/>
                </a:tc>
                <a:tc>
                  <a:txBody>
                    <a:bodyPr/>
                    <a:lstStyle/>
                    <a:p>
                      <a:pPr algn="ctr"/>
                      <a:r>
                        <a:rPr lang="en-IN" sz="2400" dirty="0">
                          <a:latin typeface="Times New Roman" panose="02020603050405020304" pitchFamily="18" charset="0"/>
                          <a:cs typeface="Times New Roman" panose="02020603050405020304" pitchFamily="18" charset="0"/>
                        </a:rPr>
                        <a:t> 08</a:t>
                      </a:r>
                    </a:p>
                  </a:txBody>
                  <a:tcPr/>
                </a:tc>
                <a:extLst>
                  <a:ext uri="{0D108BD9-81ED-4DB2-BD59-A6C34878D82A}">
                    <a16:rowId xmlns:a16="http://schemas.microsoft.com/office/drawing/2014/main" xmlns="" val="10001"/>
                  </a:ext>
                </a:extLst>
              </a:tr>
              <a:tr h="578324">
                <a:tc>
                  <a:txBody>
                    <a:bodyPr/>
                    <a:lstStyle/>
                    <a:p>
                      <a:pPr algn="l"/>
                      <a:r>
                        <a:rPr lang="en-IN" sz="2400" dirty="0">
                          <a:latin typeface="Times New Roman" panose="02020603050405020304" pitchFamily="18" charset="0"/>
                          <a:cs typeface="Times New Roman" panose="02020603050405020304" pitchFamily="18" charset="0"/>
                        </a:rPr>
                        <a:t>Task 2</a:t>
                      </a:r>
                    </a:p>
                  </a:txBody>
                  <a:tcPr/>
                </a:tc>
                <a:tc>
                  <a:txBody>
                    <a:bodyPr/>
                    <a:lstStyle/>
                    <a:p>
                      <a:r>
                        <a:rPr lang="en-IN" sz="2400" dirty="0">
                          <a:latin typeface="Times New Roman" panose="02020603050405020304" pitchFamily="18" charset="0"/>
                          <a:cs typeface="Times New Roman" panose="02020603050405020304" pitchFamily="18" charset="0"/>
                        </a:rPr>
                        <a:t>Preparing and Submitting Synopsis</a:t>
                      </a:r>
                    </a:p>
                  </a:txBody>
                  <a:tcPr/>
                </a:tc>
                <a:tc>
                  <a:txBody>
                    <a:bodyPr/>
                    <a:lstStyle/>
                    <a:p>
                      <a:pPr algn="ctr"/>
                      <a:r>
                        <a:rPr lang="en-IN" sz="2400" dirty="0">
                          <a:latin typeface="Times New Roman" panose="02020603050405020304" pitchFamily="18" charset="0"/>
                          <a:cs typeface="Times New Roman" panose="02020603050405020304" pitchFamily="18" charset="0"/>
                        </a:rPr>
                        <a:t> 04</a:t>
                      </a:r>
                    </a:p>
                  </a:txBody>
                  <a:tcPr/>
                </a:tc>
                <a:extLst>
                  <a:ext uri="{0D108BD9-81ED-4DB2-BD59-A6C34878D82A}">
                    <a16:rowId xmlns:a16="http://schemas.microsoft.com/office/drawing/2014/main" xmlns="" val="10002"/>
                  </a:ext>
                </a:extLst>
              </a:tr>
              <a:tr h="578324">
                <a:tc>
                  <a:txBody>
                    <a:bodyPr/>
                    <a:lstStyle/>
                    <a:p>
                      <a:pPr algn="l"/>
                      <a:r>
                        <a:rPr lang="en-IN" sz="2400" dirty="0">
                          <a:latin typeface="Times New Roman" panose="02020603050405020304" pitchFamily="18" charset="0"/>
                          <a:cs typeface="Times New Roman" panose="02020603050405020304" pitchFamily="18" charset="0"/>
                        </a:rPr>
                        <a:t>Task 3</a:t>
                      </a:r>
                    </a:p>
                  </a:txBody>
                  <a:tcPr/>
                </a:tc>
                <a:tc>
                  <a:txBody>
                    <a:bodyPr/>
                    <a:lstStyle/>
                    <a:p>
                      <a:r>
                        <a:rPr lang="en-IN" sz="2400" dirty="0">
                          <a:latin typeface="Times New Roman" panose="02020603050405020304" pitchFamily="18" charset="0"/>
                          <a:cs typeface="Times New Roman" panose="02020603050405020304" pitchFamily="18" charset="0"/>
                        </a:rPr>
                        <a:t>Requirement Gathering and Validation</a:t>
                      </a:r>
                    </a:p>
                  </a:txBody>
                  <a:tcPr/>
                </a:tc>
                <a:tc>
                  <a:txBody>
                    <a:bodyPr/>
                    <a:lstStyle/>
                    <a:p>
                      <a:pPr algn="ctr"/>
                      <a:r>
                        <a:rPr lang="en-IN" sz="2400" dirty="0">
                          <a:latin typeface="Times New Roman" panose="02020603050405020304" pitchFamily="18" charset="0"/>
                          <a:cs typeface="Times New Roman" panose="02020603050405020304" pitchFamily="18" charset="0"/>
                        </a:rPr>
                        <a:t> 06</a:t>
                      </a:r>
                    </a:p>
                  </a:txBody>
                  <a:tcPr/>
                </a:tc>
                <a:extLst>
                  <a:ext uri="{0D108BD9-81ED-4DB2-BD59-A6C34878D82A}">
                    <a16:rowId xmlns:a16="http://schemas.microsoft.com/office/drawing/2014/main" xmlns="" val="10003"/>
                  </a:ext>
                </a:extLst>
              </a:tr>
              <a:tr h="578324">
                <a:tc>
                  <a:txBody>
                    <a:bodyPr/>
                    <a:lstStyle/>
                    <a:p>
                      <a:pPr algn="l"/>
                      <a:r>
                        <a:rPr lang="en-IN" sz="2400" dirty="0">
                          <a:latin typeface="Times New Roman" panose="02020603050405020304" pitchFamily="18" charset="0"/>
                          <a:cs typeface="Times New Roman" panose="02020603050405020304" pitchFamily="18" charset="0"/>
                        </a:rPr>
                        <a:t>Task 4</a:t>
                      </a:r>
                    </a:p>
                  </a:txBody>
                  <a:tcPr/>
                </a:tc>
                <a:tc>
                  <a:txBody>
                    <a:bodyPr/>
                    <a:lstStyle/>
                    <a:p>
                      <a:r>
                        <a:rPr lang="en-IN" sz="2400" dirty="0">
                          <a:latin typeface="Times New Roman" panose="02020603050405020304" pitchFamily="18" charset="0"/>
                          <a:cs typeface="Times New Roman" panose="02020603050405020304" pitchFamily="18" charset="0"/>
                        </a:rPr>
                        <a:t>Risk Analysis and Management</a:t>
                      </a:r>
                    </a:p>
                  </a:txBody>
                  <a:tcPr/>
                </a:tc>
                <a:tc>
                  <a:txBody>
                    <a:bodyPr/>
                    <a:lstStyle/>
                    <a:p>
                      <a:pPr algn="ctr"/>
                      <a:r>
                        <a:rPr lang="en-IN" sz="2400" dirty="0">
                          <a:latin typeface="Times New Roman" panose="02020603050405020304" pitchFamily="18" charset="0"/>
                          <a:cs typeface="Times New Roman" panose="02020603050405020304" pitchFamily="18" charset="0"/>
                        </a:rPr>
                        <a:t> 03</a:t>
                      </a:r>
                    </a:p>
                  </a:txBody>
                  <a:tcPr/>
                </a:tc>
                <a:extLst>
                  <a:ext uri="{0D108BD9-81ED-4DB2-BD59-A6C34878D82A}">
                    <a16:rowId xmlns:a16="http://schemas.microsoft.com/office/drawing/2014/main" xmlns="" val="10004"/>
                  </a:ext>
                </a:extLst>
              </a:tr>
              <a:tr h="578324">
                <a:tc>
                  <a:txBody>
                    <a:bodyPr/>
                    <a:lstStyle/>
                    <a:p>
                      <a:pPr algn="l"/>
                      <a:r>
                        <a:rPr lang="en-IN" sz="2400" dirty="0">
                          <a:latin typeface="Times New Roman" panose="02020603050405020304" pitchFamily="18" charset="0"/>
                          <a:cs typeface="Times New Roman" panose="02020603050405020304" pitchFamily="18" charset="0"/>
                        </a:rPr>
                        <a:t>Task 5</a:t>
                      </a:r>
                    </a:p>
                  </a:txBody>
                  <a:tcPr/>
                </a:tc>
                <a:tc>
                  <a:txBody>
                    <a:bodyPr/>
                    <a:lstStyle/>
                    <a:p>
                      <a:r>
                        <a:rPr lang="en-IN" sz="2400" dirty="0">
                          <a:latin typeface="Times New Roman" panose="02020603050405020304" pitchFamily="18" charset="0"/>
                          <a:cs typeface="Times New Roman" panose="02020603050405020304" pitchFamily="18" charset="0"/>
                        </a:rPr>
                        <a:t>UML Modelling (Detailed Design)</a:t>
                      </a:r>
                    </a:p>
                  </a:txBody>
                  <a:tcPr/>
                </a:tc>
                <a:tc>
                  <a:txBody>
                    <a:bodyPr/>
                    <a:lstStyle/>
                    <a:p>
                      <a:pPr algn="ctr"/>
                      <a:r>
                        <a:rPr lang="en-IN" sz="2400" dirty="0">
                          <a:latin typeface="Times New Roman" panose="02020603050405020304" pitchFamily="18" charset="0"/>
                          <a:cs typeface="Times New Roman" panose="02020603050405020304" pitchFamily="18" charset="0"/>
                        </a:rPr>
                        <a:t> 03</a:t>
                      </a:r>
                    </a:p>
                  </a:txBody>
                  <a:tcPr/>
                </a:tc>
                <a:extLst>
                  <a:ext uri="{0D108BD9-81ED-4DB2-BD59-A6C34878D82A}">
                    <a16:rowId xmlns:a16="http://schemas.microsoft.com/office/drawing/2014/main" xmlns="" val="10005"/>
                  </a:ext>
                </a:extLst>
              </a:tr>
              <a:tr h="578324">
                <a:tc>
                  <a:txBody>
                    <a:bodyPr/>
                    <a:lstStyle/>
                    <a:p>
                      <a:pPr algn="l"/>
                      <a:r>
                        <a:rPr lang="en-IN" sz="2400" dirty="0">
                          <a:latin typeface="Times New Roman" panose="02020603050405020304" pitchFamily="18" charset="0"/>
                          <a:cs typeface="Times New Roman" panose="02020603050405020304" pitchFamily="18" charset="0"/>
                        </a:rPr>
                        <a:t>Task 6</a:t>
                      </a:r>
                    </a:p>
                  </a:txBody>
                  <a:tcPr/>
                </a:tc>
                <a:tc>
                  <a:txBody>
                    <a:bodyPr/>
                    <a:lstStyle/>
                    <a:p>
                      <a:r>
                        <a:rPr lang="en-IN" sz="2400" dirty="0">
                          <a:latin typeface="Times New Roman" panose="02020603050405020304" pitchFamily="18" charset="0"/>
                          <a:cs typeface="Times New Roman" panose="02020603050405020304" pitchFamily="18" charset="0"/>
                        </a:rPr>
                        <a:t>Developing Test Cases</a:t>
                      </a:r>
                    </a:p>
                  </a:txBody>
                  <a:tcPr/>
                </a:tc>
                <a:tc>
                  <a:txBody>
                    <a:bodyPr/>
                    <a:lstStyle/>
                    <a:p>
                      <a:pPr algn="ctr"/>
                      <a:r>
                        <a:rPr lang="en-IN" sz="2400" dirty="0">
                          <a:latin typeface="Times New Roman" panose="02020603050405020304" pitchFamily="18" charset="0"/>
                          <a:cs typeface="Times New Roman" panose="02020603050405020304" pitchFamily="18" charset="0"/>
                        </a:rPr>
                        <a:t> 05</a:t>
                      </a:r>
                    </a:p>
                  </a:txBody>
                  <a:tcPr/>
                </a:tc>
                <a:extLst>
                  <a:ext uri="{0D108BD9-81ED-4DB2-BD59-A6C34878D82A}">
                    <a16:rowId xmlns:a16="http://schemas.microsoft.com/office/drawing/2014/main" xmlns="" val="10006"/>
                  </a:ext>
                </a:extLst>
              </a:tr>
              <a:tr h="578324">
                <a:tc>
                  <a:txBody>
                    <a:bodyPr/>
                    <a:lstStyle/>
                    <a:p>
                      <a:pPr algn="l"/>
                      <a:r>
                        <a:rPr lang="en-IN" sz="2400" dirty="0">
                          <a:latin typeface="Times New Roman" panose="02020603050405020304" pitchFamily="18" charset="0"/>
                          <a:cs typeface="Times New Roman" panose="02020603050405020304" pitchFamily="18" charset="0"/>
                        </a:rPr>
                        <a:t>Task 7</a:t>
                      </a:r>
                    </a:p>
                  </a:txBody>
                  <a:tcPr/>
                </a:tc>
                <a:tc>
                  <a:txBody>
                    <a:bodyPr/>
                    <a:lstStyle/>
                    <a:p>
                      <a:r>
                        <a:rPr lang="en-IN" sz="2400" dirty="0">
                          <a:latin typeface="Times New Roman" panose="02020603050405020304" pitchFamily="18" charset="0"/>
                          <a:cs typeface="Times New Roman" panose="02020603050405020304" pitchFamily="18" charset="0"/>
                        </a:rPr>
                        <a:t>Preparing and Submitting Report </a:t>
                      </a:r>
                    </a:p>
                  </a:txBody>
                  <a:tcPr/>
                </a:tc>
                <a:tc>
                  <a:txBody>
                    <a:bodyPr/>
                    <a:lstStyle/>
                    <a:p>
                      <a:pPr algn="ctr"/>
                      <a:r>
                        <a:rPr lang="en-IN" sz="2400" dirty="0">
                          <a:latin typeface="Times New Roman" panose="02020603050405020304" pitchFamily="18" charset="0"/>
                          <a:cs typeface="Times New Roman" panose="02020603050405020304" pitchFamily="18" charset="0"/>
                        </a:rPr>
                        <a:t> 06</a:t>
                      </a:r>
                    </a:p>
                  </a:txBody>
                  <a:tcPr/>
                </a:tc>
                <a:extLst>
                  <a:ext uri="{0D108BD9-81ED-4DB2-BD59-A6C34878D82A}">
                    <a16:rowId xmlns:a16="http://schemas.microsoft.com/office/drawing/2014/main" xmlns="" val="10007"/>
                  </a:ext>
                </a:extLst>
              </a:tr>
              <a:tr h="578324">
                <a:tc>
                  <a:txBody>
                    <a:bodyPr/>
                    <a:lstStyle/>
                    <a:p>
                      <a:pPr algn="l"/>
                      <a:r>
                        <a:rPr lang="en-US" sz="2400" dirty="0" smtClean="0">
                          <a:latin typeface="Times New Roman" panose="02020603050405020304" pitchFamily="18" charset="0"/>
                          <a:cs typeface="Times New Roman" panose="02020603050405020304" pitchFamily="18" charset="0"/>
                        </a:rPr>
                        <a:t>Task 8</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smtClean="0">
                          <a:latin typeface="Times New Roman" panose="02020603050405020304" pitchFamily="18" charset="0"/>
                          <a:cs typeface="Times New Roman" panose="02020603050405020304" pitchFamily="18" charset="0"/>
                        </a:rPr>
                        <a:t>Delivering Presentation</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smtClean="0">
                          <a:latin typeface="Times New Roman" panose="02020603050405020304" pitchFamily="18" charset="0"/>
                          <a:cs typeface="Times New Roman" panose="02020603050405020304" pitchFamily="18" charset="0"/>
                        </a:rPr>
                        <a:t>01</a:t>
                      </a:r>
                      <a:endParaRPr lang="en-IN" sz="2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8864747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4636394"/>
            <a:ext cx="1390918" cy="22216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93373" y="4241333"/>
            <a:ext cx="1390918" cy="1360977"/>
          </a:xfrm>
          <a:prstGeom prst="rect">
            <a:avLst/>
          </a:prstGeom>
          <a:solidFill>
            <a:srgbClr val="87DF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p:cNvSpPr/>
          <p:nvPr/>
        </p:nvSpPr>
        <p:spPr>
          <a:xfrm rot="10800000">
            <a:off x="9391916" y="0"/>
            <a:ext cx="2800081" cy="1390108"/>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6200000">
            <a:off x="9609338" y="-174316"/>
            <a:ext cx="2365243" cy="2800084"/>
          </a:xfrm>
          <a:prstGeom prst="triangle">
            <a:avLst/>
          </a:prstGeom>
          <a:solidFill>
            <a:srgbClr val="87DF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9863767" y="329185"/>
            <a:ext cx="1085044" cy="1026704"/>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390918" y="329185"/>
            <a:ext cx="4530364" cy="646331"/>
          </a:xfrm>
          <a:prstGeom prst="rect">
            <a:avLst/>
          </a:prstGeom>
          <a:noFill/>
        </p:spPr>
        <p:txBody>
          <a:bodyPr wrap="square" rtlCol="0">
            <a:spAutoFit/>
          </a:bodyPr>
          <a:lstStyle/>
          <a:p>
            <a:r>
              <a:rPr lang="en-US" sz="3600" dirty="0" smtClean="0">
                <a:solidFill>
                  <a:srgbClr val="002060"/>
                </a:solidFill>
                <a:latin typeface="Times New Roman" pitchFamily="18" charset="0"/>
                <a:cs typeface="Times New Roman" pitchFamily="18" charset="0"/>
              </a:rPr>
              <a:t>Literature Survey</a:t>
            </a:r>
            <a:endParaRPr lang="en-IN" sz="3600" dirty="0">
              <a:solidFill>
                <a:srgbClr val="002060"/>
              </a:solidFill>
              <a:latin typeface="Times New Roman" pitchFamily="18" charset="0"/>
              <a:cs typeface="Times New Roman" pitchFamily="18" charset="0"/>
            </a:endParaRPr>
          </a:p>
        </p:txBody>
      </p:sp>
      <p:sp>
        <p:nvSpPr>
          <p:cNvPr id="19" name="TextBox 18">
            <a:extLst>
              <a:ext uri="{FF2B5EF4-FFF2-40B4-BE49-F238E27FC236}">
                <a16:creationId xmlns:a16="http://schemas.microsoft.com/office/drawing/2014/main" xmlns="" id="{21572240-B4CA-721A-3643-0AF877B6B7E0}"/>
              </a:ext>
            </a:extLst>
          </p:cNvPr>
          <p:cNvSpPr txBox="1"/>
          <p:nvPr/>
        </p:nvSpPr>
        <p:spPr>
          <a:xfrm>
            <a:off x="1390918" y="975516"/>
            <a:ext cx="9249373" cy="5940088"/>
          </a:xfrm>
          <a:prstGeom prst="rect">
            <a:avLst/>
          </a:prstGeom>
          <a:noFill/>
        </p:spPr>
        <p:txBody>
          <a:bodyPr wrap="square" rtlCol="0">
            <a:spAutoFit/>
          </a:bodyPr>
          <a:lstStyle/>
          <a:p>
            <a:pPr algn="just"/>
            <a:r>
              <a:rPr lang="en-US" sz="2000" b="1" dirty="0">
                <a:solidFill>
                  <a:schemeClr val="accent6">
                    <a:lumMod val="50000"/>
                  </a:schemeClr>
                </a:solidFill>
                <a:effectLst/>
                <a:latin typeface="Times New Roman" pitchFamily="18" charset="0"/>
                <a:ea typeface="Times New Roman" panose="02020603050405020304" pitchFamily="18" charset="0"/>
                <a:cs typeface="Times New Roman" pitchFamily="18" charset="0"/>
              </a:rPr>
              <a:t>Research Paper 1: </a:t>
            </a:r>
            <a:r>
              <a:rPr lang="en-IN" sz="2000" b="1" dirty="0" smtClean="0">
                <a:solidFill>
                  <a:schemeClr val="accent6">
                    <a:lumMod val="50000"/>
                  </a:schemeClr>
                </a:solidFill>
                <a:latin typeface="Times New Roman" pitchFamily="18" charset="0"/>
                <a:ea typeface="Times New Roman" panose="02020603050405020304" pitchFamily="18" charset="0"/>
                <a:cs typeface="Times New Roman" pitchFamily="18" charset="0"/>
              </a:rPr>
              <a:t>Online Training and placement system.</a:t>
            </a:r>
            <a:endParaRPr lang="en-US" sz="2000" dirty="0">
              <a:solidFill>
                <a:schemeClr val="accent6">
                  <a:lumMod val="50000"/>
                </a:schemeClr>
              </a:solidFill>
              <a:effectLst/>
              <a:latin typeface="Times New Roman" pitchFamily="18" charset="0"/>
              <a:ea typeface="Times New Roman" panose="02020603050405020304" pitchFamily="18" charset="0"/>
              <a:cs typeface="Times New Roman" pitchFamily="18" charset="0"/>
            </a:endParaRPr>
          </a:p>
          <a:p>
            <a:r>
              <a:rPr lang="en-US" sz="2000" b="1" dirty="0">
                <a:solidFill>
                  <a:schemeClr val="accent6">
                    <a:lumMod val="50000"/>
                  </a:schemeClr>
                </a:solidFill>
                <a:effectLst/>
                <a:latin typeface="Times New Roman" pitchFamily="18" charset="0"/>
                <a:ea typeface="Calibri" panose="020F0502020204030204" pitchFamily="34" charset="0"/>
                <a:cs typeface="Times New Roman" pitchFamily="18" charset="0"/>
              </a:rPr>
              <a:t>Authors: </a:t>
            </a:r>
            <a:r>
              <a:rPr lang="en-US" sz="2000" dirty="0" err="1" smtClean="0">
                <a:solidFill>
                  <a:schemeClr val="accent6">
                    <a:lumMod val="50000"/>
                  </a:schemeClr>
                </a:solidFill>
                <a:latin typeface="Times New Roman" pitchFamily="18" charset="0"/>
                <a:ea typeface="Calibri" panose="020F0502020204030204" pitchFamily="34" charset="0"/>
                <a:cs typeface="Times New Roman" pitchFamily="18" charset="0"/>
              </a:rPr>
              <a:t>Gunjan</a:t>
            </a:r>
            <a:r>
              <a:rPr lang="en-US" sz="2000" dirty="0" smtClean="0">
                <a:solidFill>
                  <a:schemeClr val="accent6">
                    <a:lumMod val="50000"/>
                  </a:schemeClr>
                </a:solidFill>
                <a:latin typeface="Times New Roman" pitchFamily="18" charset="0"/>
                <a:ea typeface="Calibri" panose="020F0502020204030204" pitchFamily="34" charset="0"/>
                <a:cs typeface="Times New Roman" pitchFamily="18" charset="0"/>
              </a:rPr>
              <a:t> </a:t>
            </a:r>
            <a:r>
              <a:rPr lang="en-US" sz="2000" dirty="0" err="1" smtClean="0">
                <a:solidFill>
                  <a:schemeClr val="accent6">
                    <a:lumMod val="50000"/>
                  </a:schemeClr>
                </a:solidFill>
                <a:latin typeface="Times New Roman" pitchFamily="18" charset="0"/>
                <a:ea typeface="Calibri" panose="020F0502020204030204" pitchFamily="34" charset="0"/>
                <a:cs typeface="Times New Roman" pitchFamily="18" charset="0"/>
              </a:rPr>
              <a:t>Jewani</a:t>
            </a:r>
            <a:r>
              <a:rPr lang="en-US" sz="2000" dirty="0" smtClean="0">
                <a:solidFill>
                  <a:schemeClr val="accent6">
                    <a:lumMod val="50000"/>
                  </a:schemeClr>
                </a:solidFill>
                <a:latin typeface="Times New Roman" pitchFamily="18" charset="0"/>
                <a:ea typeface="Calibri" panose="020F0502020204030204" pitchFamily="34" charset="0"/>
                <a:cs typeface="Times New Roman" pitchFamily="18" charset="0"/>
              </a:rPr>
              <a:t> , </a:t>
            </a:r>
            <a:r>
              <a:rPr lang="en-US" sz="2000" dirty="0" err="1" smtClean="0">
                <a:solidFill>
                  <a:schemeClr val="accent6">
                    <a:lumMod val="50000"/>
                  </a:schemeClr>
                </a:solidFill>
                <a:latin typeface="Times New Roman" pitchFamily="18" charset="0"/>
                <a:ea typeface="Calibri" panose="020F0502020204030204" pitchFamily="34" charset="0"/>
                <a:cs typeface="Times New Roman" pitchFamily="18" charset="0"/>
              </a:rPr>
              <a:t>Swati</a:t>
            </a:r>
            <a:r>
              <a:rPr lang="en-US" sz="2000" dirty="0" smtClean="0">
                <a:solidFill>
                  <a:schemeClr val="accent6">
                    <a:lumMod val="50000"/>
                  </a:schemeClr>
                </a:solidFill>
                <a:latin typeface="Times New Roman" pitchFamily="18" charset="0"/>
                <a:ea typeface="Calibri" panose="020F0502020204030204" pitchFamily="34" charset="0"/>
                <a:cs typeface="Times New Roman" pitchFamily="18" charset="0"/>
              </a:rPr>
              <a:t> </a:t>
            </a:r>
            <a:r>
              <a:rPr lang="en-US" sz="2000" dirty="0" err="1" smtClean="0">
                <a:solidFill>
                  <a:schemeClr val="accent6">
                    <a:lumMod val="50000"/>
                  </a:schemeClr>
                </a:solidFill>
                <a:latin typeface="Times New Roman" pitchFamily="18" charset="0"/>
                <a:ea typeface="Calibri" panose="020F0502020204030204" pitchFamily="34" charset="0"/>
                <a:cs typeface="Times New Roman" pitchFamily="18" charset="0"/>
              </a:rPr>
              <a:t>Sahare</a:t>
            </a:r>
            <a:r>
              <a:rPr lang="en-US" sz="2000" dirty="0" smtClean="0">
                <a:solidFill>
                  <a:schemeClr val="accent6">
                    <a:lumMod val="50000"/>
                  </a:schemeClr>
                </a:solidFill>
                <a:latin typeface="Times New Roman" pitchFamily="18" charset="0"/>
                <a:ea typeface="Calibri" panose="020F0502020204030204" pitchFamily="34" charset="0"/>
                <a:cs typeface="Times New Roman" pitchFamily="18" charset="0"/>
              </a:rPr>
              <a:t> , </a:t>
            </a:r>
            <a:r>
              <a:rPr lang="en-US" sz="2000" dirty="0" err="1" smtClean="0">
                <a:solidFill>
                  <a:schemeClr val="accent6">
                    <a:lumMod val="50000"/>
                  </a:schemeClr>
                </a:solidFill>
                <a:latin typeface="Times New Roman" pitchFamily="18" charset="0"/>
                <a:ea typeface="Calibri" panose="020F0502020204030204" pitchFamily="34" charset="0"/>
                <a:cs typeface="Times New Roman" pitchFamily="18" charset="0"/>
              </a:rPr>
              <a:t>Trupti</a:t>
            </a:r>
            <a:r>
              <a:rPr lang="en-US" sz="2000" dirty="0" smtClean="0">
                <a:solidFill>
                  <a:schemeClr val="accent6">
                    <a:lumMod val="50000"/>
                  </a:schemeClr>
                </a:solidFill>
                <a:latin typeface="Times New Roman" pitchFamily="18" charset="0"/>
                <a:ea typeface="Calibri" panose="020F0502020204030204" pitchFamily="34" charset="0"/>
                <a:cs typeface="Times New Roman" pitchFamily="18" charset="0"/>
              </a:rPr>
              <a:t> </a:t>
            </a:r>
            <a:r>
              <a:rPr lang="en-US" sz="2000" dirty="0" err="1" smtClean="0">
                <a:solidFill>
                  <a:schemeClr val="accent6">
                    <a:lumMod val="50000"/>
                  </a:schemeClr>
                </a:solidFill>
                <a:latin typeface="Times New Roman" pitchFamily="18" charset="0"/>
                <a:ea typeface="Calibri" panose="020F0502020204030204" pitchFamily="34" charset="0"/>
                <a:cs typeface="Times New Roman" pitchFamily="18" charset="0"/>
              </a:rPr>
              <a:t>Kamble</a:t>
            </a:r>
            <a:r>
              <a:rPr lang="en-US" sz="2000" dirty="0" smtClean="0">
                <a:solidFill>
                  <a:schemeClr val="accent6">
                    <a:lumMod val="50000"/>
                  </a:schemeClr>
                </a:solidFill>
                <a:latin typeface="Times New Roman" pitchFamily="18" charset="0"/>
                <a:ea typeface="Calibri" panose="020F0502020204030204" pitchFamily="34" charset="0"/>
                <a:cs typeface="Times New Roman" pitchFamily="18" charset="0"/>
              </a:rPr>
              <a:t> , </a:t>
            </a:r>
            <a:r>
              <a:rPr lang="en-US" sz="2000" dirty="0" err="1" smtClean="0">
                <a:solidFill>
                  <a:schemeClr val="accent6">
                    <a:lumMod val="50000"/>
                  </a:schemeClr>
                </a:solidFill>
                <a:latin typeface="Times New Roman" pitchFamily="18" charset="0"/>
                <a:ea typeface="Calibri" panose="020F0502020204030204" pitchFamily="34" charset="0"/>
                <a:cs typeface="Times New Roman" pitchFamily="18" charset="0"/>
              </a:rPr>
              <a:t>Ritu</a:t>
            </a:r>
            <a:r>
              <a:rPr lang="en-US" sz="2000" dirty="0" smtClean="0">
                <a:solidFill>
                  <a:schemeClr val="accent6">
                    <a:lumMod val="50000"/>
                  </a:schemeClr>
                </a:solidFill>
                <a:latin typeface="Times New Roman" pitchFamily="18" charset="0"/>
                <a:ea typeface="Calibri" panose="020F0502020204030204" pitchFamily="34" charset="0"/>
                <a:cs typeface="Times New Roman" pitchFamily="18" charset="0"/>
              </a:rPr>
              <a:t> </a:t>
            </a:r>
            <a:r>
              <a:rPr lang="en-US" sz="2000" dirty="0" err="1" smtClean="0">
                <a:solidFill>
                  <a:schemeClr val="accent6">
                    <a:lumMod val="50000"/>
                  </a:schemeClr>
                </a:solidFill>
                <a:latin typeface="Times New Roman" pitchFamily="18" charset="0"/>
                <a:ea typeface="Calibri" panose="020F0502020204030204" pitchFamily="34" charset="0"/>
                <a:cs typeface="Times New Roman" pitchFamily="18" charset="0"/>
              </a:rPr>
              <a:t>Kathalkar</a:t>
            </a:r>
            <a:r>
              <a:rPr lang="en-US" sz="2000" dirty="0" smtClean="0">
                <a:solidFill>
                  <a:schemeClr val="accent6">
                    <a:lumMod val="50000"/>
                  </a:schemeClr>
                </a:solidFill>
                <a:latin typeface="Times New Roman" pitchFamily="18" charset="0"/>
                <a:ea typeface="Calibri" panose="020F0502020204030204" pitchFamily="34" charset="0"/>
                <a:cs typeface="Times New Roman" pitchFamily="18" charset="0"/>
              </a:rPr>
              <a:t>, </a:t>
            </a:r>
            <a:r>
              <a:rPr lang="en-US" sz="2000" dirty="0" err="1" smtClean="0">
                <a:solidFill>
                  <a:schemeClr val="accent6">
                    <a:lumMod val="50000"/>
                  </a:schemeClr>
                </a:solidFill>
                <a:latin typeface="Times New Roman" pitchFamily="18" charset="0"/>
                <a:ea typeface="Calibri" panose="020F0502020204030204" pitchFamily="34" charset="0"/>
                <a:cs typeface="Times New Roman" pitchFamily="18" charset="0"/>
              </a:rPr>
              <a:t>Ashwini</a:t>
            </a:r>
            <a:r>
              <a:rPr lang="en-US" sz="2000" dirty="0" smtClean="0">
                <a:solidFill>
                  <a:schemeClr val="accent6">
                    <a:lumMod val="50000"/>
                  </a:schemeClr>
                </a:solidFill>
                <a:latin typeface="Times New Roman" pitchFamily="18" charset="0"/>
                <a:ea typeface="Calibri" panose="020F0502020204030204" pitchFamily="34" charset="0"/>
                <a:cs typeface="Times New Roman" pitchFamily="18" charset="0"/>
              </a:rPr>
              <a:t> </a:t>
            </a:r>
            <a:r>
              <a:rPr lang="en-US" sz="2000" dirty="0" err="1" smtClean="0">
                <a:solidFill>
                  <a:schemeClr val="accent6">
                    <a:lumMod val="50000"/>
                  </a:schemeClr>
                </a:solidFill>
                <a:latin typeface="Times New Roman" pitchFamily="18" charset="0"/>
                <a:ea typeface="Calibri" panose="020F0502020204030204" pitchFamily="34" charset="0"/>
                <a:cs typeface="Times New Roman" pitchFamily="18" charset="0"/>
              </a:rPr>
              <a:t>Unhale</a:t>
            </a:r>
            <a:endParaRPr lang="en-US" sz="2000" dirty="0" smtClean="0">
              <a:solidFill>
                <a:schemeClr val="accent6">
                  <a:lumMod val="50000"/>
                </a:schemeClr>
              </a:solidFill>
              <a:latin typeface="Times New Roman" pitchFamily="18" charset="0"/>
              <a:ea typeface="Calibri" panose="020F0502020204030204" pitchFamily="34" charset="0"/>
              <a:cs typeface="Times New Roman" pitchFamily="18" charset="0"/>
            </a:endParaRPr>
          </a:p>
          <a:p>
            <a:r>
              <a:rPr lang="en-US" sz="2000" dirty="0" smtClean="0">
                <a:solidFill>
                  <a:schemeClr val="accent6">
                    <a:lumMod val="50000"/>
                  </a:schemeClr>
                </a:solidFill>
                <a:effectLst/>
                <a:latin typeface="Times New Roman" pitchFamily="18" charset="0"/>
                <a:ea typeface="Calibri" panose="020F0502020204030204" pitchFamily="34" charset="0"/>
                <a:cs typeface="Times New Roman" pitchFamily="18" charset="0"/>
              </a:rPr>
              <a:t>Description: </a:t>
            </a:r>
            <a:r>
              <a:rPr lang="en-IN" sz="2000" dirty="0" smtClean="0">
                <a:solidFill>
                  <a:schemeClr val="accent6">
                    <a:lumMod val="50000"/>
                  </a:schemeClr>
                </a:solidFill>
                <a:latin typeface="Times New Roman" pitchFamily="18" charset="0"/>
                <a:ea typeface="Calibri" panose="020F0502020204030204" pitchFamily="34" charset="0"/>
                <a:cs typeface="Times New Roman" pitchFamily="18" charset="0"/>
              </a:rPr>
              <a:t>This provides a user-friendly registration system. This online portal plays a pivotal role in bridging the communication gap between students, coordinators, and recruitment professionals by providing timely updates on placement-related activities. Additionally, it enables students to store information about their education, career goals, and skills.</a:t>
            </a:r>
            <a:endParaRPr lang="en-US" sz="2000" dirty="0">
              <a:solidFill>
                <a:schemeClr val="accent6">
                  <a:lumMod val="50000"/>
                </a:schemeClr>
              </a:solidFill>
              <a:effectLst/>
              <a:latin typeface="Times New Roman" pitchFamily="18" charset="0"/>
              <a:ea typeface="Calibri" panose="020F0502020204030204" pitchFamily="34" charset="0"/>
              <a:cs typeface="Times New Roman" pitchFamily="18" charset="0"/>
            </a:endParaRPr>
          </a:p>
          <a:p>
            <a:pPr marL="0" marR="0">
              <a:spcBef>
                <a:spcPts val="0"/>
              </a:spcBef>
              <a:spcAft>
                <a:spcPts val="0"/>
              </a:spcAft>
            </a:pPr>
            <a:endParaRPr lang="en-US" sz="2000" dirty="0">
              <a:solidFill>
                <a:schemeClr val="accent6">
                  <a:lumMod val="50000"/>
                </a:schemeClr>
              </a:solidFill>
              <a:latin typeface="Times New Roman" pitchFamily="18" charset="0"/>
              <a:ea typeface="Calibri" panose="020F0502020204030204" pitchFamily="34" charset="0"/>
              <a:cs typeface="Times New Roman" pitchFamily="18" charset="0"/>
            </a:endParaRPr>
          </a:p>
          <a:p>
            <a:pPr algn="just"/>
            <a:r>
              <a:rPr lang="en-US" sz="2000" b="1" dirty="0">
                <a:solidFill>
                  <a:schemeClr val="accent6">
                    <a:lumMod val="50000"/>
                  </a:schemeClr>
                </a:solidFill>
                <a:effectLst/>
                <a:latin typeface="Times New Roman" pitchFamily="18" charset="0"/>
                <a:ea typeface="Times New Roman" panose="02020603050405020304" pitchFamily="18" charset="0"/>
                <a:cs typeface="Times New Roman" pitchFamily="18" charset="0"/>
              </a:rPr>
              <a:t>Research Paper 2: </a:t>
            </a:r>
            <a:r>
              <a:rPr lang="en-IN" sz="2000" b="1" dirty="0" smtClean="0">
                <a:solidFill>
                  <a:schemeClr val="accent6">
                    <a:lumMod val="50000"/>
                  </a:schemeClr>
                </a:solidFill>
                <a:latin typeface="Times New Roman" pitchFamily="18" charset="0"/>
                <a:cs typeface="Times New Roman" pitchFamily="18" charset="0"/>
              </a:rPr>
              <a:t>TNP portal using web development and machine learning. </a:t>
            </a:r>
          </a:p>
          <a:p>
            <a:pPr algn="just"/>
            <a:r>
              <a:rPr lang="en-IN" sz="2000" b="1" dirty="0" smtClean="0">
                <a:solidFill>
                  <a:schemeClr val="accent6">
                    <a:lumMod val="50000"/>
                  </a:schemeClr>
                </a:solidFill>
                <a:latin typeface="Times New Roman" pitchFamily="18" charset="0"/>
                <a:cs typeface="Times New Roman" pitchFamily="18" charset="0"/>
              </a:rPr>
              <a:t>Authors: </a:t>
            </a:r>
            <a:r>
              <a:rPr lang="en-IN" sz="2000" dirty="0" smtClean="0">
                <a:solidFill>
                  <a:schemeClr val="accent6">
                    <a:lumMod val="50000"/>
                  </a:schemeClr>
                </a:solidFill>
                <a:latin typeface="Times New Roman" pitchFamily="18" charset="0"/>
                <a:cs typeface="Times New Roman" pitchFamily="18" charset="0"/>
              </a:rPr>
              <a:t>Prasad </a:t>
            </a:r>
            <a:r>
              <a:rPr lang="en-IN" sz="2000" dirty="0" err="1" smtClean="0">
                <a:solidFill>
                  <a:schemeClr val="accent6">
                    <a:lumMod val="50000"/>
                  </a:schemeClr>
                </a:solidFill>
                <a:latin typeface="Times New Roman" pitchFamily="18" charset="0"/>
                <a:cs typeface="Times New Roman" pitchFamily="18" charset="0"/>
              </a:rPr>
              <a:t>Khalkar</a:t>
            </a:r>
            <a:r>
              <a:rPr lang="en-IN" sz="2000" dirty="0" smtClean="0">
                <a:solidFill>
                  <a:schemeClr val="accent6">
                    <a:lumMod val="50000"/>
                  </a:schemeClr>
                </a:solidFill>
                <a:latin typeface="Times New Roman" pitchFamily="18" charset="0"/>
                <a:cs typeface="Times New Roman" pitchFamily="18" charset="0"/>
              </a:rPr>
              <a:t>, </a:t>
            </a:r>
            <a:r>
              <a:rPr lang="en-IN" sz="2000" dirty="0" err="1" smtClean="0">
                <a:solidFill>
                  <a:schemeClr val="accent6">
                    <a:lumMod val="50000"/>
                  </a:schemeClr>
                </a:solidFill>
                <a:latin typeface="Times New Roman" pitchFamily="18" charset="0"/>
                <a:cs typeface="Times New Roman" pitchFamily="18" charset="0"/>
              </a:rPr>
              <a:t>Aditya</a:t>
            </a:r>
            <a:r>
              <a:rPr lang="en-IN" sz="2000" dirty="0" smtClean="0">
                <a:solidFill>
                  <a:schemeClr val="accent6">
                    <a:lumMod val="50000"/>
                  </a:schemeClr>
                </a:solidFill>
                <a:latin typeface="Times New Roman" pitchFamily="18" charset="0"/>
                <a:cs typeface="Times New Roman" pitchFamily="18" charset="0"/>
              </a:rPr>
              <a:t> </a:t>
            </a:r>
            <a:r>
              <a:rPr lang="en-IN" sz="2000" dirty="0" err="1" smtClean="0">
                <a:solidFill>
                  <a:schemeClr val="accent6">
                    <a:lumMod val="50000"/>
                  </a:schemeClr>
                </a:solidFill>
                <a:latin typeface="Times New Roman" pitchFamily="18" charset="0"/>
                <a:cs typeface="Times New Roman" pitchFamily="18" charset="0"/>
              </a:rPr>
              <a:t>Muthal</a:t>
            </a:r>
            <a:r>
              <a:rPr lang="en-IN" sz="2000" dirty="0" smtClean="0">
                <a:solidFill>
                  <a:schemeClr val="accent6">
                    <a:lumMod val="50000"/>
                  </a:schemeClr>
                </a:solidFill>
                <a:latin typeface="Times New Roman" pitchFamily="18" charset="0"/>
                <a:cs typeface="Times New Roman" pitchFamily="18" charset="0"/>
              </a:rPr>
              <a:t>, </a:t>
            </a:r>
            <a:r>
              <a:rPr lang="en-IN" sz="2000" dirty="0" err="1" smtClean="0">
                <a:solidFill>
                  <a:schemeClr val="accent6">
                    <a:lumMod val="50000"/>
                  </a:schemeClr>
                </a:solidFill>
                <a:latin typeface="Times New Roman" pitchFamily="18" charset="0"/>
                <a:cs typeface="Times New Roman" pitchFamily="18" charset="0"/>
              </a:rPr>
              <a:t>Sujit</a:t>
            </a:r>
            <a:r>
              <a:rPr lang="en-IN" sz="2000" dirty="0" smtClean="0">
                <a:solidFill>
                  <a:schemeClr val="accent6">
                    <a:lumMod val="50000"/>
                  </a:schemeClr>
                </a:solidFill>
                <a:latin typeface="Times New Roman" pitchFamily="18" charset="0"/>
                <a:cs typeface="Times New Roman" pitchFamily="18" charset="0"/>
              </a:rPr>
              <a:t> </a:t>
            </a:r>
            <a:r>
              <a:rPr lang="en-IN" sz="2000" dirty="0" err="1" smtClean="0">
                <a:solidFill>
                  <a:schemeClr val="accent6">
                    <a:lumMod val="50000"/>
                  </a:schemeClr>
                </a:solidFill>
                <a:latin typeface="Times New Roman" pitchFamily="18" charset="0"/>
                <a:cs typeface="Times New Roman" pitchFamily="18" charset="0"/>
              </a:rPr>
              <a:t>Khopade</a:t>
            </a:r>
            <a:r>
              <a:rPr lang="en-IN" sz="2000" dirty="0" smtClean="0">
                <a:solidFill>
                  <a:schemeClr val="accent6">
                    <a:lumMod val="50000"/>
                  </a:schemeClr>
                </a:solidFill>
                <a:latin typeface="Times New Roman" pitchFamily="18" charset="0"/>
                <a:cs typeface="Times New Roman" pitchFamily="18" charset="0"/>
              </a:rPr>
              <a:t>, </a:t>
            </a:r>
            <a:r>
              <a:rPr lang="en-IN" sz="2000" dirty="0" err="1" smtClean="0">
                <a:solidFill>
                  <a:schemeClr val="accent6">
                    <a:lumMod val="50000"/>
                  </a:schemeClr>
                </a:solidFill>
                <a:latin typeface="Times New Roman" pitchFamily="18" charset="0"/>
                <a:cs typeface="Times New Roman" pitchFamily="18" charset="0"/>
              </a:rPr>
              <a:t>Lokesh</a:t>
            </a:r>
            <a:r>
              <a:rPr lang="en-IN" sz="2000" dirty="0" smtClean="0">
                <a:solidFill>
                  <a:schemeClr val="accent6">
                    <a:lumMod val="50000"/>
                  </a:schemeClr>
                </a:solidFill>
                <a:latin typeface="Times New Roman" pitchFamily="18" charset="0"/>
                <a:cs typeface="Times New Roman" pitchFamily="18" charset="0"/>
              </a:rPr>
              <a:t> </a:t>
            </a:r>
            <a:r>
              <a:rPr lang="en-IN" sz="2000" dirty="0" err="1" smtClean="0">
                <a:solidFill>
                  <a:schemeClr val="accent6">
                    <a:lumMod val="50000"/>
                  </a:schemeClr>
                </a:solidFill>
                <a:latin typeface="Times New Roman" pitchFamily="18" charset="0"/>
                <a:cs typeface="Times New Roman" pitchFamily="18" charset="0"/>
              </a:rPr>
              <a:t>Ghule</a:t>
            </a:r>
            <a:r>
              <a:rPr lang="en-IN" sz="2000" dirty="0" smtClean="0">
                <a:solidFill>
                  <a:schemeClr val="accent6">
                    <a:lumMod val="50000"/>
                  </a:schemeClr>
                </a:solidFill>
                <a:latin typeface="Times New Roman" pitchFamily="18" charset="0"/>
                <a:cs typeface="Times New Roman" pitchFamily="18" charset="0"/>
              </a:rPr>
              <a:t>, Prof. </a:t>
            </a:r>
            <a:r>
              <a:rPr lang="en-IN" sz="2000" dirty="0" err="1" smtClean="0">
                <a:solidFill>
                  <a:schemeClr val="accent6">
                    <a:lumMod val="50000"/>
                  </a:schemeClr>
                </a:solidFill>
                <a:latin typeface="Times New Roman" pitchFamily="18" charset="0"/>
                <a:cs typeface="Times New Roman" pitchFamily="18" charset="0"/>
              </a:rPr>
              <a:t>Tushar</a:t>
            </a:r>
            <a:r>
              <a:rPr lang="en-IN" sz="2000" dirty="0" smtClean="0">
                <a:solidFill>
                  <a:schemeClr val="accent6">
                    <a:lumMod val="50000"/>
                  </a:schemeClr>
                </a:solidFill>
                <a:latin typeface="Times New Roman" pitchFamily="18" charset="0"/>
                <a:cs typeface="Times New Roman" pitchFamily="18" charset="0"/>
              </a:rPr>
              <a:t> A. </a:t>
            </a:r>
            <a:r>
              <a:rPr lang="en-IN" sz="2000" dirty="0" err="1" smtClean="0">
                <a:solidFill>
                  <a:schemeClr val="accent6">
                    <a:lumMod val="50000"/>
                  </a:schemeClr>
                </a:solidFill>
                <a:latin typeface="Times New Roman" pitchFamily="18" charset="0"/>
                <a:cs typeface="Times New Roman" pitchFamily="18" charset="0"/>
              </a:rPr>
              <a:t>Rane</a:t>
            </a:r>
            <a:r>
              <a:rPr lang="en-IN" sz="2000" dirty="0" smtClean="0">
                <a:solidFill>
                  <a:schemeClr val="accent6">
                    <a:lumMod val="50000"/>
                  </a:schemeClr>
                </a:solidFill>
                <a:latin typeface="Times New Roman" pitchFamily="18" charset="0"/>
                <a:cs typeface="Times New Roman" pitchFamily="18" charset="0"/>
              </a:rPr>
              <a:t> </a:t>
            </a:r>
          </a:p>
          <a:p>
            <a:pPr algn="just"/>
            <a:r>
              <a:rPr lang="en-US" sz="2000" dirty="0" smtClean="0">
                <a:solidFill>
                  <a:schemeClr val="accent6">
                    <a:lumMod val="50000"/>
                  </a:schemeClr>
                </a:solidFill>
                <a:effectLst/>
                <a:latin typeface="Times New Roman" pitchFamily="18" charset="0"/>
                <a:ea typeface="Times New Roman" panose="02020603050405020304" pitchFamily="18" charset="0"/>
                <a:cs typeface="Times New Roman" pitchFamily="18" charset="0"/>
              </a:rPr>
              <a:t>Description:</a:t>
            </a:r>
            <a:r>
              <a:rPr lang="en-IN" sz="2000" dirty="0" smtClean="0">
                <a:solidFill>
                  <a:schemeClr val="accent6">
                    <a:lumMod val="50000"/>
                  </a:schemeClr>
                </a:solidFill>
                <a:latin typeface="Times New Roman" pitchFamily="18" charset="0"/>
                <a:ea typeface="Times New Roman" panose="02020603050405020304" pitchFamily="18" charset="0"/>
                <a:cs typeface="Times New Roman" pitchFamily="18" charset="0"/>
              </a:rPr>
              <a:t> Companies visit campuses to identify potential candidates and qualities in the vast student data. Predictive placement for engineering students starting early can guide their development. An interface simplifies job applications, saving time. It uses predictive analytics and machine learning to assess a student's placement likelihood in various industries.</a:t>
            </a:r>
          </a:p>
          <a:p>
            <a:pPr algn="just"/>
            <a:r>
              <a:rPr lang="en-IN" sz="2000" dirty="0" smtClean="0">
                <a:solidFill>
                  <a:schemeClr val="accent6">
                    <a:lumMod val="50000"/>
                  </a:schemeClr>
                </a:solidFill>
                <a:latin typeface="Times New Roman" pitchFamily="18" charset="0"/>
                <a:ea typeface="Times New Roman" panose="02020603050405020304" pitchFamily="18" charset="0"/>
                <a:cs typeface="Times New Roman" pitchFamily="18" charset="0"/>
              </a:rPr>
              <a:t/>
            </a:r>
            <a:br>
              <a:rPr lang="en-IN" sz="2000" dirty="0" smtClean="0">
                <a:solidFill>
                  <a:schemeClr val="accent6">
                    <a:lumMod val="50000"/>
                  </a:schemeClr>
                </a:solidFill>
                <a:latin typeface="Times New Roman" pitchFamily="18" charset="0"/>
                <a:ea typeface="Times New Roman" panose="02020603050405020304" pitchFamily="18" charset="0"/>
                <a:cs typeface="Times New Roman" pitchFamily="18" charset="0"/>
              </a:rPr>
            </a:br>
            <a:endParaRPr lang="en-US" sz="2000" dirty="0">
              <a:solidFill>
                <a:schemeClr val="accent6">
                  <a:lumMod val="50000"/>
                </a:schemeClr>
              </a:solidFill>
              <a:effectLst/>
              <a:latin typeface="Times New Roman" pitchFamily="18" charset="0"/>
              <a:ea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45406395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636394"/>
            <a:ext cx="1390918" cy="22216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93373" y="4241333"/>
            <a:ext cx="1390918" cy="1360977"/>
          </a:xfrm>
          <a:prstGeom prst="rect">
            <a:avLst/>
          </a:prstGeom>
          <a:solidFill>
            <a:srgbClr val="87DF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sosceles Triangle 3"/>
          <p:cNvSpPr/>
          <p:nvPr/>
        </p:nvSpPr>
        <p:spPr>
          <a:xfrm rot="10800000">
            <a:off x="9391916" y="0"/>
            <a:ext cx="2800081" cy="1390108"/>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p:nvSpPr>
        <p:spPr>
          <a:xfrm rot="16200000">
            <a:off x="9609338" y="-174316"/>
            <a:ext cx="2365243" cy="2800084"/>
          </a:xfrm>
          <a:prstGeom prst="triangle">
            <a:avLst/>
          </a:prstGeom>
          <a:solidFill>
            <a:srgbClr val="87DF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9863767" y="329185"/>
            <a:ext cx="1085044" cy="1026704"/>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390918" y="329185"/>
            <a:ext cx="4530364" cy="646331"/>
          </a:xfrm>
          <a:prstGeom prst="rect">
            <a:avLst/>
          </a:prstGeom>
          <a:noFill/>
        </p:spPr>
        <p:txBody>
          <a:bodyPr wrap="square" rtlCol="0">
            <a:spAutoFit/>
          </a:bodyPr>
          <a:lstStyle/>
          <a:p>
            <a:r>
              <a:rPr lang="en-US" sz="3600" b="1" dirty="0" smtClean="0">
                <a:solidFill>
                  <a:srgbClr val="002060"/>
                </a:solidFill>
                <a:latin typeface="Times New Roman" pitchFamily="18" charset="0"/>
                <a:cs typeface="Times New Roman" pitchFamily="18" charset="0"/>
              </a:rPr>
              <a:t>EXISTING SYSTEM</a:t>
            </a:r>
            <a:endParaRPr lang="en-IN" sz="3600" b="1" dirty="0">
              <a:solidFill>
                <a:srgbClr val="002060"/>
              </a:solidFill>
              <a:latin typeface="Times New Roman" pitchFamily="18" charset="0"/>
              <a:cs typeface="Times New Roman" pitchFamily="18" charset="0"/>
            </a:endParaRPr>
          </a:p>
        </p:txBody>
      </p:sp>
      <p:sp>
        <p:nvSpPr>
          <p:cNvPr id="19" name="TextBox 18">
            <a:extLst>
              <a:ext uri="{FF2B5EF4-FFF2-40B4-BE49-F238E27FC236}">
                <a16:creationId xmlns:a16="http://schemas.microsoft.com/office/drawing/2014/main" xmlns="" id="{21572240-B4CA-721A-3643-0AF877B6B7E0}"/>
              </a:ext>
            </a:extLst>
          </p:cNvPr>
          <p:cNvSpPr txBox="1"/>
          <p:nvPr/>
        </p:nvSpPr>
        <p:spPr>
          <a:xfrm>
            <a:off x="1390918" y="975516"/>
            <a:ext cx="9249373" cy="707886"/>
          </a:xfrm>
          <a:prstGeom prst="rect">
            <a:avLst/>
          </a:prstGeom>
          <a:noFill/>
        </p:spPr>
        <p:txBody>
          <a:bodyPr wrap="square" rtlCol="0">
            <a:spAutoFit/>
          </a:bodyPr>
          <a:lstStyle/>
          <a:p>
            <a:pPr algn="just"/>
            <a:r>
              <a:rPr lang="en-IN" sz="2000" dirty="0" smtClean="0">
                <a:solidFill>
                  <a:schemeClr val="accent6">
                    <a:lumMod val="50000"/>
                  </a:schemeClr>
                </a:solidFill>
                <a:latin typeface="Times New Roman" pitchFamily="18" charset="0"/>
                <a:ea typeface="Times New Roman" panose="02020603050405020304" pitchFamily="18" charset="0"/>
                <a:cs typeface="Times New Roman" pitchFamily="18" charset="0"/>
              </a:rPr>
              <a:t/>
            </a:r>
            <a:br>
              <a:rPr lang="en-IN" sz="2000" dirty="0" smtClean="0">
                <a:solidFill>
                  <a:schemeClr val="accent6">
                    <a:lumMod val="50000"/>
                  </a:schemeClr>
                </a:solidFill>
                <a:latin typeface="Times New Roman" pitchFamily="18" charset="0"/>
                <a:ea typeface="Times New Roman" panose="02020603050405020304" pitchFamily="18" charset="0"/>
                <a:cs typeface="Times New Roman" pitchFamily="18" charset="0"/>
              </a:rPr>
            </a:br>
            <a:endParaRPr lang="en-US" sz="2000" dirty="0">
              <a:solidFill>
                <a:schemeClr val="accent6">
                  <a:lumMod val="50000"/>
                </a:schemeClr>
              </a:solidFill>
              <a:effectLst/>
              <a:latin typeface="Times New Roman" pitchFamily="18" charset="0"/>
              <a:ea typeface="Times New Roman" panose="02020603050405020304" pitchFamily="18" charset="0"/>
              <a:cs typeface="Times New Roman" pitchFamily="18" charset="0"/>
            </a:endParaRPr>
          </a:p>
        </p:txBody>
      </p:sp>
      <p:sp>
        <p:nvSpPr>
          <p:cNvPr id="9" name="TextBox 8">
            <a:extLst>
              <a:ext uri="{FF2B5EF4-FFF2-40B4-BE49-F238E27FC236}">
                <a16:creationId xmlns:a16="http://schemas.microsoft.com/office/drawing/2014/main" xmlns="" id="{21572240-B4CA-721A-3643-0AF877B6B7E0}"/>
              </a:ext>
            </a:extLst>
          </p:cNvPr>
          <p:cNvSpPr txBox="1"/>
          <p:nvPr/>
        </p:nvSpPr>
        <p:spPr>
          <a:xfrm>
            <a:off x="1390918" y="1149927"/>
            <a:ext cx="9027700" cy="4493538"/>
          </a:xfrm>
          <a:prstGeom prst="rect">
            <a:avLst/>
          </a:prstGeom>
          <a:noFill/>
        </p:spPr>
        <p:txBody>
          <a:bodyPr wrap="square" rtlCol="0">
            <a:spAutoFit/>
          </a:bodyPr>
          <a:lstStyle/>
          <a:p>
            <a:pPr marL="457200" indent="-457200">
              <a:buFont typeface="+mj-lt"/>
              <a:buAutoNum type="arabicPeriod"/>
            </a:pPr>
            <a:r>
              <a:rPr lang="en-IN" sz="2200" dirty="0" smtClean="0">
                <a:solidFill>
                  <a:schemeClr val="accent6">
                    <a:lumMod val="50000"/>
                  </a:schemeClr>
                </a:solidFill>
                <a:latin typeface="Times New Roman" pitchFamily="18" charset="0"/>
                <a:ea typeface="Times New Roman" panose="02020603050405020304" pitchFamily="18" charset="0"/>
                <a:cs typeface="Times New Roman" pitchFamily="18" charset="0"/>
              </a:rPr>
              <a:t>Online Training and placement system is a portal which </a:t>
            </a:r>
            <a:r>
              <a:rPr lang="en-IN" sz="2200" dirty="0" smtClean="0">
                <a:solidFill>
                  <a:schemeClr val="accent6">
                    <a:lumMod val="50000"/>
                  </a:schemeClr>
                </a:solidFill>
                <a:latin typeface="Times New Roman" pitchFamily="18" charset="0"/>
                <a:ea typeface="Calibri" panose="020F0502020204030204" pitchFamily="34" charset="0"/>
                <a:cs typeface="Times New Roman" pitchFamily="18" charset="0"/>
              </a:rPr>
              <a:t>plays a pivotal role in bridging the communication gap between students and recruitment professionals by providing timely updates on placement-related activities. To make student’s aware of career opportunity.</a:t>
            </a:r>
          </a:p>
          <a:p>
            <a:pPr marL="457200" indent="-457200">
              <a:buFont typeface="+mj-lt"/>
              <a:buAutoNum type="arabicPeriod"/>
            </a:pPr>
            <a:r>
              <a:rPr lang="en-IN" sz="2200" dirty="0" smtClean="0">
                <a:solidFill>
                  <a:schemeClr val="accent6">
                    <a:lumMod val="50000"/>
                  </a:schemeClr>
                </a:solidFill>
                <a:latin typeface="Times New Roman" pitchFamily="18" charset="0"/>
                <a:ea typeface="Calibri" panose="020F0502020204030204" pitchFamily="34" charset="0"/>
                <a:cs typeface="Times New Roman" pitchFamily="18" charset="0"/>
              </a:rPr>
              <a:t>In colleges the records were stored in excel sheets hence sorting the data is always a problem. Updating Records is another tedious task. </a:t>
            </a:r>
          </a:p>
          <a:p>
            <a:pPr marL="457200" indent="-457200">
              <a:buFont typeface="+mj-lt"/>
              <a:buAutoNum type="arabicPeriod"/>
            </a:pPr>
            <a:r>
              <a:rPr lang="en-IN" sz="2200" dirty="0" smtClean="0">
                <a:solidFill>
                  <a:schemeClr val="accent6">
                    <a:lumMod val="50000"/>
                  </a:schemeClr>
                </a:solidFill>
                <a:latin typeface="Times New Roman" pitchFamily="18" charset="0"/>
                <a:ea typeface="Times New Roman" panose="02020603050405020304" pitchFamily="18" charset="0"/>
                <a:cs typeface="Times New Roman" pitchFamily="18" charset="0"/>
              </a:rPr>
              <a:t>The files were not stored in a hierarchical format, hence searching the eligible students was the greatest problem.</a:t>
            </a:r>
          </a:p>
          <a:p>
            <a:pPr marL="457200" indent="-457200">
              <a:buFont typeface="+mj-lt"/>
              <a:buAutoNum type="arabicPeriod"/>
            </a:pPr>
            <a:r>
              <a:rPr lang="en-IN" sz="2200" dirty="0" smtClean="0">
                <a:solidFill>
                  <a:schemeClr val="accent6">
                    <a:lumMod val="50000"/>
                  </a:schemeClr>
                </a:solidFill>
                <a:latin typeface="Times New Roman" pitchFamily="18" charset="0"/>
                <a:ea typeface="Times New Roman" panose="02020603050405020304" pitchFamily="18" charset="0"/>
                <a:cs typeface="Times New Roman" pitchFamily="18" charset="0"/>
              </a:rPr>
              <a:t>The placement officer has to find out the eligible students by looking at the excel sheet. They have to see the marks of every student and their eligibility.</a:t>
            </a:r>
          </a:p>
          <a:p>
            <a:pPr marL="457200" indent="-457200">
              <a:buFont typeface="+mj-lt"/>
              <a:buAutoNum type="arabicPeriod"/>
            </a:pPr>
            <a:r>
              <a:rPr lang="en-IN" sz="2200" dirty="0" smtClean="0">
                <a:solidFill>
                  <a:schemeClr val="accent6">
                    <a:lumMod val="50000"/>
                  </a:schemeClr>
                </a:solidFill>
                <a:latin typeface="Times New Roman" pitchFamily="18" charset="0"/>
                <a:ea typeface="Times New Roman" panose="02020603050405020304" pitchFamily="18" charset="0"/>
                <a:cs typeface="Times New Roman" pitchFamily="18" charset="0"/>
              </a:rPr>
              <a:t> There is also a large communication gap between students and the placement officers as it is difficult to maintain coordination between them.</a:t>
            </a:r>
            <a:endParaRPr lang="en-US" sz="2200" dirty="0">
              <a:solidFill>
                <a:schemeClr val="accent6">
                  <a:lumMod val="50000"/>
                </a:schemeClr>
              </a:solidFill>
              <a:effectLst/>
              <a:latin typeface="Times New Roman" pitchFamily="18" charset="0"/>
              <a:ea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45406395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9E05F006-B09D-8937-CBA6-B8FF469BBD34}"/>
              </a:ext>
            </a:extLst>
          </p:cNvPr>
          <p:cNvSpPr>
            <a:spLocks noGrp="1"/>
          </p:cNvSpPr>
          <p:nvPr>
            <p:ph type="title"/>
          </p:nvPr>
        </p:nvSpPr>
        <p:spPr>
          <a:xfrm>
            <a:off x="602066" y="305710"/>
            <a:ext cx="8596668" cy="745168"/>
          </a:xfrm>
        </p:spPr>
        <p:txBody>
          <a:bodyPr>
            <a:normAutofit/>
          </a:bodyPr>
          <a:lstStyle/>
          <a:p>
            <a:r>
              <a:rPr lang="en-IN" sz="3600" dirty="0">
                <a:solidFill>
                  <a:schemeClr val="accent6">
                    <a:lumMod val="75000"/>
                  </a:schemeClr>
                </a:solidFill>
                <a:latin typeface="Times New Roman" pitchFamily="18" charset="0"/>
                <a:cs typeface="Times New Roman" pitchFamily="18" charset="0"/>
              </a:rPr>
              <a:t>Proposed Project Concept</a:t>
            </a:r>
            <a:endParaRPr lang="en-IN" sz="2000" dirty="0">
              <a:solidFill>
                <a:schemeClr val="accent6">
                  <a:lumMod val="75000"/>
                </a:schemeClr>
              </a:solidFill>
              <a:latin typeface="Times New Roman" pitchFamily="18" charset="0"/>
              <a:cs typeface="Times New Roman" pitchFamily="18" charset="0"/>
            </a:endParaRPr>
          </a:p>
        </p:txBody>
      </p:sp>
      <p:sp>
        <p:nvSpPr>
          <p:cNvPr id="9" name="Content Placeholder 2">
            <a:extLst>
              <a:ext uri="{FF2B5EF4-FFF2-40B4-BE49-F238E27FC236}">
                <a16:creationId xmlns:a16="http://schemas.microsoft.com/office/drawing/2014/main" xmlns="" id="{128F392E-191F-D204-0AB7-D9A996228173}"/>
              </a:ext>
            </a:extLst>
          </p:cNvPr>
          <p:cNvSpPr>
            <a:spLocks noGrp="1"/>
          </p:cNvSpPr>
          <p:nvPr>
            <p:ph idx="1"/>
          </p:nvPr>
        </p:nvSpPr>
        <p:spPr>
          <a:xfrm>
            <a:off x="759655" y="1196593"/>
            <a:ext cx="9025789" cy="4979963"/>
          </a:xfrm>
        </p:spPr>
        <p:txBody>
          <a:bodyPr>
            <a:noAutofit/>
          </a:bodyPr>
          <a:lstStyle/>
          <a:p>
            <a:pPr marL="457200" indent="-457200" algn="just">
              <a:buFont typeface="Arial" pitchFamily="34" charset="0"/>
              <a:buChar char="•"/>
            </a:pPr>
            <a:r>
              <a:rPr lang="en-IN" sz="2200" dirty="0">
                <a:solidFill>
                  <a:schemeClr val="accent6">
                    <a:lumMod val="75000"/>
                  </a:schemeClr>
                </a:solidFill>
                <a:latin typeface="Times New Roman" pitchFamily="18" charset="0"/>
                <a:cs typeface="Times New Roman" pitchFamily="18" charset="0"/>
              </a:rPr>
              <a:t>The ICRPT is a comprehensive software solution that connects educational institutions, students, and potential employers. </a:t>
            </a:r>
          </a:p>
          <a:p>
            <a:pPr marL="457200" indent="-457200" algn="just">
              <a:buFont typeface="Arial" pitchFamily="34" charset="0"/>
              <a:buChar char="•"/>
            </a:pPr>
            <a:r>
              <a:rPr lang="en-IN" sz="2200" dirty="0">
                <a:solidFill>
                  <a:schemeClr val="accent6">
                    <a:lumMod val="75000"/>
                  </a:schemeClr>
                </a:solidFill>
                <a:latin typeface="Times New Roman" pitchFamily="18" charset="0"/>
                <a:cs typeface="Times New Roman" pitchFamily="18" charset="0"/>
              </a:rPr>
              <a:t>It centralizes the student placement process, offering skill enhancement, job opportunities, and guidance for students while enabling efficient recruitment for employers. </a:t>
            </a:r>
            <a:endParaRPr lang="en-IN" sz="2200" dirty="0" smtClean="0">
              <a:solidFill>
                <a:schemeClr val="accent6">
                  <a:lumMod val="75000"/>
                </a:schemeClr>
              </a:solidFill>
              <a:latin typeface="Times New Roman" pitchFamily="18" charset="0"/>
              <a:cs typeface="Times New Roman" pitchFamily="18" charset="0"/>
            </a:endParaRPr>
          </a:p>
          <a:p>
            <a:pPr marL="457200" indent="-457200" algn="just">
              <a:buFont typeface="Arial" pitchFamily="34" charset="0"/>
              <a:buChar char="•"/>
            </a:pPr>
            <a:r>
              <a:rPr lang="en-IN" sz="2200" dirty="0" smtClean="0">
                <a:solidFill>
                  <a:schemeClr val="accent6">
                    <a:lumMod val="75000"/>
                  </a:schemeClr>
                </a:solidFill>
                <a:latin typeface="Times New Roman" pitchFamily="18" charset="0"/>
                <a:cs typeface="Times New Roman" pitchFamily="18" charset="0"/>
              </a:rPr>
              <a:t>It </a:t>
            </a:r>
            <a:r>
              <a:rPr lang="en-IN" sz="2200" dirty="0">
                <a:solidFill>
                  <a:schemeClr val="accent6">
                    <a:lumMod val="75000"/>
                  </a:schemeClr>
                </a:solidFill>
                <a:latin typeface="Times New Roman" pitchFamily="18" charset="0"/>
                <a:cs typeface="Times New Roman" pitchFamily="18" charset="0"/>
              </a:rPr>
              <a:t>ensures security and integrity during assessments through features like video and audio recording and employs modern web technologies for a user-friendly experience. </a:t>
            </a:r>
            <a:endParaRPr lang="en-IN" sz="2200" dirty="0" smtClean="0">
              <a:solidFill>
                <a:schemeClr val="accent6">
                  <a:lumMod val="75000"/>
                </a:schemeClr>
              </a:solidFill>
              <a:latin typeface="Times New Roman" pitchFamily="18" charset="0"/>
              <a:cs typeface="Times New Roman" pitchFamily="18" charset="0"/>
            </a:endParaRPr>
          </a:p>
          <a:p>
            <a:pPr marL="457200" indent="-457200" algn="just">
              <a:buFont typeface="Arial" pitchFamily="34" charset="0"/>
              <a:buChar char="•"/>
            </a:pPr>
            <a:r>
              <a:rPr lang="en-US" sz="2200" dirty="0" smtClean="0">
                <a:solidFill>
                  <a:schemeClr val="accent6">
                    <a:lumMod val="75000"/>
                  </a:schemeClr>
                </a:solidFill>
                <a:latin typeface="Times New Roman" pitchFamily="18" charset="0"/>
                <a:cs typeface="Times New Roman" pitchFamily="18" charset="0"/>
              </a:rPr>
              <a:t>The user will be assessed based on the Assessment test, which includes Audio, video &amp; MCQ question based on that the user will be analyzed. </a:t>
            </a:r>
            <a:endParaRPr lang="en-IN" sz="2200" dirty="0">
              <a:solidFill>
                <a:schemeClr val="accent6">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617153436"/>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Geometric color block_Win32_LW_V5" id="{4FE3E7F2-DE97-43FB-9854-C2719499B15F}" vid="{37DF82F1-E382-44D9-A149-92ACBBF70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ppt/theme/themeOverride2.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D6F65D-59DB-459C-812A-E954DE5F0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4D542F6-3184-4387-BE39-8DA735EB5504}">
  <ds:schemaRefs>
    <ds:schemaRef ds:uri="http://purl.org/dc/dcmitype/"/>
    <ds:schemaRef ds:uri="http://purl.org/dc/terms/"/>
    <ds:schemaRef ds:uri="230e9df3-be65-4c73-a93b-d1236ebd677e"/>
    <ds:schemaRef ds:uri="http://schemas.microsoft.com/office/infopath/2007/PartnerControls"/>
    <ds:schemaRef ds:uri="http://schemas.microsoft.com/office/2006/documentManagement/types"/>
    <ds:schemaRef ds:uri="16c05727-aa75-4e4a-9b5f-8a80a1165891"/>
    <ds:schemaRef ds:uri="http://schemas.openxmlformats.org/package/2006/metadata/core-properties"/>
    <ds:schemaRef ds:uri="71af3243-3dd4-4a8d-8c0d-dd76da1f02a5"/>
    <ds:schemaRef ds:uri="http://purl.org/dc/elements/1.1/"/>
    <ds:schemaRef ds:uri="http://schemas.microsoft.com/sharepoint/v3"/>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5117FA41-AE03-4A0A-A9B0-817CABD0947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{F170BF01-2083-4EEA-80A1-D359611ABF44}tf78438558_win32</Template>
  <TotalTime>635</TotalTime>
  <Words>1476</Words>
  <Application>Microsoft Office PowerPoint</Application>
  <PresentationFormat>Custom</PresentationFormat>
  <Paragraphs>167</Paragraphs>
  <Slides>32</Slides>
  <Notes>0</Notes>
  <HiddenSlides>6</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Custom</vt:lpstr>
      <vt:lpstr>PowerPoint Presentation</vt:lpstr>
      <vt:lpstr>CONTENTS</vt:lpstr>
      <vt:lpstr>Sponsor Details</vt:lpstr>
      <vt:lpstr>INTRODUCTION</vt:lpstr>
      <vt:lpstr>PowerPoint Presentation</vt:lpstr>
      <vt:lpstr>Project  Plan</vt:lpstr>
      <vt:lpstr>PowerPoint Presentation</vt:lpstr>
      <vt:lpstr>PowerPoint Presentation</vt:lpstr>
      <vt:lpstr>Proposed Project Concept</vt:lpstr>
      <vt:lpstr>Algorithm Used</vt:lpstr>
      <vt:lpstr>Project  Functionalities.</vt:lpstr>
      <vt:lpstr>Functional   Requirements.</vt:lpstr>
      <vt:lpstr>Project Design and Analysis</vt:lpstr>
      <vt:lpstr>PowerPoint Presentation</vt:lpstr>
      <vt:lpstr>PowerPoint Presentation</vt:lpstr>
      <vt:lpstr>PowerPoint Presentation</vt:lpstr>
      <vt:lpstr>PowerPoint Presentation</vt:lpstr>
      <vt:lpstr>PowerPoint Presentation</vt:lpstr>
      <vt:lpstr>Activity Diagram</vt:lpstr>
      <vt:lpstr>PowerPoint Presentation</vt:lpstr>
      <vt:lpstr>PowerPoint Presentation</vt:lpstr>
      <vt:lpstr>PowerPoint Presentation</vt:lpstr>
      <vt:lpstr>Use Case Diagram</vt:lpstr>
      <vt:lpstr>PowerPoint Presentation</vt:lpstr>
      <vt:lpstr>PowerPoint Presentation</vt:lpstr>
      <vt:lpstr>PowerPoint Presentation</vt:lpstr>
      <vt:lpstr>Advantages and Disadvantages.</vt:lpstr>
      <vt:lpstr>DISADVANTAGES</vt:lpstr>
      <vt:lpstr>Applications</vt:lpstr>
      <vt:lpstr>References</vt:lpstr>
      <vt:lpstr>Conclusion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Aayushi Chaudhari</dc:creator>
  <cp:lastModifiedBy>Aditya</cp:lastModifiedBy>
  <cp:revision>93</cp:revision>
  <dcterms:created xsi:type="dcterms:W3CDTF">2023-10-26T06:00:59Z</dcterms:created>
  <dcterms:modified xsi:type="dcterms:W3CDTF">2023-11-02T01:20:26Z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