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SocioSphere</a:t>
            </a:r>
          </a:p>
        </p:txBody>
      </p:sp>
      <p:sp>
        <p:nvSpPr>
          <p:cNvPr id="3" name="Subtitle 2"/>
          <p:cNvSpPr>
            <a:spLocks noGrp="1"/>
          </p:cNvSpPr>
          <p:nvPr>
            <p:ph type="subTitle" idx="1"/>
          </p:nvPr>
        </p:nvSpPr>
        <p:spPr/>
        <p:txBody>
          <a:bodyPr/>
          <a:lstStyle/>
          <a:p>
            <a:r>
              <a:t>Empowering People. Supporting NGOs. Creating Change.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What's the Aim?</a:t>
            </a:r>
          </a:p>
        </p:txBody>
      </p:sp>
      <p:sp>
        <p:nvSpPr>
          <p:cNvPr id="3" name="Content Placeholder 2"/>
          <p:cNvSpPr>
            <a:spLocks noGrp="1"/>
          </p:cNvSpPr>
          <p:nvPr>
            <p:ph idx="1"/>
          </p:nvPr>
        </p:nvSpPr>
        <p:spPr/>
        <p:txBody>
          <a:bodyPr/>
          <a:lstStyle/>
          <a:p>
            <a:r>
              <a:t>The goal of SocioSphere is simple – to make it easier for people to report local social issues and for NGOs to take meaningful action. We want to bridge the communication gap and make communities stronger and more responsive.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Can You Do on SocioSphere?</a:t>
            </a:r>
          </a:p>
        </p:txBody>
      </p:sp>
      <p:sp>
        <p:nvSpPr>
          <p:cNvPr id="3" name="Content Placeholder 2"/>
          <p:cNvSpPr>
            <a:spLocks noGrp="1"/>
          </p:cNvSpPr>
          <p:nvPr>
            <p:ph idx="1"/>
          </p:nvPr>
        </p:nvSpPr>
        <p:spPr/>
        <p:txBody>
          <a:bodyPr/>
          <a:lstStyle/>
          <a:p>
            <a:r>
              <a:t>- Create accounts as a User or NGO</a:t>
            </a:r>
          </a:p>
          <a:p>
            <a:r>
              <a:t>- Report issues with images and exact locations</a:t>
            </a:r>
          </a:p>
          <a:p>
            <a:r>
              <a:t>- NGOs can view, respond, and manage these reports</a:t>
            </a:r>
          </a:p>
          <a:p>
            <a:r>
              <a:t>- Admin can monitor activities and ensure transparency</a:t>
            </a:r>
          </a:p>
          <a:p>
            <a:r>
              <a:t>- NGOs can post events like drives, camps, and fairs</a:t>
            </a:r>
          </a:p>
          <a:p>
            <a:r>
              <a:t>- Clean, easy interface with pagination for long lists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It Works</a:t>
            </a:r>
          </a:p>
        </p:txBody>
      </p:sp>
      <p:sp>
        <p:nvSpPr>
          <p:cNvPr id="3" name="Content Placeholder 2"/>
          <p:cNvSpPr>
            <a:spLocks noGrp="1"/>
          </p:cNvSpPr>
          <p:nvPr>
            <p:ph idx="1"/>
          </p:nvPr>
        </p:nvSpPr>
        <p:spPr/>
        <p:txBody>
          <a:bodyPr/>
          <a:lstStyle/>
          <a:p>
            <a:r>
              <a:t>1. Sign up as a User or NGO</a:t>
            </a:r>
          </a:p>
          <a:p>
            <a:r>
              <a:t>2. Log in to access your dashboard</a:t>
            </a:r>
          </a:p>
          <a:p>
            <a:r>
              <a:t>3. Users submit reports with details and location</a:t>
            </a:r>
          </a:p>
          <a:p>
            <a:r>
              <a:t>4. NGOs can respond, resolve, or follow up on reports</a:t>
            </a:r>
          </a:p>
          <a:p>
            <a:r>
              <a:t>5. Admin oversees everything to keep it running smooth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 the Hood (Tech Stack)</a:t>
            </a:r>
          </a:p>
        </p:txBody>
      </p:sp>
      <p:sp>
        <p:nvSpPr>
          <p:cNvPr id="3" name="Content Placeholder 2"/>
          <p:cNvSpPr>
            <a:spLocks noGrp="1"/>
          </p:cNvSpPr>
          <p:nvPr>
            <p:ph idx="1"/>
          </p:nvPr>
        </p:nvSpPr>
        <p:spPr/>
        <p:txBody>
          <a:bodyPr/>
          <a:lstStyle/>
          <a:p>
            <a:r>
              <a:t>- Frontend: HTML, CSS, Bootstrap for smooth UI</a:t>
            </a:r>
          </a:p>
          <a:p>
            <a:r>
              <a:t>- Backend: Python + Flask framework</a:t>
            </a:r>
          </a:p>
          <a:p>
            <a:r>
              <a:t>- Database: SQLite (simple and fast)</a:t>
            </a:r>
          </a:p>
          <a:p>
            <a:r>
              <a:t>- Authentication: Flask-Login</a:t>
            </a:r>
          </a:p>
          <a:p>
            <a:r>
              <a:t>- Other Tools: Flask-WTF, SQLAlchemy, Flask-Migrate, Flask-Paginate</a:t>
            </a:r>
          </a:p>
          <a:p>
            <a:r>
              <a:t>- Deployment: Hosted live using Render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What’s Coming Next?</a:t>
            </a:r>
          </a:p>
        </p:txBody>
      </p:sp>
      <p:sp>
        <p:nvSpPr>
          <p:cNvPr id="3" name="Content Placeholder 2"/>
          <p:cNvSpPr>
            <a:spLocks noGrp="1"/>
          </p:cNvSpPr>
          <p:nvPr>
            <p:ph idx="1"/>
          </p:nvPr>
        </p:nvSpPr>
        <p:spPr/>
        <p:txBody>
          <a:bodyPr/>
          <a:lstStyle/>
          <a:p>
            <a:r>
              <a:t>- Mobile app version for wider access</a:t>
            </a:r>
          </a:p>
          <a:p>
            <a:r>
              <a:t>- Live maps to auto-detect user location</a:t>
            </a:r>
          </a:p>
          <a:p>
            <a:r>
              <a:t>- Push notifications when status changes</a:t>
            </a:r>
          </a:p>
          <a:p>
            <a:r>
              <a:t>- Dashboard for detailed insights (for admin/NGOs)</a:t>
            </a:r>
          </a:p>
          <a:p>
            <a:r>
              <a:t>- Multi-language support for local communities</a:t>
            </a:r>
          </a:p>
          <a:p>
            <a:r>
              <a:t>- Smart issue categorization using AI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Meet the Team</a:t>
            </a:r>
          </a:p>
        </p:txBody>
      </p:sp>
      <p:sp>
        <p:nvSpPr>
          <p:cNvPr id="3" name="Content Placeholder 2"/>
          <p:cNvSpPr>
            <a:spLocks noGrp="1"/>
          </p:cNvSpPr>
          <p:nvPr>
            <p:ph idx="1"/>
          </p:nvPr>
        </p:nvSpPr>
        <p:spPr/>
        <p:txBody>
          <a:bodyPr/>
          <a:lstStyle/>
          <a:p>
            <a:r>
              <a:t>This project was built with passion and a desire to make a difference.</a:t>
            </a:r>
          </a:p>
          <a:p/>
          <a:p>
            <a:r>
              <a:t>- Aaditya Kumar Sahu (Project Lead)</a:t>
            </a:r>
          </a:p>
          <a:p>
            <a:r>
              <a:t>  Roles: Full-Stack Developer, Designer, Deployer</a:t>
            </a:r>
          </a:p>
          <a:p/>
          <a:p>
            <a:r>
              <a:t>We also thank the open-source community and everyone who contributed feedback and support along the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