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Programming With C++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Aric Adiego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45574"/>
          </a:xfrm>
        </p:spPr>
        <p:txBody>
          <a:bodyPr/>
          <a:lstStyle/>
          <a:p>
            <a:r>
              <a:rPr lang="en-US" sz="4000" dirty="0" smtClean="0"/>
              <a:t>Project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55175"/>
            <a:ext cx="10131425" cy="4336025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Build a “lite” version of a popular board game called Pandemic</a:t>
            </a:r>
          </a:p>
          <a:p>
            <a:r>
              <a:rPr lang="en-US" sz="2800" dirty="0" smtClean="0"/>
              <a:t>Concepts used include:</a:t>
            </a:r>
          </a:p>
          <a:p>
            <a:pPr lvl="1"/>
            <a:r>
              <a:rPr lang="en-US" sz="2400" dirty="0" smtClean="0"/>
              <a:t>Classes</a:t>
            </a:r>
          </a:p>
          <a:p>
            <a:pPr lvl="1"/>
            <a:r>
              <a:rPr lang="en-US" sz="2400" dirty="0" smtClean="0"/>
              <a:t>Linked Lists</a:t>
            </a:r>
          </a:p>
          <a:p>
            <a:pPr lvl="1"/>
            <a:r>
              <a:rPr lang="en-US" sz="2400" dirty="0" smtClean="0"/>
              <a:t>Stacks</a:t>
            </a:r>
          </a:p>
          <a:p>
            <a:pPr lvl="1"/>
            <a:r>
              <a:rPr lang="en-US" sz="2400" dirty="0" smtClean="0"/>
              <a:t>Pointers</a:t>
            </a:r>
          </a:p>
          <a:p>
            <a:pPr lvl="1"/>
            <a:r>
              <a:rPr lang="en-US" sz="2400" dirty="0" smtClean="0"/>
              <a:t>Loops (for, while, do while)</a:t>
            </a:r>
          </a:p>
          <a:p>
            <a:r>
              <a:rPr lang="en-US" sz="2600" dirty="0" smtClean="0"/>
              <a:t>10 Header files (524 lines) and 10 CPP files (3589 lines)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37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8616" y="465552"/>
            <a:ext cx="12173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Entry Point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77277" y="834884"/>
            <a:ext cx="7299" cy="437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667" y="1272860"/>
            <a:ext cx="158581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 Line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Argument Parser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7277" y="1857635"/>
            <a:ext cx="7299" cy="437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267" y="2295611"/>
            <a:ext cx="147001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Usage Message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9" idx="3"/>
            <a:endCxn id="17" idx="1"/>
          </p:cNvCxnSpPr>
          <p:nvPr/>
        </p:nvCxnSpPr>
        <p:spPr>
          <a:xfrm flipV="1">
            <a:off x="2477486" y="1565247"/>
            <a:ext cx="855364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2850" y="1380581"/>
            <a:ext cx="127631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2844" y="465552"/>
            <a:ext cx="13163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Play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7" idx="0"/>
            <a:endCxn id="21" idx="2"/>
          </p:cNvCxnSpPr>
          <p:nvPr/>
        </p:nvCxnSpPr>
        <p:spPr>
          <a:xfrm flipH="1" flipV="1">
            <a:off x="3971005" y="834884"/>
            <a:ext cx="1" cy="545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6387" y="2295610"/>
            <a:ext cx="489236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Exit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17" idx="2"/>
            <a:endCxn id="27" idx="0"/>
          </p:cNvCxnSpPr>
          <p:nvPr/>
        </p:nvCxnSpPr>
        <p:spPr>
          <a:xfrm flipH="1">
            <a:off x="3971005" y="1749913"/>
            <a:ext cx="1" cy="545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64525" y="465552"/>
            <a:ext cx="13344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Setup Game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17" idx="3"/>
            <a:endCxn id="32" idx="1"/>
          </p:cNvCxnSpPr>
          <p:nvPr/>
        </p:nvCxnSpPr>
        <p:spPr>
          <a:xfrm flipV="1">
            <a:off x="4609161" y="650218"/>
            <a:ext cx="855364" cy="91502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0" idx="0"/>
          </p:cNvCxnSpPr>
          <p:nvPr/>
        </p:nvCxnSpPr>
        <p:spPr>
          <a:xfrm>
            <a:off x="6144522" y="824932"/>
            <a:ext cx="577" cy="5587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16561" y="1383729"/>
            <a:ext cx="125707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Game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64675" y="2411230"/>
            <a:ext cx="2160848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Perform Action Loop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(up to 4 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Drive/Ferry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Direct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Charter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Shuttle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Build a Research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Treat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Discover a 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Pass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Between </a:t>
            </a:r>
            <a:r>
              <a:rPr lang="en-US" sz="1200" dirty="0">
                <a:solidFill>
                  <a:schemeClr val="bg1"/>
                </a:solidFill>
              </a:rPr>
              <a:t>iterations </a:t>
            </a:r>
            <a:r>
              <a:rPr lang="en-US" sz="1200" dirty="0" smtClean="0">
                <a:solidFill>
                  <a:schemeClr val="bg1"/>
                </a:solidFill>
              </a:rPr>
              <a:t>check for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Win/Loss condition</a:t>
            </a:r>
          </a:p>
        </p:txBody>
      </p:sp>
      <p:cxnSp>
        <p:nvCxnSpPr>
          <p:cNvPr id="46" name="Straight Arrow Connector 45"/>
          <p:cNvCxnSpPr>
            <a:stCxn id="40" idx="2"/>
            <a:endCxn id="41" idx="0"/>
          </p:cNvCxnSpPr>
          <p:nvPr/>
        </p:nvCxnSpPr>
        <p:spPr>
          <a:xfrm>
            <a:off x="6145099" y="1753061"/>
            <a:ext cx="0" cy="658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145939" y="3580781"/>
            <a:ext cx="2306465" cy="129266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 Player Card Loop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(x2)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Resolve any Epidemics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Between iterations check for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Win/Loss condition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3616" y="2104630"/>
            <a:ext cx="2651110" cy="11079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Draw Infection Cards Loop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(based off of infection rate)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Between </a:t>
            </a:r>
            <a:r>
              <a:rPr lang="en-US" sz="1200" dirty="0">
                <a:solidFill>
                  <a:schemeClr val="bg1"/>
                </a:solidFill>
              </a:rPr>
              <a:t>iterations check for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Win/Loss </a:t>
            </a:r>
            <a:r>
              <a:rPr lang="en-US" sz="1200" dirty="0" smtClean="0">
                <a:solidFill>
                  <a:schemeClr val="bg1"/>
                </a:solidFill>
              </a:rPr>
              <a:t>condition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5" name="Elbow Connector 54"/>
          <p:cNvCxnSpPr>
            <a:stCxn id="41" idx="2"/>
            <a:endCxn id="51" idx="2"/>
          </p:cNvCxnSpPr>
          <p:nvPr/>
        </p:nvCxnSpPr>
        <p:spPr>
          <a:xfrm rot="16200000" flipH="1">
            <a:off x="7722135" y="3296406"/>
            <a:ext cx="12700" cy="3154073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0"/>
            <a:endCxn id="52" idx="2"/>
          </p:cNvCxnSpPr>
          <p:nvPr/>
        </p:nvCxnSpPr>
        <p:spPr>
          <a:xfrm flipH="1" flipV="1">
            <a:off x="9299171" y="3212626"/>
            <a:ext cx="1" cy="3681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2" idx="0"/>
            <a:endCxn id="41" idx="0"/>
          </p:cNvCxnSpPr>
          <p:nvPr/>
        </p:nvCxnSpPr>
        <p:spPr>
          <a:xfrm rot="16200000" flipH="1" flipV="1">
            <a:off x="7568835" y="680894"/>
            <a:ext cx="306600" cy="3154072"/>
          </a:xfrm>
          <a:prstGeom prst="bentConnector3">
            <a:avLst>
              <a:gd name="adj1" fmla="val -745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52300" y="5365627"/>
            <a:ext cx="2893741" cy="8771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Epidemics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Draw bottom infection </a:t>
            </a:r>
            <a:r>
              <a:rPr lang="en-US" sz="1100" dirty="0" smtClean="0">
                <a:solidFill>
                  <a:schemeClr val="bg1"/>
                </a:solidFill>
              </a:rPr>
              <a:t>card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and infect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Reshuffle infection card discard 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Place back on infection card draw pile</a:t>
            </a:r>
          </a:p>
        </p:txBody>
      </p:sp>
      <p:cxnSp>
        <p:nvCxnSpPr>
          <p:cNvPr id="77" name="Elbow Connector 76"/>
          <p:cNvCxnSpPr>
            <a:endCxn id="73" idx="3"/>
          </p:cNvCxnSpPr>
          <p:nvPr/>
        </p:nvCxnSpPr>
        <p:spPr>
          <a:xfrm rot="16200000" flipH="1">
            <a:off x="10008285" y="5066452"/>
            <a:ext cx="1181875" cy="293637"/>
          </a:xfrm>
          <a:prstGeom prst="bentConnector4">
            <a:avLst>
              <a:gd name="adj1" fmla="val -36696"/>
              <a:gd name="adj2" fmla="val 17785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307560" y="4873443"/>
            <a:ext cx="1" cy="492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40477" y="5365627"/>
            <a:ext cx="2021707" cy="86177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Win/Loss Condition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Play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Go to Menu</a:t>
            </a:r>
          </a:p>
        </p:txBody>
      </p:sp>
      <p:cxnSp>
        <p:nvCxnSpPr>
          <p:cNvPr id="84" name="Elbow Connector 83"/>
          <p:cNvCxnSpPr>
            <a:stCxn id="82" idx="3"/>
            <a:endCxn id="32" idx="1"/>
          </p:cNvCxnSpPr>
          <p:nvPr/>
        </p:nvCxnSpPr>
        <p:spPr>
          <a:xfrm flipV="1">
            <a:off x="3562184" y="650218"/>
            <a:ext cx="1902341" cy="5146296"/>
          </a:xfrm>
          <a:prstGeom prst="bentConnector3">
            <a:avLst>
              <a:gd name="adj1" fmla="val 6808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 flipH="1" flipV="1">
            <a:off x="393666" y="2896724"/>
            <a:ext cx="4315328" cy="202170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2" idx="0"/>
          </p:cNvCxnSpPr>
          <p:nvPr/>
        </p:nvCxnSpPr>
        <p:spPr>
          <a:xfrm rot="10800000" flipV="1">
            <a:off x="2551331" y="4622333"/>
            <a:ext cx="2513344" cy="74329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0452404" y="4622333"/>
            <a:ext cx="990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1425805" y="4613944"/>
            <a:ext cx="25167" cy="201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10800000">
            <a:off x="3562185" y="6065243"/>
            <a:ext cx="7863621" cy="56206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6200000" flipH="1">
            <a:off x="10203322" y="3407884"/>
            <a:ext cx="1669057" cy="826247"/>
          </a:xfrm>
          <a:prstGeom prst="bentConnector3">
            <a:avLst>
              <a:gd name="adj1" fmla="val -227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6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</TotalTime>
  <Words>168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Advance Programming With C++ Final Project</vt:lpstr>
      <vt:lpstr>Project overview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Programming With C++ Final Project</dc:title>
  <dc:creator>Aric Adiego</dc:creator>
  <cp:lastModifiedBy>Aric Adiego</cp:lastModifiedBy>
  <cp:revision>4</cp:revision>
  <dcterms:created xsi:type="dcterms:W3CDTF">2019-05-22T01:48:51Z</dcterms:created>
  <dcterms:modified xsi:type="dcterms:W3CDTF">2019-05-22T02:20:48Z</dcterms:modified>
</cp:coreProperties>
</file>